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476" r:id="rId2"/>
    <p:sldId id="2477" r:id="rId3"/>
    <p:sldId id="2478" r:id="rId4"/>
    <p:sldId id="2479" r:id="rId5"/>
    <p:sldId id="2483" r:id="rId6"/>
    <p:sldId id="2480" r:id="rId7"/>
    <p:sldId id="2481" r:id="rId8"/>
    <p:sldId id="2482" r:id="rId9"/>
    <p:sldId id="2509" r:id="rId10"/>
    <p:sldId id="2484" r:id="rId11"/>
    <p:sldId id="2485" r:id="rId12"/>
    <p:sldId id="2486" r:id="rId13"/>
    <p:sldId id="2487" r:id="rId14"/>
    <p:sldId id="2488" r:id="rId15"/>
    <p:sldId id="2489" r:id="rId16"/>
    <p:sldId id="2490" r:id="rId17"/>
    <p:sldId id="2491" r:id="rId18"/>
    <p:sldId id="2468" r:id="rId19"/>
    <p:sldId id="2492" r:id="rId20"/>
    <p:sldId id="2493" r:id="rId21"/>
    <p:sldId id="2466" r:id="rId22"/>
    <p:sldId id="2494" r:id="rId23"/>
    <p:sldId id="2495" r:id="rId24"/>
    <p:sldId id="2496" r:id="rId25"/>
    <p:sldId id="2497" r:id="rId26"/>
    <p:sldId id="2498" r:id="rId27"/>
    <p:sldId id="2499" r:id="rId28"/>
    <p:sldId id="2500" r:id="rId29"/>
    <p:sldId id="2501" r:id="rId30"/>
    <p:sldId id="2502" r:id="rId31"/>
    <p:sldId id="2503" r:id="rId32"/>
    <p:sldId id="2504" r:id="rId33"/>
    <p:sldId id="2505" r:id="rId34"/>
    <p:sldId id="2506" r:id="rId35"/>
    <p:sldId id="2507" r:id="rId36"/>
    <p:sldId id="2508" r:id="rId37"/>
    <p:sldId id="2510" r:id="rId3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6FA14-F351-48CF-86CB-E5C5A810DBA3}" v="381" dt="2023-03-14T13:48:22.375"/>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71522" autoAdjust="0"/>
  </p:normalViewPr>
  <p:slideViewPr>
    <p:cSldViewPr snapToGrid="0">
      <p:cViewPr varScale="1">
        <p:scale>
          <a:sx n="59" d="100"/>
          <a:sy n="59" d="100"/>
        </p:scale>
        <p:origin x="1858"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健 杜" userId="e69aded81da48593" providerId="LiveId" clId="{3A1B2BA2-60AA-4AB6-9446-F647F88C1234}"/>
    <pc:docChg chg="undo custSel addSld delSld modSld sldOrd">
      <pc:chgData name="伊健 杜" userId="e69aded81da48593" providerId="LiveId" clId="{3A1B2BA2-60AA-4AB6-9446-F647F88C1234}" dt="2022-11-14T17:35:05.592" v="5480" actId="20577"/>
      <pc:docMkLst>
        <pc:docMk/>
      </pc:docMkLst>
      <pc:sldChg chg="del">
        <pc:chgData name="伊健 杜" userId="e69aded81da48593" providerId="LiveId" clId="{3A1B2BA2-60AA-4AB6-9446-F647F88C1234}" dt="2022-11-14T10:47:54.751" v="0" actId="47"/>
        <pc:sldMkLst>
          <pc:docMk/>
          <pc:sldMk cId="1523321892" sldId="1340"/>
        </pc:sldMkLst>
      </pc:sldChg>
      <pc:sldChg chg="addSp delSp modSp mod">
        <pc:chgData name="伊健 杜" userId="e69aded81da48593" providerId="LiveId" clId="{3A1B2BA2-60AA-4AB6-9446-F647F88C1234}" dt="2022-11-14T16:51:23.173" v="5473"/>
        <pc:sldMkLst>
          <pc:docMk/>
          <pc:sldMk cId="90922646" sldId="1372"/>
        </pc:sldMkLst>
        <pc:spChg chg="mod">
          <ac:chgData name="伊健 杜" userId="e69aded81da48593" providerId="LiveId" clId="{3A1B2BA2-60AA-4AB6-9446-F647F88C1234}" dt="2022-11-14T16:51:23.173" v="5473"/>
          <ac:spMkLst>
            <pc:docMk/>
            <pc:sldMk cId="90922646" sldId="1372"/>
            <ac:spMk id="2" creationId="{10304424-DB4A-36E7-9E0D-D32A5DD0F26C}"/>
          </ac:spMkLst>
        </pc:spChg>
        <pc:spChg chg="mod">
          <ac:chgData name="伊健 杜" userId="e69aded81da48593" providerId="LiveId" clId="{3A1B2BA2-60AA-4AB6-9446-F647F88C1234}" dt="2022-11-14T16:51:23.173" v="5473"/>
          <ac:spMkLst>
            <pc:docMk/>
            <pc:sldMk cId="90922646" sldId="1372"/>
            <ac:spMk id="5" creationId="{E7287B0E-EF55-E721-8EFA-9A9183C0EDF9}"/>
          </ac:spMkLst>
        </pc:spChg>
        <pc:spChg chg="add mod">
          <ac:chgData name="伊健 杜" userId="e69aded81da48593" providerId="LiveId" clId="{3A1B2BA2-60AA-4AB6-9446-F647F88C1234}" dt="2022-11-14T11:53:48.909" v="296" actId="1076"/>
          <ac:spMkLst>
            <pc:docMk/>
            <pc:sldMk cId="90922646" sldId="1372"/>
            <ac:spMk id="8" creationId="{26FF2AB0-D901-C3AE-E954-320110737061}"/>
          </ac:spMkLst>
        </pc:spChg>
        <pc:spChg chg="add del mod">
          <ac:chgData name="伊健 杜" userId="e69aded81da48593" providerId="LiveId" clId="{3A1B2BA2-60AA-4AB6-9446-F647F88C1234}" dt="2022-11-14T11:53:30.954" v="285" actId="478"/>
          <ac:spMkLst>
            <pc:docMk/>
            <pc:sldMk cId="90922646" sldId="1372"/>
            <ac:spMk id="9" creationId="{AAD20087-541D-042D-B684-218922A05D38}"/>
          </ac:spMkLst>
        </pc:spChg>
        <pc:spChg chg="add mod">
          <ac:chgData name="伊健 杜" userId="e69aded81da48593" providerId="LiveId" clId="{3A1B2BA2-60AA-4AB6-9446-F647F88C1234}" dt="2022-11-14T11:53:44.321" v="294" actId="1076"/>
          <ac:spMkLst>
            <pc:docMk/>
            <pc:sldMk cId="90922646" sldId="1372"/>
            <ac:spMk id="10" creationId="{ACAF1FD8-0B49-4834-FF09-E7D804DBE20B}"/>
          </ac:spMkLst>
        </pc:spChg>
        <pc:picChg chg="add mod">
          <ac:chgData name="伊健 杜" userId="e69aded81da48593" providerId="LiveId" clId="{3A1B2BA2-60AA-4AB6-9446-F647F88C1234}" dt="2022-11-14T11:53:43.150" v="293" actId="1076"/>
          <ac:picMkLst>
            <pc:docMk/>
            <pc:sldMk cId="90922646" sldId="1372"/>
            <ac:picMk id="7" creationId="{254A37FC-F8A9-A73E-2A02-3AC017232D3E}"/>
          </ac:picMkLst>
        </pc:picChg>
        <pc:picChg chg="add mod">
          <ac:chgData name="伊健 杜" userId="e69aded81da48593" providerId="LiveId" clId="{3A1B2BA2-60AA-4AB6-9446-F647F88C1234}" dt="2022-11-14T11:53:47.435" v="295" actId="1076"/>
          <ac:picMkLst>
            <pc:docMk/>
            <pc:sldMk cId="90922646" sldId="1372"/>
            <ac:picMk id="3074" creationId="{1AF2BCEF-92C1-EB40-3AF7-9D48129C9C28}"/>
          </ac:picMkLst>
        </pc:picChg>
        <pc:picChg chg="add mod">
          <ac:chgData name="伊健 杜" userId="e69aded81da48593" providerId="LiveId" clId="{3A1B2BA2-60AA-4AB6-9446-F647F88C1234}" dt="2022-11-14T11:54:43.880" v="300" actId="1076"/>
          <ac:picMkLst>
            <pc:docMk/>
            <pc:sldMk cId="90922646" sldId="1372"/>
            <ac:picMk id="3076" creationId="{955894FB-7A0A-D477-465E-148D69A33CA7}"/>
          </ac:picMkLst>
        </pc:picChg>
        <pc:picChg chg="del">
          <ac:chgData name="伊健 杜" userId="e69aded81da48593" providerId="LiveId" clId="{3A1B2BA2-60AA-4AB6-9446-F647F88C1234}" dt="2022-11-14T11:51:46.072" v="261" actId="478"/>
          <ac:picMkLst>
            <pc:docMk/>
            <pc:sldMk cId="90922646" sldId="1372"/>
            <ac:picMk id="11266" creationId="{A5E8A16D-DA69-7191-543B-B95427F0EB35}"/>
          </ac:picMkLst>
        </pc:picChg>
      </pc:sldChg>
      <pc:sldChg chg="modSp mod">
        <pc:chgData name="伊健 杜" userId="e69aded81da48593" providerId="LiveId" clId="{3A1B2BA2-60AA-4AB6-9446-F647F88C1234}" dt="2022-11-14T16:51:23.173" v="5473"/>
        <pc:sldMkLst>
          <pc:docMk/>
          <pc:sldMk cId="449833426" sldId="1373"/>
        </pc:sldMkLst>
        <pc:spChg chg="mod">
          <ac:chgData name="伊健 杜" userId="e69aded81da48593" providerId="LiveId" clId="{3A1B2BA2-60AA-4AB6-9446-F647F88C1234}" dt="2022-11-14T16:51:23.173" v="5473"/>
          <ac:spMkLst>
            <pc:docMk/>
            <pc:sldMk cId="449833426" sldId="1373"/>
            <ac:spMk id="2" creationId="{6084B583-4B82-A4DC-19D1-BC381BD4D41F}"/>
          </ac:spMkLst>
        </pc:spChg>
      </pc:sldChg>
      <pc:sldChg chg="del">
        <pc:chgData name="伊健 杜" userId="e69aded81da48593" providerId="LiveId" clId="{3A1B2BA2-60AA-4AB6-9446-F647F88C1234}" dt="2022-11-14T11:58:44.447" v="508" actId="47"/>
        <pc:sldMkLst>
          <pc:docMk/>
          <pc:sldMk cId="486638814" sldId="1374"/>
        </pc:sldMkLst>
      </pc:sldChg>
      <pc:sldChg chg="del">
        <pc:chgData name="伊健 杜" userId="e69aded81da48593" providerId="LiveId" clId="{3A1B2BA2-60AA-4AB6-9446-F647F88C1234}" dt="2022-11-14T10:47:54.751" v="0" actId="47"/>
        <pc:sldMkLst>
          <pc:docMk/>
          <pc:sldMk cId="1276298087" sldId="1375"/>
        </pc:sldMkLst>
      </pc:sldChg>
      <pc:sldChg chg="del">
        <pc:chgData name="伊健 杜" userId="e69aded81da48593" providerId="LiveId" clId="{3A1B2BA2-60AA-4AB6-9446-F647F88C1234}" dt="2022-11-14T10:47:54.751" v="0" actId="47"/>
        <pc:sldMkLst>
          <pc:docMk/>
          <pc:sldMk cId="795428135" sldId="1376"/>
        </pc:sldMkLst>
      </pc:sldChg>
      <pc:sldChg chg="del">
        <pc:chgData name="伊健 杜" userId="e69aded81da48593" providerId="LiveId" clId="{3A1B2BA2-60AA-4AB6-9446-F647F88C1234}" dt="2022-11-14T10:47:54.751" v="0" actId="47"/>
        <pc:sldMkLst>
          <pc:docMk/>
          <pc:sldMk cId="3846005690" sldId="1377"/>
        </pc:sldMkLst>
      </pc:sldChg>
      <pc:sldChg chg="del">
        <pc:chgData name="伊健 杜" userId="e69aded81da48593" providerId="LiveId" clId="{3A1B2BA2-60AA-4AB6-9446-F647F88C1234}" dt="2022-11-14T10:47:54.751" v="0" actId="47"/>
        <pc:sldMkLst>
          <pc:docMk/>
          <pc:sldMk cId="3820737828" sldId="1378"/>
        </pc:sldMkLst>
      </pc:sldChg>
      <pc:sldChg chg="del">
        <pc:chgData name="伊健 杜" userId="e69aded81da48593" providerId="LiveId" clId="{3A1B2BA2-60AA-4AB6-9446-F647F88C1234}" dt="2022-11-14T10:47:54.751" v="0" actId="47"/>
        <pc:sldMkLst>
          <pc:docMk/>
          <pc:sldMk cId="1720044176" sldId="1379"/>
        </pc:sldMkLst>
      </pc:sldChg>
      <pc:sldChg chg="del">
        <pc:chgData name="伊健 杜" userId="e69aded81da48593" providerId="LiveId" clId="{3A1B2BA2-60AA-4AB6-9446-F647F88C1234}" dt="2022-11-14T10:47:54.751" v="0" actId="47"/>
        <pc:sldMkLst>
          <pc:docMk/>
          <pc:sldMk cId="1061379944" sldId="1380"/>
        </pc:sldMkLst>
      </pc:sldChg>
      <pc:sldChg chg="del">
        <pc:chgData name="伊健 杜" userId="e69aded81da48593" providerId="LiveId" clId="{3A1B2BA2-60AA-4AB6-9446-F647F88C1234}" dt="2022-11-14T10:47:54.751" v="0" actId="47"/>
        <pc:sldMkLst>
          <pc:docMk/>
          <pc:sldMk cId="2372446752" sldId="1381"/>
        </pc:sldMkLst>
      </pc:sldChg>
      <pc:sldChg chg="del">
        <pc:chgData name="伊健 杜" userId="e69aded81da48593" providerId="LiveId" clId="{3A1B2BA2-60AA-4AB6-9446-F647F88C1234}" dt="2022-11-14T10:47:54.751" v="0" actId="47"/>
        <pc:sldMkLst>
          <pc:docMk/>
          <pc:sldMk cId="2822468022" sldId="1382"/>
        </pc:sldMkLst>
      </pc:sldChg>
      <pc:sldChg chg="del">
        <pc:chgData name="伊健 杜" userId="e69aded81da48593" providerId="LiveId" clId="{3A1B2BA2-60AA-4AB6-9446-F647F88C1234}" dt="2022-11-14T10:47:54.751" v="0" actId="47"/>
        <pc:sldMkLst>
          <pc:docMk/>
          <pc:sldMk cId="4266077257" sldId="1383"/>
        </pc:sldMkLst>
      </pc:sldChg>
      <pc:sldChg chg="del">
        <pc:chgData name="伊健 杜" userId="e69aded81da48593" providerId="LiveId" clId="{3A1B2BA2-60AA-4AB6-9446-F647F88C1234}" dt="2022-11-14T10:47:54.751" v="0" actId="47"/>
        <pc:sldMkLst>
          <pc:docMk/>
          <pc:sldMk cId="171328503" sldId="1384"/>
        </pc:sldMkLst>
      </pc:sldChg>
      <pc:sldChg chg="del">
        <pc:chgData name="伊健 杜" userId="e69aded81da48593" providerId="LiveId" clId="{3A1B2BA2-60AA-4AB6-9446-F647F88C1234}" dt="2022-11-14T10:47:54.751" v="0" actId="47"/>
        <pc:sldMkLst>
          <pc:docMk/>
          <pc:sldMk cId="249729206" sldId="1385"/>
        </pc:sldMkLst>
      </pc:sldChg>
      <pc:sldChg chg="del">
        <pc:chgData name="伊健 杜" userId="e69aded81da48593" providerId="LiveId" clId="{3A1B2BA2-60AA-4AB6-9446-F647F88C1234}" dt="2022-11-14T10:47:54.751" v="0" actId="47"/>
        <pc:sldMkLst>
          <pc:docMk/>
          <pc:sldMk cId="4020624003" sldId="1386"/>
        </pc:sldMkLst>
      </pc:sldChg>
      <pc:sldChg chg="del">
        <pc:chgData name="伊健 杜" userId="e69aded81da48593" providerId="LiveId" clId="{3A1B2BA2-60AA-4AB6-9446-F647F88C1234}" dt="2022-11-14T10:47:54.751" v="0" actId="47"/>
        <pc:sldMkLst>
          <pc:docMk/>
          <pc:sldMk cId="974887913" sldId="1387"/>
        </pc:sldMkLst>
      </pc:sldChg>
      <pc:sldChg chg="del">
        <pc:chgData name="伊健 杜" userId="e69aded81da48593" providerId="LiveId" clId="{3A1B2BA2-60AA-4AB6-9446-F647F88C1234}" dt="2022-11-14T10:47:54.751" v="0" actId="47"/>
        <pc:sldMkLst>
          <pc:docMk/>
          <pc:sldMk cId="3641716794" sldId="1388"/>
        </pc:sldMkLst>
      </pc:sldChg>
      <pc:sldChg chg="del">
        <pc:chgData name="伊健 杜" userId="e69aded81da48593" providerId="LiveId" clId="{3A1B2BA2-60AA-4AB6-9446-F647F88C1234}" dt="2022-11-14T10:47:54.751" v="0" actId="47"/>
        <pc:sldMkLst>
          <pc:docMk/>
          <pc:sldMk cId="999427002" sldId="1389"/>
        </pc:sldMkLst>
      </pc:sldChg>
      <pc:sldChg chg="del">
        <pc:chgData name="伊健 杜" userId="e69aded81da48593" providerId="LiveId" clId="{3A1B2BA2-60AA-4AB6-9446-F647F88C1234}" dt="2022-11-14T10:47:54.751" v="0" actId="47"/>
        <pc:sldMkLst>
          <pc:docMk/>
          <pc:sldMk cId="1470121547" sldId="1390"/>
        </pc:sldMkLst>
      </pc:sldChg>
      <pc:sldChg chg="del">
        <pc:chgData name="伊健 杜" userId="e69aded81da48593" providerId="LiveId" clId="{3A1B2BA2-60AA-4AB6-9446-F647F88C1234}" dt="2022-11-14T10:47:54.751" v="0" actId="47"/>
        <pc:sldMkLst>
          <pc:docMk/>
          <pc:sldMk cId="282465914" sldId="1391"/>
        </pc:sldMkLst>
      </pc:sldChg>
      <pc:sldChg chg="del">
        <pc:chgData name="伊健 杜" userId="e69aded81da48593" providerId="LiveId" clId="{3A1B2BA2-60AA-4AB6-9446-F647F88C1234}" dt="2022-11-14T10:47:54.751" v="0" actId="47"/>
        <pc:sldMkLst>
          <pc:docMk/>
          <pc:sldMk cId="2548288550" sldId="1392"/>
        </pc:sldMkLst>
      </pc:sldChg>
      <pc:sldChg chg="del">
        <pc:chgData name="伊健 杜" userId="e69aded81da48593" providerId="LiveId" clId="{3A1B2BA2-60AA-4AB6-9446-F647F88C1234}" dt="2022-11-14T10:47:54.751" v="0" actId="47"/>
        <pc:sldMkLst>
          <pc:docMk/>
          <pc:sldMk cId="68632128" sldId="1393"/>
        </pc:sldMkLst>
      </pc:sldChg>
      <pc:sldChg chg="del">
        <pc:chgData name="伊健 杜" userId="e69aded81da48593" providerId="LiveId" clId="{3A1B2BA2-60AA-4AB6-9446-F647F88C1234}" dt="2022-11-14T10:47:54.751" v="0" actId="47"/>
        <pc:sldMkLst>
          <pc:docMk/>
          <pc:sldMk cId="3847538771" sldId="1394"/>
        </pc:sldMkLst>
      </pc:sldChg>
      <pc:sldChg chg="del">
        <pc:chgData name="伊健 杜" userId="e69aded81da48593" providerId="LiveId" clId="{3A1B2BA2-60AA-4AB6-9446-F647F88C1234}" dt="2022-11-14T10:47:54.751" v="0" actId="47"/>
        <pc:sldMkLst>
          <pc:docMk/>
          <pc:sldMk cId="3153169149" sldId="1395"/>
        </pc:sldMkLst>
      </pc:sldChg>
      <pc:sldChg chg="del">
        <pc:chgData name="伊健 杜" userId="e69aded81da48593" providerId="LiveId" clId="{3A1B2BA2-60AA-4AB6-9446-F647F88C1234}" dt="2022-11-14T10:47:54.751" v="0" actId="47"/>
        <pc:sldMkLst>
          <pc:docMk/>
          <pc:sldMk cId="1314967760" sldId="1396"/>
        </pc:sldMkLst>
      </pc:sldChg>
      <pc:sldChg chg="del">
        <pc:chgData name="伊健 杜" userId="e69aded81da48593" providerId="LiveId" clId="{3A1B2BA2-60AA-4AB6-9446-F647F88C1234}" dt="2022-11-14T10:47:54.751" v="0" actId="47"/>
        <pc:sldMkLst>
          <pc:docMk/>
          <pc:sldMk cId="4183067461" sldId="1397"/>
        </pc:sldMkLst>
      </pc:sldChg>
      <pc:sldChg chg="del">
        <pc:chgData name="伊健 杜" userId="e69aded81da48593" providerId="LiveId" clId="{3A1B2BA2-60AA-4AB6-9446-F647F88C1234}" dt="2022-11-14T10:47:54.751" v="0" actId="47"/>
        <pc:sldMkLst>
          <pc:docMk/>
          <pc:sldMk cId="1394058774" sldId="1398"/>
        </pc:sldMkLst>
      </pc:sldChg>
      <pc:sldChg chg="del">
        <pc:chgData name="伊健 杜" userId="e69aded81da48593" providerId="LiveId" clId="{3A1B2BA2-60AA-4AB6-9446-F647F88C1234}" dt="2022-11-14T10:47:54.751" v="0" actId="47"/>
        <pc:sldMkLst>
          <pc:docMk/>
          <pc:sldMk cId="58797029" sldId="1399"/>
        </pc:sldMkLst>
      </pc:sldChg>
      <pc:sldChg chg="del">
        <pc:chgData name="伊健 杜" userId="e69aded81da48593" providerId="LiveId" clId="{3A1B2BA2-60AA-4AB6-9446-F647F88C1234}" dt="2022-11-14T10:47:54.751" v="0" actId="47"/>
        <pc:sldMkLst>
          <pc:docMk/>
          <pc:sldMk cId="2452255824" sldId="1400"/>
        </pc:sldMkLst>
      </pc:sldChg>
      <pc:sldChg chg="del">
        <pc:chgData name="伊健 杜" userId="e69aded81da48593" providerId="LiveId" clId="{3A1B2BA2-60AA-4AB6-9446-F647F88C1234}" dt="2022-11-14T10:47:54.751" v="0" actId="47"/>
        <pc:sldMkLst>
          <pc:docMk/>
          <pc:sldMk cId="3869979538" sldId="1401"/>
        </pc:sldMkLst>
      </pc:sldChg>
      <pc:sldChg chg="del">
        <pc:chgData name="伊健 杜" userId="e69aded81da48593" providerId="LiveId" clId="{3A1B2BA2-60AA-4AB6-9446-F647F88C1234}" dt="2022-11-14T10:47:54.751" v="0" actId="47"/>
        <pc:sldMkLst>
          <pc:docMk/>
          <pc:sldMk cId="2424839761" sldId="1402"/>
        </pc:sldMkLst>
      </pc:sldChg>
      <pc:sldChg chg="del">
        <pc:chgData name="伊健 杜" userId="e69aded81da48593" providerId="LiveId" clId="{3A1B2BA2-60AA-4AB6-9446-F647F88C1234}" dt="2022-11-14T10:47:54.751" v="0" actId="47"/>
        <pc:sldMkLst>
          <pc:docMk/>
          <pc:sldMk cId="4194455912" sldId="1404"/>
        </pc:sldMkLst>
      </pc:sldChg>
      <pc:sldChg chg="del">
        <pc:chgData name="伊健 杜" userId="e69aded81da48593" providerId="LiveId" clId="{3A1B2BA2-60AA-4AB6-9446-F647F88C1234}" dt="2022-11-14T10:47:54.751" v="0" actId="47"/>
        <pc:sldMkLst>
          <pc:docMk/>
          <pc:sldMk cId="3432965728" sldId="1405"/>
        </pc:sldMkLst>
      </pc:sldChg>
      <pc:sldChg chg="del">
        <pc:chgData name="伊健 杜" userId="e69aded81da48593" providerId="LiveId" clId="{3A1B2BA2-60AA-4AB6-9446-F647F88C1234}" dt="2022-11-14T10:47:54.751" v="0" actId="47"/>
        <pc:sldMkLst>
          <pc:docMk/>
          <pc:sldMk cId="3207194641" sldId="1406"/>
        </pc:sldMkLst>
      </pc:sldChg>
      <pc:sldChg chg="del">
        <pc:chgData name="伊健 杜" userId="e69aded81da48593" providerId="LiveId" clId="{3A1B2BA2-60AA-4AB6-9446-F647F88C1234}" dt="2022-11-14T10:47:54.751" v="0" actId="47"/>
        <pc:sldMkLst>
          <pc:docMk/>
          <pc:sldMk cId="42207976" sldId="1407"/>
        </pc:sldMkLst>
      </pc:sldChg>
      <pc:sldChg chg="del">
        <pc:chgData name="伊健 杜" userId="e69aded81da48593" providerId="LiveId" clId="{3A1B2BA2-60AA-4AB6-9446-F647F88C1234}" dt="2022-11-14T10:47:54.751" v="0" actId="47"/>
        <pc:sldMkLst>
          <pc:docMk/>
          <pc:sldMk cId="906479213" sldId="1408"/>
        </pc:sldMkLst>
      </pc:sldChg>
      <pc:sldChg chg="del">
        <pc:chgData name="伊健 杜" userId="e69aded81da48593" providerId="LiveId" clId="{3A1B2BA2-60AA-4AB6-9446-F647F88C1234}" dt="2022-11-14T10:47:54.751" v="0" actId="47"/>
        <pc:sldMkLst>
          <pc:docMk/>
          <pc:sldMk cId="2827558912" sldId="1409"/>
        </pc:sldMkLst>
      </pc:sldChg>
      <pc:sldChg chg="del">
        <pc:chgData name="伊健 杜" userId="e69aded81da48593" providerId="LiveId" clId="{3A1B2BA2-60AA-4AB6-9446-F647F88C1234}" dt="2022-11-14T10:47:54.751" v="0" actId="47"/>
        <pc:sldMkLst>
          <pc:docMk/>
          <pc:sldMk cId="3210831898" sldId="1410"/>
        </pc:sldMkLst>
      </pc:sldChg>
      <pc:sldChg chg="del">
        <pc:chgData name="伊健 杜" userId="e69aded81da48593" providerId="LiveId" clId="{3A1B2BA2-60AA-4AB6-9446-F647F88C1234}" dt="2022-11-14T10:47:54.751" v="0" actId="47"/>
        <pc:sldMkLst>
          <pc:docMk/>
          <pc:sldMk cId="3348683242" sldId="1411"/>
        </pc:sldMkLst>
      </pc:sldChg>
      <pc:sldChg chg="del">
        <pc:chgData name="伊健 杜" userId="e69aded81da48593" providerId="LiveId" clId="{3A1B2BA2-60AA-4AB6-9446-F647F88C1234}" dt="2022-11-14T10:47:54.751" v="0" actId="47"/>
        <pc:sldMkLst>
          <pc:docMk/>
          <pc:sldMk cId="1903495974" sldId="1412"/>
        </pc:sldMkLst>
      </pc:sldChg>
      <pc:sldChg chg="del">
        <pc:chgData name="伊健 杜" userId="e69aded81da48593" providerId="LiveId" clId="{3A1B2BA2-60AA-4AB6-9446-F647F88C1234}" dt="2022-11-14T10:47:54.751" v="0" actId="47"/>
        <pc:sldMkLst>
          <pc:docMk/>
          <pc:sldMk cId="1804412428" sldId="1413"/>
        </pc:sldMkLst>
      </pc:sldChg>
      <pc:sldChg chg="del">
        <pc:chgData name="伊健 杜" userId="e69aded81da48593" providerId="LiveId" clId="{3A1B2BA2-60AA-4AB6-9446-F647F88C1234}" dt="2022-11-14T10:47:54.751" v="0" actId="47"/>
        <pc:sldMkLst>
          <pc:docMk/>
          <pc:sldMk cId="1943037660" sldId="1414"/>
        </pc:sldMkLst>
      </pc:sldChg>
      <pc:sldChg chg="del">
        <pc:chgData name="伊健 杜" userId="e69aded81da48593" providerId="LiveId" clId="{3A1B2BA2-60AA-4AB6-9446-F647F88C1234}" dt="2022-11-14T10:47:54.751" v="0" actId="47"/>
        <pc:sldMkLst>
          <pc:docMk/>
          <pc:sldMk cId="576638868" sldId="1415"/>
        </pc:sldMkLst>
      </pc:sldChg>
      <pc:sldChg chg="ord">
        <pc:chgData name="伊健 杜" userId="e69aded81da48593" providerId="LiveId" clId="{3A1B2BA2-60AA-4AB6-9446-F647F88C1234}" dt="2022-11-14T10:47:59.259" v="2"/>
        <pc:sldMkLst>
          <pc:docMk/>
          <pc:sldMk cId="772246356" sldId="1417"/>
        </pc:sldMkLst>
      </pc:sldChg>
      <pc:sldChg chg="ord">
        <pc:chgData name="伊健 杜" userId="e69aded81da48593" providerId="LiveId" clId="{3A1B2BA2-60AA-4AB6-9446-F647F88C1234}" dt="2022-11-14T10:47:59.259" v="2"/>
        <pc:sldMkLst>
          <pc:docMk/>
          <pc:sldMk cId="1212169619" sldId="1418"/>
        </pc:sldMkLst>
      </pc:sldChg>
      <pc:sldChg chg="del">
        <pc:chgData name="伊健 杜" userId="e69aded81da48593" providerId="LiveId" clId="{3A1B2BA2-60AA-4AB6-9446-F647F88C1234}" dt="2022-11-14T10:47:54.751" v="0" actId="47"/>
        <pc:sldMkLst>
          <pc:docMk/>
          <pc:sldMk cId="664068428" sldId="1419"/>
        </pc:sldMkLst>
      </pc:sldChg>
      <pc:sldChg chg="addSp delSp modSp new mod">
        <pc:chgData name="伊健 杜" userId="e69aded81da48593" providerId="LiveId" clId="{3A1B2BA2-60AA-4AB6-9446-F647F88C1234}" dt="2022-11-14T16:51:23.173" v="5473"/>
        <pc:sldMkLst>
          <pc:docMk/>
          <pc:sldMk cId="3669796521" sldId="1419"/>
        </pc:sldMkLst>
        <pc:spChg chg="del">
          <ac:chgData name="伊健 杜" userId="e69aded81da48593" providerId="LiveId" clId="{3A1B2BA2-60AA-4AB6-9446-F647F88C1234}" dt="2022-11-14T10:48:40.448" v="4" actId="478"/>
          <ac:spMkLst>
            <pc:docMk/>
            <pc:sldMk cId="3669796521" sldId="1419"/>
            <ac:spMk id="2" creationId="{CD1560EF-4411-713B-4C79-86210935550B}"/>
          </ac:spMkLst>
        </pc:spChg>
        <pc:spChg chg="del">
          <ac:chgData name="伊健 杜" userId="e69aded81da48593" providerId="LiveId" clId="{3A1B2BA2-60AA-4AB6-9446-F647F88C1234}" dt="2022-11-14T10:48:40.448" v="4" actId="478"/>
          <ac:spMkLst>
            <pc:docMk/>
            <pc:sldMk cId="3669796521" sldId="1419"/>
            <ac:spMk id="3" creationId="{F8792C86-B5D6-6D63-2176-802A85F43D66}"/>
          </ac:spMkLst>
        </pc:spChg>
        <pc:spChg chg="add mod">
          <ac:chgData name="伊健 杜" userId="e69aded81da48593" providerId="LiveId" clId="{3A1B2BA2-60AA-4AB6-9446-F647F88C1234}" dt="2022-11-14T16:51:23.173" v="5473"/>
          <ac:spMkLst>
            <pc:docMk/>
            <pc:sldMk cId="3669796521" sldId="1419"/>
            <ac:spMk id="6" creationId="{5D8579D8-714F-0AB8-D279-26139B2A49DA}"/>
          </ac:spMkLst>
        </pc:spChg>
        <pc:spChg chg="add mod">
          <ac:chgData name="伊健 杜" userId="e69aded81da48593" providerId="LiveId" clId="{3A1B2BA2-60AA-4AB6-9446-F647F88C1234}" dt="2022-11-14T16:51:23.173" v="5473"/>
          <ac:spMkLst>
            <pc:docMk/>
            <pc:sldMk cId="3669796521" sldId="1419"/>
            <ac:spMk id="7" creationId="{6F77BD02-F3A3-9A4A-CB08-04501F1003C9}"/>
          </ac:spMkLst>
        </pc:spChg>
        <pc:picChg chg="add mod">
          <ac:chgData name="伊健 杜" userId="e69aded81da48593" providerId="LiveId" clId="{3A1B2BA2-60AA-4AB6-9446-F647F88C1234}" dt="2022-11-14T10:49:24.549" v="14" actId="1076"/>
          <ac:picMkLst>
            <pc:docMk/>
            <pc:sldMk cId="3669796521" sldId="1419"/>
            <ac:picMk id="5" creationId="{42BFD79C-2533-92DC-441F-139D401D830C}"/>
          </ac:picMkLst>
        </pc:picChg>
        <pc:picChg chg="add mod">
          <ac:chgData name="伊健 杜" userId="e69aded81da48593" providerId="LiveId" clId="{3A1B2BA2-60AA-4AB6-9446-F647F88C1234}" dt="2022-11-14T10:49:31.277" v="17" actId="14100"/>
          <ac:picMkLst>
            <pc:docMk/>
            <pc:sldMk cId="3669796521" sldId="1419"/>
            <ac:picMk id="1026" creationId="{B34E7AB0-E93D-B1AF-E7BD-EE39407E1C62}"/>
          </ac:picMkLst>
        </pc:picChg>
      </pc:sldChg>
      <pc:sldChg chg="del">
        <pc:chgData name="伊健 杜" userId="e69aded81da48593" providerId="LiveId" clId="{3A1B2BA2-60AA-4AB6-9446-F647F88C1234}" dt="2022-11-14T10:47:54.751" v="0" actId="47"/>
        <pc:sldMkLst>
          <pc:docMk/>
          <pc:sldMk cId="2322224778" sldId="1420"/>
        </pc:sldMkLst>
      </pc:sldChg>
      <pc:sldChg chg="addSp delSp modSp add mod">
        <pc:chgData name="伊健 杜" userId="e69aded81da48593" providerId="LiveId" clId="{3A1B2BA2-60AA-4AB6-9446-F647F88C1234}" dt="2022-11-14T17:31:20.122" v="5474"/>
        <pc:sldMkLst>
          <pc:docMk/>
          <pc:sldMk cId="4028858739" sldId="1420"/>
        </pc:sldMkLst>
        <pc:spChg chg="add mod">
          <ac:chgData name="伊健 杜" userId="e69aded81da48593" providerId="LiveId" clId="{3A1B2BA2-60AA-4AB6-9446-F647F88C1234}" dt="2022-11-14T10:58:51.173" v="137" actId="1076"/>
          <ac:spMkLst>
            <pc:docMk/>
            <pc:sldMk cId="4028858739" sldId="1420"/>
            <ac:spMk id="3" creationId="{890D0DF9-7321-E127-51FD-91913C9F5B1F}"/>
          </ac:spMkLst>
        </pc:spChg>
        <pc:spChg chg="mod">
          <ac:chgData name="伊健 杜" userId="e69aded81da48593" providerId="LiveId" clId="{3A1B2BA2-60AA-4AB6-9446-F647F88C1234}" dt="2022-11-14T10:58:24.280" v="122" actId="403"/>
          <ac:spMkLst>
            <pc:docMk/>
            <pc:sldMk cId="4028858739" sldId="1420"/>
            <ac:spMk id="6" creationId="{5D8579D8-714F-0AB8-D279-26139B2A49DA}"/>
          </ac:spMkLst>
        </pc:spChg>
        <pc:spChg chg="mod">
          <ac:chgData name="伊健 杜" userId="e69aded81da48593" providerId="LiveId" clId="{3A1B2BA2-60AA-4AB6-9446-F647F88C1234}" dt="2022-11-14T10:58:24.280" v="122" actId="403"/>
          <ac:spMkLst>
            <pc:docMk/>
            <pc:sldMk cId="4028858739" sldId="1420"/>
            <ac:spMk id="7" creationId="{6F77BD02-F3A3-9A4A-CB08-04501F1003C9}"/>
          </ac:spMkLst>
        </pc:spChg>
        <pc:picChg chg="add mod">
          <ac:chgData name="伊健 杜" userId="e69aded81da48593" providerId="LiveId" clId="{3A1B2BA2-60AA-4AB6-9446-F647F88C1234}" dt="2022-11-14T10:58:35.631" v="127" actId="1076"/>
          <ac:picMkLst>
            <pc:docMk/>
            <pc:sldMk cId="4028858739" sldId="1420"/>
            <ac:picMk id="2" creationId="{189B08D9-FA3A-266F-8222-24B984DB5350}"/>
          </ac:picMkLst>
        </pc:picChg>
        <pc:picChg chg="del mod">
          <ac:chgData name="伊健 杜" userId="e69aded81da48593" providerId="LiveId" clId="{3A1B2BA2-60AA-4AB6-9446-F647F88C1234}" dt="2022-11-14T10:50:32.016" v="70" actId="478"/>
          <ac:picMkLst>
            <pc:docMk/>
            <pc:sldMk cId="4028858739" sldId="1420"/>
            <ac:picMk id="5" creationId="{42BFD79C-2533-92DC-441F-139D401D830C}"/>
          </ac:picMkLst>
        </pc:picChg>
        <pc:picChg chg="del mod">
          <ac:chgData name="伊健 杜" userId="e69aded81da48593" providerId="LiveId" clId="{3A1B2BA2-60AA-4AB6-9446-F647F88C1234}" dt="2022-11-14T10:50:32.016" v="70" actId="478"/>
          <ac:picMkLst>
            <pc:docMk/>
            <pc:sldMk cId="4028858739" sldId="1420"/>
            <ac:picMk id="1026" creationId="{B34E7AB0-E93D-B1AF-E7BD-EE39407E1C62}"/>
          </ac:picMkLst>
        </pc:picChg>
        <pc:picChg chg="add mod">
          <ac:chgData name="伊健 杜" userId="e69aded81da48593" providerId="LiveId" clId="{3A1B2BA2-60AA-4AB6-9446-F647F88C1234}" dt="2022-11-14T10:58:26.400" v="123" actId="1076"/>
          <ac:picMkLst>
            <pc:docMk/>
            <pc:sldMk cId="4028858739" sldId="1420"/>
            <ac:picMk id="2050" creationId="{9546DCF1-8FC3-654F-0ED1-E89F5783ADDD}"/>
          </ac:picMkLst>
        </pc:picChg>
        <pc:picChg chg="add mod">
          <ac:chgData name="伊健 杜" userId="e69aded81da48593" providerId="LiveId" clId="{3A1B2BA2-60AA-4AB6-9446-F647F88C1234}" dt="2022-11-14T10:58:20.779" v="119" actId="14100"/>
          <ac:picMkLst>
            <pc:docMk/>
            <pc:sldMk cId="4028858739" sldId="1420"/>
            <ac:picMk id="2052" creationId="{94DBC5EC-6A3F-E47A-3F2A-1FC099A10DB0}"/>
          </ac:picMkLst>
        </pc:picChg>
        <pc:inkChg chg="add">
          <ac:chgData name="伊健 杜" userId="e69aded81da48593" providerId="LiveId" clId="{3A1B2BA2-60AA-4AB6-9446-F647F88C1234}" dt="2022-11-14T17:31:20.122" v="5474"/>
          <ac:inkMkLst>
            <pc:docMk/>
            <pc:sldMk cId="4028858739" sldId="1420"/>
            <ac:inkMk id="4" creationId="{46E97518-E2C5-6A1E-98E8-A1F53123FD9D}"/>
          </ac:inkMkLst>
        </pc:inkChg>
      </pc:sldChg>
      <pc:sldChg chg="addSp delSp modSp add mod">
        <pc:chgData name="伊健 杜" userId="e69aded81da48593" providerId="LiveId" clId="{3A1B2BA2-60AA-4AB6-9446-F647F88C1234}" dt="2022-11-14T16:51:23.173" v="5473"/>
        <pc:sldMkLst>
          <pc:docMk/>
          <pc:sldMk cId="3886600310" sldId="1421"/>
        </pc:sldMkLst>
        <pc:spChg chg="mod">
          <ac:chgData name="伊健 杜" userId="e69aded81da48593" providerId="LiveId" clId="{3A1B2BA2-60AA-4AB6-9446-F647F88C1234}" dt="2022-11-14T16:51:23.173" v="5473"/>
          <ac:spMkLst>
            <pc:docMk/>
            <pc:sldMk cId="3886600310" sldId="1421"/>
            <ac:spMk id="2" creationId="{10304424-DB4A-36E7-9E0D-D32A5DD0F26C}"/>
          </ac:spMkLst>
        </pc:spChg>
        <pc:spChg chg="mod">
          <ac:chgData name="伊健 杜" userId="e69aded81da48593" providerId="LiveId" clId="{3A1B2BA2-60AA-4AB6-9446-F647F88C1234}" dt="2022-11-14T16:51:23.173" v="5473"/>
          <ac:spMkLst>
            <pc:docMk/>
            <pc:sldMk cId="3886600310" sldId="1421"/>
            <ac:spMk id="5" creationId="{E7287B0E-EF55-E721-8EFA-9A9183C0EDF9}"/>
          </ac:spMkLst>
        </pc:spChg>
        <pc:spChg chg="del">
          <ac:chgData name="伊健 杜" userId="e69aded81da48593" providerId="LiveId" clId="{3A1B2BA2-60AA-4AB6-9446-F647F88C1234}" dt="2022-11-14T11:54:57.017" v="313" actId="478"/>
          <ac:spMkLst>
            <pc:docMk/>
            <pc:sldMk cId="3886600310" sldId="1421"/>
            <ac:spMk id="8" creationId="{26FF2AB0-D901-C3AE-E954-320110737061}"/>
          </ac:spMkLst>
        </pc:spChg>
        <pc:spChg chg="del">
          <ac:chgData name="伊健 杜" userId="e69aded81da48593" providerId="LiveId" clId="{3A1B2BA2-60AA-4AB6-9446-F647F88C1234}" dt="2022-11-14T11:54:56.403" v="312" actId="478"/>
          <ac:spMkLst>
            <pc:docMk/>
            <pc:sldMk cId="3886600310" sldId="1421"/>
            <ac:spMk id="10" creationId="{ACAF1FD8-0B49-4834-FF09-E7D804DBE20B}"/>
          </ac:spMkLst>
        </pc:spChg>
        <pc:picChg chg="del">
          <ac:chgData name="伊健 杜" userId="e69aded81da48593" providerId="LiveId" clId="{3A1B2BA2-60AA-4AB6-9446-F647F88C1234}" dt="2022-11-14T11:54:58.073" v="316" actId="478"/>
          <ac:picMkLst>
            <pc:docMk/>
            <pc:sldMk cId="3886600310" sldId="1421"/>
            <ac:picMk id="7" creationId="{254A37FC-F8A9-A73E-2A02-3AC017232D3E}"/>
          </ac:picMkLst>
        </pc:picChg>
        <pc:picChg chg="del">
          <ac:chgData name="伊健 杜" userId="e69aded81da48593" providerId="LiveId" clId="{3A1B2BA2-60AA-4AB6-9446-F647F88C1234}" dt="2022-11-14T11:54:57.356" v="314" actId="478"/>
          <ac:picMkLst>
            <pc:docMk/>
            <pc:sldMk cId="3886600310" sldId="1421"/>
            <ac:picMk id="3074" creationId="{1AF2BCEF-92C1-EB40-3AF7-9D48129C9C28}"/>
          </ac:picMkLst>
        </pc:picChg>
        <pc:picChg chg="del">
          <ac:chgData name="伊健 杜" userId="e69aded81da48593" providerId="LiveId" clId="{3A1B2BA2-60AA-4AB6-9446-F647F88C1234}" dt="2022-11-14T11:54:57.714" v="315" actId="478"/>
          <ac:picMkLst>
            <pc:docMk/>
            <pc:sldMk cId="3886600310" sldId="1421"/>
            <ac:picMk id="3076" creationId="{955894FB-7A0A-D477-465E-148D69A33CA7}"/>
          </ac:picMkLst>
        </pc:picChg>
        <pc:picChg chg="add mod">
          <ac:chgData name="伊健 杜" userId="e69aded81da48593" providerId="LiveId" clId="{3A1B2BA2-60AA-4AB6-9446-F647F88C1234}" dt="2022-11-14T11:56:02.760" v="373" actId="1076"/>
          <ac:picMkLst>
            <pc:docMk/>
            <pc:sldMk cId="3886600310" sldId="1421"/>
            <ac:picMk id="4098" creationId="{331AAFA5-0857-6489-ADD5-7149005B9FEA}"/>
          </ac:picMkLst>
        </pc:picChg>
      </pc:sldChg>
      <pc:sldChg chg="addSp delSp modSp add mod">
        <pc:chgData name="伊健 杜" userId="e69aded81da48593" providerId="LiveId" clId="{3A1B2BA2-60AA-4AB6-9446-F647F88C1234}" dt="2022-11-14T16:51:23.173" v="5473"/>
        <pc:sldMkLst>
          <pc:docMk/>
          <pc:sldMk cId="708181604" sldId="1422"/>
        </pc:sldMkLst>
        <pc:spChg chg="mod">
          <ac:chgData name="伊健 杜" userId="e69aded81da48593" providerId="LiveId" clId="{3A1B2BA2-60AA-4AB6-9446-F647F88C1234}" dt="2022-11-14T16:51:23.173" v="5473"/>
          <ac:spMkLst>
            <pc:docMk/>
            <pc:sldMk cId="708181604" sldId="1422"/>
            <ac:spMk id="2" creationId="{10304424-DB4A-36E7-9E0D-D32A5DD0F26C}"/>
          </ac:spMkLst>
        </pc:spChg>
        <pc:spChg chg="mod">
          <ac:chgData name="伊健 杜" userId="e69aded81da48593" providerId="LiveId" clId="{3A1B2BA2-60AA-4AB6-9446-F647F88C1234}" dt="2022-11-14T16:51:23.173" v="5473"/>
          <ac:spMkLst>
            <pc:docMk/>
            <pc:sldMk cId="708181604" sldId="1422"/>
            <ac:spMk id="5" creationId="{E7287B0E-EF55-E721-8EFA-9A9183C0EDF9}"/>
          </ac:spMkLst>
        </pc:spChg>
        <pc:picChg chg="del">
          <ac:chgData name="伊健 杜" userId="e69aded81da48593" providerId="LiveId" clId="{3A1B2BA2-60AA-4AB6-9446-F647F88C1234}" dt="2022-11-14T11:56:13.059" v="375" actId="478"/>
          <ac:picMkLst>
            <pc:docMk/>
            <pc:sldMk cId="708181604" sldId="1422"/>
            <ac:picMk id="4098" creationId="{331AAFA5-0857-6489-ADD5-7149005B9FEA}"/>
          </ac:picMkLst>
        </pc:picChg>
        <pc:picChg chg="add mod">
          <ac:chgData name="伊健 杜" userId="e69aded81da48593" providerId="LiveId" clId="{3A1B2BA2-60AA-4AB6-9446-F647F88C1234}" dt="2022-11-14T11:57:22.231" v="439" actId="1076"/>
          <ac:picMkLst>
            <pc:docMk/>
            <pc:sldMk cId="708181604" sldId="1422"/>
            <ac:picMk id="5122" creationId="{7A96B98D-E3C6-A5CC-C598-495CB0F3F617}"/>
          </ac:picMkLst>
        </pc:picChg>
      </pc:sldChg>
      <pc:sldChg chg="addSp delSp modSp add mod">
        <pc:chgData name="伊健 杜" userId="e69aded81da48593" providerId="LiveId" clId="{3A1B2BA2-60AA-4AB6-9446-F647F88C1234}" dt="2022-11-14T16:51:23.173" v="5473"/>
        <pc:sldMkLst>
          <pc:docMk/>
          <pc:sldMk cId="2773464825" sldId="1423"/>
        </pc:sldMkLst>
        <pc:spChg chg="mod">
          <ac:chgData name="伊健 杜" userId="e69aded81da48593" providerId="LiveId" clId="{3A1B2BA2-60AA-4AB6-9446-F647F88C1234}" dt="2022-11-14T11:59:17.413" v="531"/>
          <ac:spMkLst>
            <pc:docMk/>
            <pc:sldMk cId="2773464825" sldId="1423"/>
            <ac:spMk id="2" creationId="{10304424-DB4A-36E7-9E0D-D32A5DD0F26C}"/>
          </ac:spMkLst>
        </pc:spChg>
        <pc:spChg chg="mod">
          <ac:chgData name="伊健 杜" userId="e69aded81da48593" providerId="LiveId" clId="{3A1B2BA2-60AA-4AB6-9446-F647F88C1234}" dt="2022-11-14T16:51:23.173" v="5473"/>
          <ac:spMkLst>
            <pc:docMk/>
            <pc:sldMk cId="2773464825" sldId="1423"/>
            <ac:spMk id="5" creationId="{E7287B0E-EF55-E721-8EFA-9A9183C0EDF9}"/>
          </ac:spMkLst>
        </pc:spChg>
        <pc:spChg chg="del mod">
          <ac:chgData name="伊健 杜" userId="e69aded81da48593" providerId="LiveId" clId="{3A1B2BA2-60AA-4AB6-9446-F647F88C1234}" dt="2022-11-14T12:02:34.701" v="716" actId="478"/>
          <ac:spMkLst>
            <pc:docMk/>
            <pc:sldMk cId="2773464825" sldId="1423"/>
            <ac:spMk id="8" creationId="{26FF2AB0-D901-C3AE-E954-320110737061}"/>
          </ac:spMkLst>
        </pc:spChg>
        <pc:spChg chg="del mod">
          <ac:chgData name="伊健 杜" userId="e69aded81da48593" providerId="LiveId" clId="{3A1B2BA2-60AA-4AB6-9446-F647F88C1234}" dt="2022-11-14T12:02:34.701" v="716" actId="478"/>
          <ac:spMkLst>
            <pc:docMk/>
            <pc:sldMk cId="2773464825" sldId="1423"/>
            <ac:spMk id="10" creationId="{ACAF1FD8-0B49-4834-FF09-E7D804DBE20B}"/>
          </ac:spMkLst>
        </pc:spChg>
        <pc:picChg chg="del mod">
          <ac:chgData name="伊健 杜" userId="e69aded81da48593" providerId="LiveId" clId="{3A1B2BA2-60AA-4AB6-9446-F647F88C1234}" dt="2022-11-14T12:02:34.701" v="716" actId="478"/>
          <ac:picMkLst>
            <pc:docMk/>
            <pc:sldMk cId="2773464825" sldId="1423"/>
            <ac:picMk id="7" creationId="{254A37FC-F8A9-A73E-2A02-3AC017232D3E}"/>
          </ac:picMkLst>
        </pc:picChg>
        <pc:picChg chg="del mod">
          <ac:chgData name="伊健 杜" userId="e69aded81da48593" providerId="LiveId" clId="{3A1B2BA2-60AA-4AB6-9446-F647F88C1234}" dt="2022-11-14T12:02:34.701" v="716" actId="478"/>
          <ac:picMkLst>
            <pc:docMk/>
            <pc:sldMk cId="2773464825" sldId="1423"/>
            <ac:picMk id="3074" creationId="{1AF2BCEF-92C1-EB40-3AF7-9D48129C9C28}"/>
          </ac:picMkLst>
        </pc:picChg>
        <pc:picChg chg="del mod">
          <ac:chgData name="伊健 杜" userId="e69aded81da48593" providerId="LiveId" clId="{3A1B2BA2-60AA-4AB6-9446-F647F88C1234}" dt="2022-11-14T12:02:34.701" v="716" actId="478"/>
          <ac:picMkLst>
            <pc:docMk/>
            <pc:sldMk cId="2773464825" sldId="1423"/>
            <ac:picMk id="3076" creationId="{955894FB-7A0A-D477-465E-148D69A33CA7}"/>
          </ac:picMkLst>
        </pc:picChg>
        <pc:picChg chg="add mod">
          <ac:chgData name="伊健 杜" userId="e69aded81da48593" providerId="LiveId" clId="{3A1B2BA2-60AA-4AB6-9446-F647F88C1234}" dt="2022-11-14T12:03:14.763" v="723" actId="1076"/>
          <ac:picMkLst>
            <pc:docMk/>
            <pc:sldMk cId="2773464825" sldId="1423"/>
            <ac:picMk id="6146" creationId="{E07EE4A6-9B2B-8B87-25C8-18A5C146487A}"/>
          </ac:picMkLst>
        </pc:picChg>
      </pc:sldChg>
      <pc:sldChg chg="addSp delSp modSp add mod">
        <pc:chgData name="伊健 杜" userId="e69aded81da48593" providerId="LiveId" clId="{3A1B2BA2-60AA-4AB6-9446-F647F88C1234}" dt="2022-11-14T16:51:23.173" v="5473"/>
        <pc:sldMkLst>
          <pc:docMk/>
          <pc:sldMk cId="1384512412" sldId="1424"/>
        </pc:sldMkLst>
        <pc:spChg chg="mod">
          <ac:chgData name="伊健 杜" userId="e69aded81da48593" providerId="LiveId" clId="{3A1B2BA2-60AA-4AB6-9446-F647F88C1234}" dt="2022-11-14T12:03:19.847" v="726" actId="20577"/>
          <ac:spMkLst>
            <pc:docMk/>
            <pc:sldMk cId="1384512412" sldId="1424"/>
            <ac:spMk id="2" creationId="{10304424-DB4A-36E7-9E0D-D32A5DD0F26C}"/>
          </ac:spMkLst>
        </pc:spChg>
        <pc:spChg chg="mod">
          <ac:chgData name="伊健 杜" userId="e69aded81da48593" providerId="LiveId" clId="{3A1B2BA2-60AA-4AB6-9446-F647F88C1234}" dt="2022-11-14T16:51:23.173" v="5473"/>
          <ac:spMkLst>
            <pc:docMk/>
            <pc:sldMk cId="1384512412" sldId="1424"/>
            <ac:spMk id="5" creationId="{E7287B0E-EF55-E721-8EFA-9A9183C0EDF9}"/>
          </ac:spMkLst>
        </pc:spChg>
        <pc:picChg chg="del">
          <ac:chgData name="伊健 杜" userId="e69aded81da48593" providerId="LiveId" clId="{3A1B2BA2-60AA-4AB6-9446-F647F88C1234}" dt="2022-11-14T12:04:24.875" v="856" actId="478"/>
          <ac:picMkLst>
            <pc:docMk/>
            <pc:sldMk cId="1384512412" sldId="1424"/>
            <ac:picMk id="6146" creationId="{E07EE4A6-9B2B-8B87-25C8-18A5C146487A}"/>
          </ac:picMkLst>
        </pc:picChg>
        <pc:picChg chg="add mod">
          <ac:chgData name="伊健 杜" userId="e69aded81da48593" providerId="LiveId" clId="{3A1B2BA2-60AA-4AB6-9446-F647F88C1234}" dt="2022-11-14T12:05:10.023" v="873" actId="1076"/>
          <ac:picMkLst>
            <pc:docMk/>
            <pc:sldMk cId="1384512412" sldId="1424"/>
            <ac:picMk id="7170" creationId="{D9DAC556-8157-1019-A9F8-6BC8AFD81248}"/>
          </ac:picMkLst>
        </pc:picChg>
      </pc:sldChg>
      <pc:sldChg chg="modSp add mod">
        <pc:chgData name="伊健 杜" userId="e69aded81da48593" providerId="LiveId" clId="{3A1B2BA2-60AA-4AB6-9446-F647F88C1234}" dt="2022-11-14T16:51:23.173" v="5473"/>
        <pc:sldMkLst>
          <pc:docMk/>
          <pc:sldMk cId="52287951" sldId="1425"/>
        </pc:sldMkLst>
        <pc:spChg chg="mod">
          <ac:chgData name="伊健 杜" userId="e69aded81da48593" providerId="LiveId" clId="{3A1B2BA2-60AA-4AB6-9446-F647F88C1234}" dt="2022-11-14T16:51:23.173" v="5473"/>
          <ac:spMkLst>
            <pc:docMk/>
            <pc:sldMk cId="52287951" sldId="1425"/>
            <ac:spMk id="2" creationId="{6084B583-4B82-A4DC-19D1-BC381BD4D41F}"/>
          </ac:spMkLst>
        </pc:spChg>
      </pc:sldChg>
      <pc:sldChg chg="modSp add mod">
        <pc:chgData name="伊健 杜" userId="e69aded81da48593" providerId="LiveId" clId="{3A1B2BA2-60AA-4AB6-9446-F647F88C1234}" dt="2022-11-14T16:51:23.173" v="5473"/>
        <pc:sldMkLst>
          <pc:docMk/>
          <pc:sldMk cId="3617327801" sldId="1426"/>
        </pc:sldMkLst>
        <pc:spChg chg="mod">
          <ac:chgData name="伊健 杜" userId="e69aded81da48593" providerId="LiveId" clId="{3A1B2BA2-60AA-4AB6-9446-F647F88C1234}" dt="2022-11-14T16:51:23.173" v="5473"/>
          <ac:spMkLst>
            <pc:docMk/>
            <pc:sldMk cId="3617327801" sldId="1426"/>
            <ac:spMk id="2" creationId="{6084B583-4B82-A4DC-19D1-BC381BD4D41F}"/>
          </ac:spMkLst>
        </pc:spChg>
      </pc:sldChg>
      <pc:sldChg chg="add del">
        <pc:chgData name="伊健 杜" userId="e69aded81da48593" providerId="LiveId" clId="{3A1B2BA2-60AA-4AB6-9446-F647F88C1234}" dt="2022-11-14T12:06:50.190" v="987" actId="47"/>
        <pc:sldMkLst>
          <pc:docMk/>
          <pc:sldMk cId="876550385" sldId="1427"/>
        </pc:sldMkLst>
      </pc:sldChg>
      <pc:sldChg chg="addSp delSp modSp add mod">
        <pc:chgData name="伊健 杜" userId="e69aded81da48593" providerId="LiveId" clId="{3A1B2BA2-60AA-4AB6-9446-F647F88C1234}" dt="2022-11-14T16:51:23.173" v="5473"/>
        <pc:sldMkLst>
          <pc:docMk/>
          <pc:sldMk cId="2376671682" sldId="1427"/>
        </pc:sldMkLst>
        <pc:spChg chg="mod">
          <ac:chgData name="伊健 杜" userId="e69aded81da48593" providerId="LiveId" clId="{3A1B2BA2-60AA-4AB6-9446-F647F88C1234}" dt="2022-11-14T16:51:23.173" v="5473"/>
          <ac:spMkLst>
            <pc:docMk/>
            <pc:sldMk cId="2376671682" sldId="1427"/>
            <ac:spMk id="2" creationId="{10304424-DB4A-36E7-9E0D-D32A5DD0F26C}"/>
          </ac:spMkLst>
        </pc:spChg>
        <pc:spChg chg="mod">
          <ac:chgData name="伊健 杜" userId="e69aded81da48593" providerId="LiveId" clId="{3A1B2BA2-60AA-4AB6-9446-F647F88C1234}" dt="2022-11-14T16:51:23.173" v="5473"/>
          <ac:spMkLst>
            <pc:docMk/>
            <pc:sldMk cId="2376671682" sldId="1427"/>
            <ac:spMk id="5" creationId="{E7287B0E-EF55-E721-8EFA-9A9183C0EDF9}"/>
          </ac:spMkLst>
        </pc:spChg>
        <pc:picChg chg="del">
          <ac:chgData name="伊健 杜" userId="e69aded81da48593" providerId="LiveId" clId="{3A1B2BA2-60AA-4AB6-9446-F647F88C1234}" dt="2022-11-14T12:08:13.783" v="1123" actId="478"/>
          <ac:picMkLst>
            <pc:docMk/>
            <pc:sldMk cId="2376671682" sldId="1427"/>
            <ac:picMk id="6146" creationId="{E07EE4A6-9B2B-8B87-25C8-18A5C146487A}"/>
          </ac:picMkLst>
        </pc:picChg>
        <pc:picChg chg="add mod">
          <ac:chgData name="伊健 杜" userId="e69aded81da48593" providerId="LiveId" clId="{3A1B2BA2-60AA-4AB6-9446-F647F88C1234}" dt="2022-11-14T12:08:38.828" v="1125" actId="1076"/>
          <ac:picMkLst>
            <pc:docMk/>
            <pc:sldMk cId="2376671682" sldId="1427"/>
            <ac:picMk id="8194" creationId="{6D41CA28-AEA8-B9A6-5BC4-ED1625807227}"/>
          </ac:picMkLst>
        </pc:picChg>
      </pc:sldChg>
      <pc:sldChg chg="addSp delSp modSp add mod">
        <pc:chgData name="伊健 杜" userId="e69aded81da48593" providerId="LiveId" clId="{3A1B2BA2-60AA-4AB6-9446-F647F88C1234}" dt="2022-11-14T16:51:23.173" v="5473"/>
        <pc:sldMkLst>
          <pc:docMk/>
          <pc:sldMk cId="1728265304" sldId="1428"/>
        </pc:sldMkLst>
        <pc:spChg chg="mod">
          <ac:chgData name="伊健 杜" userId="e69aded81da48593" providerId="LiveId" clId="{3A1B2BA2-60AA-4AB6-9446-F647F88C1234}" dt="2022-11-14T16:51:23.173" v="5473"/>
          <ac:spMkLst>
            <pc:docMk/>
            <pc:sldMk cId="1728265304" sldId="1428"/>
            <ac:spMk id="2" creationId="{10304424-DB4A-36E7-9E0D-D32A5DD0F26C}"/>
          </ac:spMkLst>
        </pc:spChg>
        <pc:spChg chg="mod">
          <ac:chgData name="伊健 杜" userId="e69aded81da48593" providerId="LiveId" clId="{3A1B2BA2-60AA-4AB6-9446-F647F88C1234}" dt="2022-11-14T16:51:23.173" v="5473"/>
          <ac:spMkLst>
            <pc:docMk/>
            <pc:sldMk cId="1728265304" sldId="1428"/>
            <ac:spMk id="5" creationId="{E7287B0E-EF55-E721-8EFA-9A9183C0EDF9}"/>
          </ac:spMkLst>
        </pc:spChg>
        <pc:picChg chg="del">
          <ac:chgData name="伊健 杜" userId="e69aded81da48593" providerId="LiveId" clId="{3A1B2BA2-60AA-4AB6-9446-F647F88C1234}" dt="2022-11-14T12:10:15.610" v="1243" actId="478"/>
          <ac:picMkLst>
            <pc:docMk/>
            <pc:sldMk cId="1728265304" sldId="1428"/>
            <ac:picMk id="8194" creationId="{6D41CA28-AEA8-B9A6-5BC4-ED1625807227}"/>
          </ac:picMkLst>
        </pc:picChg>
        <pc:picChg chg="add mod">
          <ac:chgData name="伊健 杜" userId="e69aded81da48593" providerId="LiveId" clId="{3A1B2BA2-60AA-4AB6-9446-F647F88C1234}" dt="2022-11-14T12:11:08" v="1245" actId="1076"/>
          <ac:picMkLst>
            <pc:docMk/>
            <pc:sldMk cId="1728265304" sldId="1428"/>
            <ac:picMk id="9218" creationId="{4FDDC626-8072-788A-17E5-FF26F999909E}"/>
          </ac:picMkLst>
        </pc:picChg>
      </pc:sldChg>
      <pc:sldChg chg="modSp add mod">
        <pc:chgData name="伊健 杜" userId="e69aded81da48593" providerId="LiveId" clId="{3A1B2BA2-60AA-4AB6-9446-F647F88C1234}" dt="2022-11-14T16:51:23.173" v="5473"/>
        <pc:sldMkLst>
          <pc:docMk/>
          <pc:sldMk cId="1514705370" sldId="1429"/>
        </pc:sldMkLst>
        <pc:spChg chg="mod">
          <ac:chgData name="伊健 杜" userId="e69aded81da48593" providerId="LiveId" clId="{3A1B2BA2-60AA-4AB6-9446-F647F88C1234}" dt="2022-11-14T16:51:23.173" v="5473"/>
          <ac:spMkLst>
            <pc:docMk/>
            <pc:sldMk cId="1514705370" sldId="1429"/>
            <ac:spMk id="2" creationId="{6084B583-4B82-A4DC-19D1-BC381BD4D41F}"/>
          </ac:spMkLst>
        </pc:spChg>
      </pc:sldChg>
      <pc:sldChg chg="modSp add mod">
        <pc:chgData name="伊健 杜" userId="e69aded81da48593" providerId="LiveId" clId="{3A1B2BA2-60AA-4AB6-9446-F647F88C1234}" dt="2022-11-14T16:51:23.173" v="5473"/>
        <pc:sldMkLst>
          <pc:docMk/>
          <pc:sldMk cId="1074578269" sldId="1430"/>
        </pc:sldMkLst>
        <pc:spChg chg="mod">
          <ac:chgData name="伊健 杜" userId="e69aded81da48593" providerId="LiveId" clId="{3A1B2BA2-60AA-4AB6-9446-F647F88C1234}" dt="2022-11-14T16:51:23.173" v="5473"/>
          <ac:spMkLst>
            <pc:docMk/>
            <pc:sldMk cId="1074578269" sldId="1430"/>
            <ac:spMk id="2" creationId="{6084B583-4B82-A4DC-19D1-BC381BD4D41F}"/>
          </ac:spMkLst>
        </pc:spChg>
      </pc:sldChg>
      <pc:sldChg chg="addSp delSp modSp add mod">
        <pc:chgData name="伊健 杜" userId="e69aded81da48593" providerId="LiveId" clId="{3A1B2BA2-60AA-4AB6-9446-F647F88C1234}" dt="2022-11-14T16:51:23.173" v="5473"/>
        <pc:sldMkLst>
          <pc:docMk/>
          <pc:sldMk cId="3110603941" sldId="1431"/>
        </pc:sldMkLst>
        <pc:spChg chg="mod">
          <ac:chgData name="伊健 杜" userId="e69aded81da48593" providerId="LiveId" clId="{3A1B2BA2-60AA-4AB6-9446-F647F88C1234}" dt="2022-11-14T16:51:23.173" v="5473"/>
          <ac:spMkLst>
            <pc:docMk/>
            <pc:sldMk cId="3110603941" sldId="1431"/>
            <ac:spMk id="2" creationId="{10304424-DB4A-36E7-9E0D-D32A5DD0F26C}"/>
          </ac:spMkLst>
        </pc:spChg>
        <pc:spChg chg="mod">
          <ac:chgData name="伊健 杜" userId="e69aded81da48593" providerId="LiveId" clId="{3A1B2BA2-60AA-4AB6-9446-F647F88C1234}" dt="2022-11-14T16:51:23.173" v="5473"/>
          <ac:spMkLst>
            <pc:docMk/>
            <pc:sldMk cId="3110603941" sldId="1431"/>
            <ac:spMk id="5" creationId="{E7287B0E-EF55-E721-8EFA-9A9183C0EDF9}"/>
          </ac:spMkLst>
        </pc:spChg>
        <pc:spChg chg="add mod">
          <ac:chgData name="伊健 杜" userId="e69aded81da48593" providerId="LiveId" clId="{3A1B2BA2-60AA-4AB6-9446-F647F88C1234}" dt="2022-11-14T16:51:23.173" v="5473"/>
          <ac:spMkLst>
            <pc:docMk/>
            <pc:sldMk cId="3110603941" sldId="1431"/>
            <ac:spMk id="6" creationId="{504B81C5-F908-F89D-C62E-7011F8D6E331}"/>
          </ac:spMkLst>
        </pc:spChg>
        <pc:picChg chg="del">
          <ac:chgData name="伊健 杜" userId="e69aded81da48593" providerId="LiveId" clId="{3A1B2BA2-60AA-4AB6-9446-F647F88C1234}" dt="2022-11-14T12:22:09.838" v="1466" actId="478"/>
          <ac:picMkLst>
            <pc:docMk/>
            <pc:sldMk cId="3110603941" sldId="1431"/>
            <ac:picMk id="9218" creationId="{4FDDC626-8072-788A-17E5-FF26F999909E}"/>
          </ac:picMkLst>
        </pc:picChg>
        <pc:picChg chg="add mod">
          <ac:chgData name="伊健 杜" userId="e69aded81da48593" providerId="LiveId" clId="{3A1B2BA2-60AA-4AB6-9446-F647F88C1234}" dt="2022-11-14T12:24:32.165" v="1564" actId="1076"/>
          <ac:picMkLst>
            <pc:docMk/>
            <pc:sldMk cId="3110603941" sldId="1431"/>
            <ac:picMk id="10242" creationId="{971C0742-94B5-B383-EB16-2E127FCBFF34}"/>
          </ac:picMkLst>
        </pc:picChg>
      </pc:sldChg>
      <pc:sldChg chg="addSp delSp modSp add mod">
        <pc:chgData name="伊健 杜" userId="e69aded81da48593" providerId="LiveId" clId="{3A1B2BA2-60AA-4AB6-9446-F647F88C1234}" dt="2022-11-14T17:35:05.592" v="5480" actId="20577"/>
        <pc:sldMkLst>
          <pc:docMk/>
          <pc:sldMk cId="1360496025" sldId="1432"/>
        </pc:sldMkLst>
        <pc:spChg chg="mod">
          <ac:chgData name="伊健 杜" userId="e69aded81da48593" providerId="LiveId" clId="{3A1B2BA2-60AA-4AB6-9446-F647F88C1234}" dt="2022-11-14T16:51:23.173" v="5473"/>
          <ac:spMkLst>
            <pc:docMk/>
            <pc:sldMk cId="1360496025" sldId="1432"/>
            <ac:spMk id="2" creationId="{10304424-DB4A-36E7-9E0D-D32A5DD0F26C}"/>
          </ac:spMkLst>
        </pc:spChg>
        <pc:spChg chg="mod">
          <ac:chgData name="伊健 杜" userId="e69aded81da48593" providerId="LiveId" clId="{3A1B2BA2-60AA-4AB6-9446-F647F88C1234}" dt="2022-11-14T17:35:05.592" v="5480" actId="20577"/>
          <ac:spMkLst>
            <pc:docMk/>
            <pc:sldMk cId="1360496025" sldId="1432"/>
            <ac:spMk id="5" creationId="{E7287B0E-EF55-E721-8EFA-9A9183C0EDF9}"/>
          </ac:spMkLst>
        </pc:spChg>
        <pc:spChg chg="del">
          <ac:chgData name="伊健 杜" userId="e69aded81da48593" providerId="LiveId" clId="{3A1B2BA2-60AA-4AB6-9446-F647F88C1234}" dt="2022-11-14T12:27:13.290" v="1742" actId="478"/>
          <ac:spMkLst>
            <pc:docMk/>
            <pc:sldMk cId="1360496025" sldId="1432"/>
            <ac:spMk id="6" creationId="{504B81C5-F908-F89D-C62E-7011F8D6E331}"/>
          </ac:spMkLst>
        </pc:spChg>
        <pc:picChg chg="del">
          <ac:chgData name="伊健 杜" userId="e69aded81da48593" providerId="LiveId" clId="{3A1B2BA2-60AA-4AB6-9446-F647F88C1234}" dt="2022-11-14T12:26:23.532" v="1740" actId="478"/>
          <ac:picMkLst>
            <pc:docMk/>
            <pc:sldMk cId="1360496025" sldId="1432"/>
            <ac:picMk id="10242" creationId="{971C0742-94B5-B383-EB16-2E127FCBFF34}"/>
          </ac:picMkLst>
        </pc:picChg>
        <pc:picChg chg="add mod">
          <ac:chgData name="伊健 杜" userId="e69aded81da48593" providerId="LiveId" clId="{3A1B2BA2-60AA-4AB6-9446-F647F88C1234}" dt="2022-11-14T12:27:22.507" v="1748" actId="1076"/>
          <ac:picMkLst>
            <pc:docMk/>
            <pc:sldMk cId="1360496025" sldId="1432"/>
            <ac:picMk id="11266" creationId="{2FB8A57E-E2FC-9041-215D-5405ED19B95E}"/>
          </ac:picMkLst>
        </pc:picChg>
      </pc:sldChg>
      <pc:sldChg chg="addSp delSp modSp add mod setBg addAnim delAnim">
        <pc:chgData name="伊健 杜" userId="e69aded81da48593" providerId="LiveId" clId="{3A1B2BA2-60AA-4AB6-9446-F647F88C1234}" dt="2022-11-14T16:51:23.173" v="5473"/>
        <pc:sldMkLst>
          <pc:docMk/>
          <pc:sldMk cId="1376590941" sldId="1433"/>
        </pc:sldMkLst>
        <pc:spChg chg="mod">
          <ac:chgData name="伊健 杜" userId="e69aded81da48593" providerId="LiveId" clId="{3A1B2BA2-60AA-4AB6-9446-F647F88C1234}" dt="2022-11-14T16:51:23.173" v="5473"/>
          <ac:spMkLst>
            <pc:docMk/>
            <pc:sldMk cId="1376590941" sldId="1433"/>
            <ac:spMk id="2" creationId="{10304424-DB4A-36E7-9E0D-D32A5DD0F26C}"/>
          </ac:spMkLst>
        </pc:spChg>
        <pc:spChg chg="mod ord">
          <ac:chgData name="伊健 杜" userId="e69aded81da48593" providerId="LiveId" clId="{3A1B2BA2-60AA-4AB6-9446-F647F88C1234}" dt="2022-11-14T16:51:23.173" v="5473"/>
          <ac:spMkLst>
            <pc:docMk/>
            <pc:sldMk cId="1376590941" sldId="1433"/>
            <ac:spMk id="5" creationId="{E7287B0E-EF55-E721-8EFA-9A9183C0EDF9}"/>
          </ac:spMkLst>
        </pc:spChg>
        <pc:spChg chg="add del">
          <ac:chgData name="伊健 杜" userId="e69aded81da48593" providerId="LiveId" clId="{3A1B2BA2-60AA-4AB6-9446-F647F88C1234}" dt="2022-11-14T12:34:36.733" v="2297" actId="26606"/>
          <ac:spMkLst>
            <pc:docMk/>
            <pc:sldMk cId="1376590941" sldId="1433"/>
            <ac:spMk id="1031" creationId="{FF9B822F-893E-44C8-963C-64F50ACECBB2}"/>
          </ac:spMkLst>
        </pc:spChg>
        <pc:spChg chg="add del">
          <ac:chgData name="伊健 杜" userId="e69aded81da48593" providerId="LiveId" clId="{3A1B2BA2-60AA-4AB6-9446-F647F88C1234}" dt="2022-11-14T12:34:36.733" v="2297" actId="26606"/>
          <ac:spMkLst>
            <pc:docMk/>
            <pc:sldMk cId="1376590941" sldId="1433"/>
            <ac:spMk id="1033" creationId="{EBF87945-A001-489F-9D9B-7D9435F0B9CA}"/>
          </ac:spMkLst>
        </pc:spChg>
        <pc:picChg chg="add mod ord">
          <ac:chgData name="伊健 杜" userId="e69aded81da48593" providerId="LiveId" clId="{3A1B2BA2-60AA-4AB6-9446-F647F88C1234}" dt="2022-11-14T12:39:08.874" v="2643" actId="1076"/>
          <ac:picMkLst>
            <pc:docMk/>
            <pc:sldMk cId="1376590941" sldId="1433"/>
            <ac:picMk id="1026" creationId="{7BACD0E6-CEF3-42B2-5FC3-F9DEFEBA78C3}"/>
          </ac:picMkLst>
        </pc:picChg>
        <pc:picChg chg="del">
          <ac:chgData name="伊健 杜" userId="e69aded81da48593" providerId="LiveId" clId="{3A1B2BA2-60AA-4AB6-9446-F647F88C1234}" dt="2022-11-14T12:32:40.947" v="2292" actId="478"/>
          <ac:picMkLst>
            <pc:docMk/>
            <pc:sldMk cId="1376590941" sldId="1433"/>
            <ac:picMk id="11266" creationId="{2FB8A57E-E2FC-9041-215D-5405ED19B95E}"/>
          </ac:picMkLst>
        </pc:picChg>
      </pc:sldChg>
      <pc:sldChg chg="modSp add mod">
        <pc:chgData name="伊健 杜" userId="e69aded81da48593" providerId="LiveId" clId="{3A1B2BA2-60AA-4AB6-9446-F647F88C1234}" dt="2022-11-14T16:51:23.173" v="5473"/>
        <pc:sldMkLst>
          <pc:docMk/>
          <pc:sldMk cId="3212442284" sldId="1434"/>
        </pc:sldMkLst>
        <pc:spChg chg="mod">
          <ac:chgData name="伊健 杜" userId="e69aded81da48593" providerId="LiveId" clId="{3A1B2BA2-60AA-4AB6-9446-F647F88C1234}" dt="2022-11-14T16:51:23.173" v="5473"/>
          <ac:spMkLst>
            <pc:docMk/>
            <pc:sldMk cId="3212442284" sldId="1434"/>
            <ac:spMk id="2" creationId="{6084B583-4B82-A4DC-19D1-BC381BD4D41F}"/>
          </ac:spMkLst>
        </pc:spChg>
      </pc:sldChg>
      <pc:sldChg chg="modSp add mod ord">
        <pc:chgData name="伊健 杜" userId="e69aded81da48593" providerId="LiveId" clId="{3A1B2BA2-60AA-4AB6-9446-F647F88C1234}" dt="2022-11-14T16:51:23.173" v="5473"/>
        <pc:sldMkLst>
          <pc:docMk/>
          <pc:sldMk cId="4148429377" sldId="1435"/>
        </pc:sldMkLst>
        <pc:spChg chg="mod">
          <ac:chgData name="伊健 杜" userId="e69aded81da48593" providerId="LiveId" clId="{3A1B2BA2-60AA-4AB6-9446-F647F88C1234}" dt="2022-11-14T16:51:23.173" v="5473"/>
          <ac:spMkLst>
            <pc:docMk/>
            <pc:sldMk cId="4148429377" sldId="1435"/>
            <ac:spMk id="2" creationId="{6084B583-4B82-A4DC-19D1-BC381BD4D41F}"/>
          </ac:spMkLst>
        </pc:spChg>
      </pc:sldChg>
      <pc:sldChg chg="addSp delSp modSp add mod">
        <pc:chgData name="伊健 杜" userId="e69aded81da48593" providerId="LiveId" clId="{3A1B2BA2-60AA-4AB6-9446-F647F88C1234}" dt="2022-11-14T16:51:23.173" v="5473"/>
        <pc:sldMkLst>
          <pc:docMk/>
          <pc:sldMk cId="3749997224" sldId="1436"/>
        </pc:sldMkLst>
        <pc:spChg chg="mod">
          <ac:chgData name="伊健 杜" userId="e69aded81da48593" providerId="LiveId" clId="{3A1B2BA2-60AA-4AB6-9446-F647F88C1234}" dt="2022-11-14T16:51:23.173" v="5473"/>
          <ac:spMkLst>
            <pc:docMk/>
            <pc:sldMk cId="3749997224" sldId="1436"/>
            <ac:spMk id="2" creationId="{10304424-DB4A-36E7-9E0D-D32A5DD0F26C}"/>
          </ac:spMkLst>
        </pc:spChg>
        <pc:spChg chg="mod">
          <ac:chgData name="伊健 杜" userId="e69aded81da48593" providerId="LiveId" clId="{3A1B2BA2-60AA-4AB6-9446-F647F88C1234}" dt="2022-11-14T16:51:23.173" v="5473"/>
          <ac:spMkLst>
            <pc:docMk/>
            <pc:sldMk cId="3749997224" sldId="1436"/>
            <ac:spMk id="5" creationId="{E7287B0E-EF55-E721-8EFA-9A9183C0EDF9}"/>
          </ac:spMkLst>
        </pc:spChg>
        <pc:picChg chg="del">
          <ac:chgData name="伊健 杜" userId="e69aded81da48593" providerId="LiveId" clId="{3A1B2BA2-60AA-4AB6-9446-F647F88C1234}" dt="2022-11-14T12:36:42.458" v="2439" actId="478"/>
          <ac:picMkLst>
            <pc:docMk/>
            <pc:sldMk cId="3749997224" sldId="1436"/>
            <ac:picMk id="1026" creationId="{7BACD0E6-CEF3-42B2-5FC3-F9DEFEBA78C3}"/>
          </ac:picMkLst>
        </pc:picChg>
        <pc:picChg chg="add mod">
          <ac:chgData name="伊健 杜" userId="e69aded81da48593" providerId="LiveId" clId="{3A1B2BA2-60AA-4AB6-9446-F647F88C1234}" dt="2022-11-14T12:37:29.746" v="2442" actId="14100"/>
          <ac:picMkLst>
            <pc:docMk/>
            <pc:sldMk cId="3749997224" sldId="1436"/>
            <ac:picMk id="2050" creationId="{D044E35E-44BD-129B-9CC3-C927A1329F64}"/>
          </ac:picMkLst>
        </pc:picChg>
      </pc:sldChg>
      <pc:sldChg chg="modSp add mod">
        <pc:chgData name="伊健 杜" userId="e69aded81da48593" providerId="LiveId" clId="{3A1B2BA2-60AA-4AB6-9446-F647F88C1234}" dt="2022-11-14T16:51:23.173" v="5473"/>
        <pc:sldMkLst>
          <pc:docMk/>
          <pc:sldMk cId="2829787781" sldId="1437"/>
        </pc:sldMkLst>
        <pc:spChg chg="mod">
          <ac:chgData name="伊健 杜" userId="e69aded81da48593" providerId="LiveId" clId="{3A1B2BA2-60AA-4AB6-9446-F647F88C1234}" dt="2022-11-14T16:51:23.173" v="5473"/>
          <ac:spMkLst>
            <pc:docMk/>
            <pc:sldMk cId="2829787781" sldId="1437"/>
            <ac:spMk id="2" creationId="{6084B583-4B82-A4DC-19D1-BC381BD4D41F}"/>
          </ac:spMkLst>
        </pc:spChg>
      </pc:sldChg>
      <pc:sldChg chg="modSp add mod">
        <pc:chgData name="伊健 杜" userId="e69aded81da48593" providerId="LiveId" clId="{3A1B2BA2-60AA-4AB6-9446-F647F88C1234}" dt="2022-11-14T16:51:23.173" v="5473"/>
        <pc:sldMkLst>
          <pc:docMk/>
          <pc:sldMk cId="3748470082" sldId="1438"/>
        </pc:sldMkLst>
        <pc:spChg chg="mod">
          <ac:chgData name="伊健 杜" userId="e69aded81da48593" providerId="LiveId" clId="{3A1B2BA2-60AA-4AB6-9446-F647F88C1234}" dt="2022-11-14T16:51:23.173" v="5473"/>
          <ac:spMkLst>
            <pc:docMk/>
            <pc:sldMk cId="3748470082" sldId="1438"/>
            <ac:spMk id="2" creationId="{6084B583-4B82-A4DC-19D1-BC381BD4D41F}"/>
          </ac:spMkLst>
        </pc:spChg>
      </pc:sldChg>
      <pc:sldChg chg="addSp delSp modSp add mod">
        <pc:chgData name="伊健 杜" userId="e69aded81da48593" providerId="LiveId" clId="{3A1B2BA2-60AA-4AB6-9446-F647F88C1234}" dt="2022-11-14T16:51:23.173" v="5473"/>
        <pc:sldMkLst>
          <pc:docMk/>
          <pc:sldMk cId="1651208866" sldId="1439"/>
        </pc:sldMkLst>
        <pc:spChg chg="mod">
          <ac:chgData name="伊健 杜" userId="e69aded81da48593" providerId="LiveId" clId="{3A1B2BA2-60AA-4AB6-9446-F647F88C1234}" dt="2022-11-14T12:39:30.232" v="2689"/>
          <ac:spMkLst>
            <pc:docMk/>
            <pc:sldMk cId="1651208866" sldId="1439"/>
            <ac:spMk id="2" creationId="{10304424-DB4A-36E7-9E0D-D32A5DD0F26C}"/>
          </ac:spMkLst>
        </pc:spChg>
        <pc:spChg chg="mod">
          <ac:chgData name="伊健 杜" userId="e69aded81da48593" providerId="LiveId" clId="{3A1B2BA2-60AA-4AB6-9446-F647F88C1234}" dt="2022-11-14T16:51:23.173" v="5473"/>
          <ac:spMkLst>
            <pc:docMk/>
            <pc:sldMk cId="1651208866" sldId="1439"/>
            <ac:spMk id="5" creationId="{E7287B0E-EF55-E721-8EFA-9A9183C0EDF9}"/>
          </ac:spMkLst>
        </pc:spChg>
        <pc:picChg chg="del">
          <ac:chgData name="伊健 杜" userId="e69aded81da48593" providerId="LiveId" clId="{3A1B2BA2-60AA-4AB6-9446-F647F88C1234}" dt="2022-11-14T12:40:03.830" v="2756" actId="478"/>
          <ac:picMkLst>
            <pc:docMk/>
            <pc:sldMk cId="1651208866" sldId="1439"/>
            <ac:picMk id="1026" creationId="{7BACD0E6-CEF3-42B2-5FC3-F9DEFEBA78C3}"/>
          </ac:picMkLst>
        </pc:picChg>
        <pc:picChg chg="add mod">
          <ac:chgData name="伊健 杜" userId="e69aded81da48593" providerId="LiveId" clId="{3A1B2BA2-60AA-4AB6-9446-F647F88C1234}" dt="2022-11-14T12:40:34.485" v="2758" actId="1076"/>
          <ac:picMkLst>
            <pc:docMk/>
            <pc:sldMk cId="1651208866" sldId="1439"/>
            <ac:picMk id="3074" creationId="{E0A1880E-FDD8-0F96-2123-5E09366DB350}"/>
          </ac:picMkLst>
        </pc:picChg>
      </pc:sldChg>
      <pc:sldChg chg="addSp delSp modSp add mod">
        <pc:chgData name="伊健 杜" userId="e69aded81da48593" providerId="LiveId" clId="{3A1B2BA2-60AA-4AB6-9446-F647F88C1234}" dt="2022-11-14T16:51:23.173" v="5473"/>
        <pc:sldMkLst>
          <pc:docMk/>
          <pc:sldMk cId="778565629" sldId="1440"/>
        </pc:sldMkLst>
        <pc:spChg chg="mod">
          <ac:chgData name="伊健 杜" userId="e69aded81da48593" providerId="LiveId" clId="{3A1B2BA2-60AA-4AB6-9446-F647F88C1234}" dt="2022-11-14T12:40:54.827" v="2794" actId="20577"/>
          <ac:spMkLst>
            <pc:docMk/>
            <pc:sldMk cId="778565629" sldId="1440"/>
            <ac:spMk id="2" creationId="{10304424-DB4A-36E7-9E0D-D32A5DD0F26C}"/>
          </ac:spMkLst>
        </pc:spChg>
        <pc:spChg chg="mod">
          <ac:chgData name="伊健 杜" userId="e69aded81da48593" providerId="LiveId" clId="{3A1B2BA2-60AA-4AB6-9446-F647F88C1234}" dt="2022-11-14T16:51:23.173" v="5473"/>
          <ac:spMkLst>
            <pc:docMk/>
            <pc:sldMk cId="778565629" sldId="1440"/>
            <ac:spMk id="5" creationId="{E7287B0E-EF55-E721-8EFA-9A9183C0EDF9}"/>
          </ac:spMkLst>
        </pc:spChg>
        <pc:picChg chg="del">
          <ac:chgData name="伊健 杜" userId="e69aded81da48593" providerId="LiveId" clId="{3A1B2BA2-60AA-4AB6-9446-F647F88C1234}" dt="2022-11-14T12:41:43.591" v="2897" actId="478"/>
          <ac:picMkLst>
            <pc:docMk/>
            <pc:sldMk cId="778565629" sldId="1440"/>
            <ac:picMk id="3074" creationId="{E0A1880E-FDD8-0F96-2123-5E09366DB350}"/>
          </ac:picMkLst>
        </pc:picChg>
        <pc:picChg chg="add del mod">
          <ac:chgData name="伊健 杜" userId="e69aded81da48593" providerId="LiveId" clId="{3A1B2BA2-60AA-4AB6-9446-F647F88C1234}" dt="2022-11-14T12:43:17.690" v="2902" actId="478"/>
          <ac:picMkLst>
            <pc:docMk/>
            <pc:sldMk cId="778565629" sldId="1440"/>
            <ac:picMk id="4098" creationId="{95F45900-3695-AFAE-1BB0-44484BB1588C}"/>
          </ac:picMkLst>
        </pc:picChg>
        <pc:picChg chg="add mod">
          <ac:chgData name="伊健 杜" userId="e69aded81da48593" providerId="LiveId" clId="{3A1B2BA2-60AA-4AB6-9446-F647F88C1234}" dt="2022-11-14T12:44:00.783" v="2914" actId="1076"/>
          <ac:picMkLst>
            <pc:docMk/>
            <pc:sldMk cId="778565629" sldId="1440"/>
            <ac:picMk id="4100" creationId="{341518F8-68FB-E6E1-A33E-923A2E21A2DC}"/>
          </ac:picMkLst>
        </pc:picChg>
      </pc:sldChg>
      <pc:sldChg chg="addSp modSp add mod">
        <pc:chgData name="伊健 杜" userId="e69aded81da48593" providerId="LiveId" clId="{3A1B2BA2-60AA-4AB6-9446-F647F88C1234}" dt="2022-11-14T16:51:23.173" v="5473"/>
        <pc:sldMkLst>
          <pc:docMk/>
          <pc:sldMk cId="1998223275" sldId="1441"/>
        </pc:sldMkLst>
        <pc:spChg chg="mod">
          <ac:chgData name="伊健 杜" userId="e69aded81da48593" providerId="LiveId" clId="{3A1B2BA2-60AA-4AB6-9446-F647F88C1234}" dt="2022-11-14T16:51:23.173" v="5473"/>
          <ac:spMkLst>
            <pc:docMk/>
            <pc:sldMk cId="1998223275" sldId="1441"/>
            <ac:spMk id="2" creationId="{6084B583-4B82-A4DC-19D1-BC381BD4D41F}"/>
          </ac:spMkLst>
        </pc:spChg>
        <pc:spChg chg="add mod">
          <ac:chgData name="伊健 杜" userId="e69aded81da48593" providerId="LiveId" clId="{3A1B2BA2-60AA-4AB6-9446-F647F88C1234}" dt="2022-11-14T16:51:23.173" v="5473"/>
          <ac:spMkLst>
            <pc:docMk/>
            <pc:sldMk cId="1998223275" sldId="1441"/>
            <ac:spMk id="3" creationId="{22606CD2-6A76-BAA0-C75D-B82AA22039BD}"/>
          </ac:spMkLst>
        </pc:spChg>
      </pc:sldChg>
      <pc:sldChg chg="addSp delSp modSp add mod">
        <pc:chgData name="伊健 杜" userId="e69aded81da48593" providerId="LiveId" clId="{3A1B2BA2-60AA-4AB6-9446-F647F88C1234}" dt="2022-11-14T16:51:23.173" v="5473"/>
        <pc:sldMkLst>
          <pc:docMk/>
          <pc:sldMk cId="2024699787" sldId="1442"/>
        </pc:sldMkLst>
        <pc:spChg chg="del mod">
          <ac:chgData name="伊健 杜" userId="e69aded81da48593" providerId="LiveId" clId="{3A1B2BA2-60AA-4AB6-9446-F647F88C1234}" dt="2022-11-14T12:44:47.030" v="3024" actId="21"/>
          <ac:spMkLst>
            <pc:docMk/>
            <pc:sldMk cId="2024699787" sldId="1442"/>
            <ac:spMk id="2" creationId="{6084B583-4B82-A4DC-19D1-BC381BD4D41F}"/>
          </ac:spMkLst>
        </pc:spChg>
        <pc:spChg chg="add mod">
          <ac:chgData name="伊健 杜" userId="e69aded81da48593" providerId="LiveId" clId="{3A1B2BA2-60AA-4AB6-9446-F647F88C1234}" dt="2022-11-14T16:51:23.173" v="5473"/>
          <ac:spMkLst>
            <pc:docMk/>
            <pc:sldMk cId="2024699787" sldId="1442"/>
            <ac:spMk id="4" creationId="{304C9458-BA80-5038-AE8F-F802557936F1}"/>
          </ac:spMkLst>
        </pc:spChg>
        <pc:picChg chg="add del">
          <ac:chgData name="伊健 杜" userId="e69aded81da48593" providerId="LiveId" clId="{3A1B2BA2-60AA-4AB6-9446-F647F88C1234}" dt="2022-11-14T15:38:26.719" v="3203" actId="21"/>
          <ac:picMkLst>
            <pc:docMk/>
            <pc:sldMk cId="2024699787" sldId="1442"/>
            <ac:picMk id="1026" creationId="{D78A8974-F572-66DA-CAC1-95F2EBD63A3E}"/>
          </ac:picMkLst>
        </pc:picChg>
      </pc:sldChg>
      <pc:sldChg chg="addSp delSp modSp add mod">
        <pc:chgData name="伊健 杜" userId="e69aded81da48593" providerId="LiveId" clId="{3A1B2BA2-60AA-4AB6-9446-F647F88C1234}" dt="2022-11-14T16:51:23.173" v="5473"/>
        <pc:sldMkLst>
          <pc:docMk/>
          <pc:sldMk cId="329158389" sldId="1443"/>
        </pc:sldMkLst>
        <pc:spChg chg="mod">
          <ac:chgData name="伊健 杜" userId="e69aded81da48593" providerId="LiveId" clId="{3A1B2BA2-60AA-4AB6-9446-F647F88C1234}" dt="2022-11-14T15:36:10.737" v="3200"/>
          <ac:spMkLst>
            <pc:docMk/>
            <pc:sldMk cId="329158389" sldId="1443"/>
            <ac:spMk id="2" creationId="{1302A11A-625D-774F-23B3-739301B530C3}"/>
          </ac:spMkLst>
        </pc:spChg>
        <pc:spChg chg="del">
          <ac:chgData name="伊健 杜" userId="e69aded81da48593" providerId="LiveId" clId="{3A1B2BA2-60AA-4AB6-9446-F647F88C1234}" dt="2022-11-14T15:36:15.481" v="3201" actId="478"/>
          <ac:spMkLst>
            <pc:docMk/>
            <pc:sldMk cId="329158389" sldId="1443"/>
            <ac:spMk id="3" creationId="{ABC6FAE7-B0DC-C53F-ABA7-511046C801BC}"/>
          </ac:spMkLst>
        </pc:spChg>
        <pc:spChg chg="add mod">
          <ac:chgData name="伊健 杜" userId="e69aded81da48593" providerId="LiveId" clId="{3A1B2BA2-60AA-4AB6-9446-F647F88C1234}" dt="2022-11-14T16:51:23.173" v="5473"/>
          <ac:spMkLst>
            <pc:docMk/>
            <pc:sldMk cId="329158389" sldId="1443"/>
            <ac:spMk id="5" creationId="{B458BC98-A6D9-8F4E-AED6-ACC49E6EDDAC}"/>
          </ac:spMkLst>
        </pc:spChg>
        <pc:spChg chg="del">
          <ac:chgData name="伊健 杜" userId="e69aded81da48593" providerId="LiveId" clId="{3A1B2BA2-60AA-4AB6-9446-F647F88C1234}" dt="2022-11-14T15:36:15.481" v="3201" actId="478"/>
          <ac:spMkLst>
            <pc:docMk/>
            <pc:sldMk cId="329158389" sldId="1443"/>
            <ac:spMk id="8" creationId="{0438729B-0F82-A5C2-5BC7-7451302EC36A}"/>
          </ac:spMkLst>
        </pc:spChg>
        <pc:picChg chg="add mod">
          <ac:chgData name="伊健 杜" userId="e69aded81da48593" providerId="LiveId" clId="{3A1B2BA2-60AA-4AB6-9446-F647F88C1234}" dt="2022-11-14T15:39:24.483" v="3371" actId="1076"/>
          <ac:picMkLst>
            <pc:docMk/>
            <pc:sldMk cId="329158389" sldId="1443"/>
            <ac:picMk id="4" creationId="{AC6D704E-9EF6-BECF-EE1A-8A1A58104C42}"/>
          </ac:picMkLst>
        </pc:picChg>
      </pc:sldChg>
      <pc:sldChg chg="add del">
        <pc:chgData name="伊健 杜" userId="e69aded81da48593" providerId="LiveId" clId="{3A1B2BA2-60AA-4AB6-9446-F647F88C1234}" dt="2022-11-14T15:36:02.728" v="3188" actId="47"/>
        <pc:sldMkLst>
          <pc:docMk/>
          <pc:sldMk cId="2104209452" sldId="1443"/>
        </pc:sldMkLst>
      </pc:sldChg>
      <pc:sldChg chg="addSp delSp modSp add mod">
        <pc:chgData name="伊健 杜" userId="e69aded81da48593" providerId="LiveId" clId="{3A1B2BA2-60AA-4AB6-9446-F647F88C1234}" dt="2022-11-14T16:51:23.173" v="5473"/>
        <pc:sldMkLst>
          <pc:docMk/>
          <pc:sldMk cId="4062787218" sldId="1444"/>
        </pc:sldMkLst>
        <pc:spChg chg="mod">
          <ac:chgData name="伊健 杜" userId="e69aded81da48593" providerId="LiveId" clId="{3A1B2BA2-60AA-4AB6-9446-F647F88C1234}" dt="2022-11-14T16:51:23.173" v="5473"/>
          <ac:spMkLst>
            <pc:docMk/>
            <pc:sldMk cId="4062787218" sldId="1444"/>
            <ac:spMk id="5" creationId="{B458BC98-A6D9-8F4E-AED6-ACC49E6EDDAC}"/>
          </ac:spMkLst>
        </pc:spChg>
        <pc:picChg chg="del">
          <ac:chgData name="伊健 杜" userId="e69aded81da48593" providerId="LiveId" clId="{3A1B2BA2-60AA-4AB6-9446-F647F88C1234}" dt="2022-11-14T15:39:39.961" v="3373" actId="478"/>
          <ac:picMkLst>
            <pc:docMk/>
            <pc:sldMk cId="4062787218" sldId="1444"/>
            <ac:picMk id="4" creationId="{AC6D704E-9EF6-BECF-EE1A-8A1A58104C42}"/>
          </ac:picMkLst>
        </pc:picChg>
        <pc:picChg chg="add mod">
          <ac:chgData name="伊健 杜" userId="e69aded81da48593" providerId="LiveId" clId="{3A1B2BA2-60AA-4AB6-9446-F647F88C1234}" dt="2022-11-14T15:40:25.743" v="3538" actId="1076"/>
          <ac:picMkLst>
            <pc:docMk/>
            <pc:sldMk cId="4062787218" sldId="1444"/>
            <ac:picMk id="2050" creationId="{7928841C-AD57-C616-A9B2-CBE4F48A98E2}"/>
          </ac:picMkLst>
        </pc:picChg>
      </pc:sldChg>
      <pc:sldChg chg="addSp delSp modSp add mod">
        <pc:chgData name="伊健 杜" userId="e69aded81da48593" providerId="LiveId" clId="{3A1B2BA2-60AA-4AB6-9446-F647F88C1234}" dt="2022-11-14T16:51:23.173" v="5473"/>
        <pc:sldMkLst>
          <pc:docMk/>
          <pc:sldMk cId="3563096706" sldId="1445"/>
        </pc:sldMkLst>
        <pc:spChg chg="mod">
          <ac:chgData name="伊健 杜" userId="e69aded81da48593" providerId="LiveId" clId="{3A1B2BA2-60AA-4AB6-9446-F647F88C1234}" dt="2022-11-14T16:51:23.173" v="5473"/>
          <ac:spMkLst>
            <pc:docMk/>
            <pc:sldMk cId="3563096706" sldId="1445"/>
            <ac:spMk id="5" creationId="{B458BC98-A6D9-8F4E-AED6-ACC49E6EDDAC}"/>
          </ac:spMkLst>
        </pc:spChg>
        <pc:picChg chg="del mod">
          <ac:chgData name="伊健 杜" userId="e69aded81da48593" providerId="LiveId" clId="{3A1B2BA2-60AA-4AB6-9446-F647F88C1234}" dt="2022-11-14T15:45:49.122" v="3644" actId="478"/>
          <ac:picMkLst>
            <pc:docMk/>
            <pc:sldMk cId="3563096706" sldId="1445"/>
            <ac:picMk id="2050" creationId="{7928841C-AD57-C616-A9B2-CBE4F48A98E2}"/>
          </ac:picMkLst>
        </pc:picChg>
        <pc:picChg chg="add mod">
          <ac:chgData name="伊健 杜" userId="e69aded81da48593" providerId="LiveId" clId="{3A1B2BA2-60AA-4AB6-9446-F647F88C1234}" dt="2022-11-14T15:46:24.632" v="3649" actId="1076"/>
          <ac:picMkLst>
            <pc:docMk/>
            <pc:sldMk cId="3563096706" sldId="1445"/>
            <ac:picMk id="4098" creationId="{0AA53B16-8885-E4D4-4C13-B4BD2ED12D75}"/>
          </ac:picMkLst>
        </pc:picChg>
        <pc:picChg chg="add mod">
          <ac:chgData name="伊健 杜" userId="e69aded81da48593" providerId="LiveId" clId="{3A1B2BA2-60AA-4AB6-9446-F647F88C1234}" dt="2022-11-14T15:46:49.480" v="3653" actId="1076"/>
          <ac:picMkLst>
            <pc:docMk/>
            <pc:sldMk cId="3563096706" sldId="1445"/>
            <ac:picMk id="4100" creationId="{3C6F6FE7-86EA-191D-7804-04600EF4F44B}"/>
          </ac:picMkLst>
        </pc:picChg>
      </pc:sldChg>
      <pc:sldChg chg="addSp delSp modSp add mod">
        <pc:chgData name="伊健 杜" userId="e69aded81da48593" providerId="LiveId" clId="{3A1B2BA2-60AA-4AB6-9446-F647F88C1234}" dt="2022-11-14T16:51:23.173" v="5473"/>
        <pc:sldMkLst>
          <pc:docMk/>
          <pc:sldMk cId="2595347586" sldId="1446"/>
        </pc:sldMkLst>
        <pc:spChg chg="mod">
          <ac:chgData name="伊健 杜" userId="e69aded81da48593" providerId="LiveId" clId="{3A1B2BA2-60AA-4AB6-9446-F647F88C1234}" dt="2022-11-14T16:51:23.173" v="5473"/>
          <ac:spMkLst>
            <pc:docMk/>
            <pc:sldMk cId="2595347586" sldId="1446"/>
            <ac:spMk id="5" creationId="{B458BC98-A6D9-8F4E-AED6-ACC49E6EDDAC}"/>
          </ac:spMkLst>
        </pc:spChg>
        <pc:picChg chg="del">
          <ac:chgData name="伊健 杜" userId="e69aded81da48593" providerId="LiveId" clId="{3A1B2BA2-60AA-4AB6-9446-F647F88C1234}" dt="2022-11-14T15:50:19.533" v="3730" actId="478"/>
          <ac:picMkLst>
            <pc:docMk/>
            <pc:sldMk cId="2595347586" sldId="1446"/>
            <ac:picMk id="4098" creationId="{0AA53B16-8885-E4D4-4C13-B4BD2ED12D75}"/>
          </ac:picMkLst>
        </pc:picChg>
        <pc:picChg chg="del">
          <ac:chgData name="伊健 杜" userId="e69aded81da48593" providerId="LiveId" clId="{3A1B2BA2-60AA-4AB6-9446-F647F88C1234}" dt="2022-11-14T15:50:19.207" v="3729" actId="478"/>
          <ac:picMkLst>
            <pc:docMk/>
            <pc:sldMk cId="2595347586" sldId="1446"/>
            <ac:picMk id="4100" creationId="{3C6F6FE7-86EA-191D-7804-04600EF4F44B}"/>
          </ac:picMkLst>
        </pc:picChg>
        <pc:picChg chg="add mod">
          <ac:chgData name="伊健 杜" userId="e69aded81da48593" providerId="LiveId" clId="{3A1B2BA2-60AA-4AB6-9446-F647F88C1234}" dt="2022-11-14T15:51:47.720" v="3735" actId="1076"/>
          <ac:picMkLst>
            <pc:docMk/>
            <pc:sldMk cId="2595347586" sldId="1446"/>
            <ac:picMk id="5122" creationId="{A1827FFE-5EB8-868D-94D5-6E033F1C8247}"/>
          </ac:picMkLst>
        </pc:picChg>
        <pc:picChg chg="add mod">
          <ac:chgData name="伊健 杜" userId="e69aded81da48593" providerId="LiveId" clId="{3A1B2BA2-60AA-4AB6-9446-F647F88C1234}" dt="2022-11-14T15:51:50.344" v="3737" actId="1076"/>
          <ac:picMkLst>
            <pc:docMk/>
            <pc:sldMk cId="2595347586" sldId="1446"/>
            <ac:picMk id="5124" creationId="{894F7479-A640-0BCD-8021-E7B627E37DF9}"/>
          </ac:picMkLst>
        </pc:picChg>
      </pc:sldChg>
      <pc:sldChg chg="delSp modSp new mod ord">
        <pc:chgData name="伊健 杜" userId="e69aded81da48593" providerId="LiveId" clId="{3A1B2BA2-60AA-4AB6-9446-F647F88C1234}" dt="2022-11-14T16:51:23.173" v="5473"/>
        <pc:sldMkLst>
          <pc:docMk/>
          <pc:sldMk cId="1521844240" sldId="1447"/>
        </pc:sldMkLst>
        <pc:spChg chg="mod">
          <ac:chgData name="伊健 杜" userId="e69aded81da48593" providerId="LiveId" clId="{3A1B2BA2-60AA-4AB6-9446-F647F88C1234}" dt="2022-11-14T16:51:23.173" v="5473"/>
          <ac:spMkLst>
            <pc:docMk/>
            <pc:sldMk cId="1521844240" sldId="1447"/>
            <ac:spMk id="2" creationId="{14AA01B4-803C-6EF8-8381-CE336009E693}"/>
          </ac:spMkLst>
        </pc:spChg>
        <pc:spChg chg="del">
          <ac:chgData name="伊健 杜" userId="e69aded81da48593" providerId="LiveId" clId="{3A1B2BA2-60AA-4AB6-9446-F647F88C1234}" dt="2022-11-14T15:51:55.390" v="3738" actId="478"/>
          <ac:spMkLst>
            <pc:docMk/>
            <pc:sldMk cId="1521844240" sldId="1447"/>
            <ac:spMk id="3" creationId="{FD1079ED-64D7-6941-9A38-A9B477FDCEBD}"/>
          </ac:spMkLst>
        </pc:spChg>
      </pc:sldChg>
      <pc:sldChg chg="modSp add mod">
        <pc:chgData name="伊健 杜" userId="e69aded81da48593" providerId="LiveId" clId="{3A1B2BA2-60AA-4AB6-9446-F647F88C1234}" dt="2022-11-14T16:51:23.173" v="5473"/>
        <pc:sldMkLst>
          <pc:docMk/>
          <pc:sldMk cId="2189335945" sldId="1448"/>
        </pc:sldMkLst>
        <pc:spChg chg="mod">
          <ac:chgData name="伊健 杜" userId="e69aded81da48593" providerId="LiveId" clId="{3A1B2BA2-60AA-4AB6-9446-F647F88C1234}" dt="2022-11-14T16:51:23.173" v="5473"/>
          <ac:spMkLst>
            <pc:docMk/>
            <pc:sldMk cId="2189335945" sldId="1448"/>
            <ac:spMk id="2" creationId="{14AA01B4-803C-6EF8-8381-CE336009E693}"/>
          </ac:spMkLst>
        </pc:spChg>
      </pc:sldChg>
      <pc:sldChg chg="modSp add del mod">
        <pc:chgData name="伊健 杜" userId="e69aded81da48593" providerId="LiveId" clId="{3A1B2BA2-60AA-4AB6-9446-F647F88C1234}" dt="2022-11-14T16:01:48.715" v="4034" actId="47"/>
        <pc:sldMkLst>
          <pc:docMk/>
          <pc:sldMk cId="2585144364" sldId="1449"/>
        </pc:sldMkLst>
        <pc:spChg chg="mod">
          <ac:chgData name="伊健 杜" userId="e69aded81da48593" providerId="LiveId" clId="{3A1B2BA2-60AA-4AB6-9446-F647F88C1234}" dt="2022-11-14T16:01:14.596" v="4033" actId="20577"/>
          <ac:spMkLst>
            <pc:docMk/>
            <pc:sldMk cId="2585144364" sldId="1449"/>
            <ac:spMk id="2" creationId="{14AA01B4-803C-6EF8-8381-CE336009E693}"/>
          </ac:spMkLst>
        </pc:spChg>
      </pc:sldChg>
      <pc:sldChg chg="addSp delSp modSp add mod ord">
        <pc:chgData name="伊健 杜" userId="e69aded81da48593" providerId="LiveId" clId="{3A1B2BA2-60AA-4AB6-9446-F647F88C1234}" dt="2022-11-14T15:59:59.887" v="4017" actId="122"/>
        <pc:sldMkLst>
          <pc:docMk/>
          <pc:sldMk cId="4108458019" sldId="1450"/>
        </pc:sldMkLst>
        <pc:spChg chg="mod">
          <ac:chgData name="伊健 杜" userId="e69aded81da48593" providerId="LiveId" clId="{3A1B2BA2-60AA-4AB6-9446-F647F88C1234}" dt="2022-11-14T15:59:59.887" v="4017" actId="122"/>
          <ac:spMkLst>
            <pc:docMk/>
            <pc:sldMk cId="4108458019" sldId="1450"/>
            <ac:spMk id="5" creationId="{B458BC98-A6D9-8F4E-AED6-ACC49E6EDDAC}"/>
          </ac:spMkLst>
        </pc:spChg>
        <pc:picChg chg="del">
          <ac:chgData name="伊健 杜" userId="e69aded81da48593" providerId="LiveId" clId="{3A1B2BA2-60AA-4AB6-9446-F647F88C1234}" dt="2022-11-14T15:57:47.529" v="3973" actId="478"/>
          <ac:picMkLst>
            <pc:docMk/>
            <pc:sldMk cId="4108458019" sldId="1450"/>
            <ac:picMk id="5122" creationId="{A1827FFE-5EB8-868D-94D5-6E033F1C8247}"/>
          </ac:picMkLst>
        </pc:picChg>
        <pc:picChg chg="del">
          <ac:chgData name="伊健 杜" userId="e69aded81da48593" providerId="LiveId" clId="{3A1B2BA2-60AA-4AB6-9446-F647F88C1234}" dt="2022-11-14T15:57:47.529" v="3973" actId="478"/>
          <ac:picMkLst>
            <pc:docMk/>
            <pc:sldMk cId="4108458019" sldId="1450"/>
            <ac:picMk id="5124" creationId="{894F7479-A640-0BCD-8021-E7B627E37DF9}"/>
          </ac:picMkLst>
        </pc:picChg>
        <pc:picChg chg="add mod">
          <ac:chgData name="伊健 杜" userId="e69aded81da48593" providerId="LiveId" clId="{3A1B2BA2-60AA-4AB6-9446-F647F88C1234}" dt="2022-11-14T15:57:49.396" v="3975" actId="1076"/>
          <ac:picMkLst>
            <pc:docMk/>
            <pc:sldMk cId="4108458019" sldId="1450"/>
            <ac:picMk id="6146" creationId="{48D7424A-FEA5-4922-94B8-C66C4DC5F2A6}"/>
          </ac:picMkLst>
        </pc:picChg>
      </pc:sldChg>
      <pc:sldChg chg="addSp delSp modSp add mod">
        <pc:chgData name="伊健 杜" userId="e69aded81da48593" providerId="LiveId" clId="{3A1B2BA2-60AA-4AB6-9446-F647F88C1234}" dt="2022-11-14T16:51:23.173" v="5473"/>
        <pc:sldMkLst>
          <pc:docMk/>
          <pc:sldMk cId="2055944880" sldId="1451"/>
        </pc:sldMkLst>
        <pc:spChg chg="mod">
          <ac:chgData name="伊健 杜" userId="e69aded81da48593" providerId="LiveId" clId="{3A1B2BA2-60AA-4AB6-9446-F647F88C1234}" dt="2022-11-14T16:04:26.630" v="4043"/>
          <ac:spMkLst>
            <pc:docMk/>
            <pc:sldMk cId="2055944880" sldId="1451"/>
            <ac:spMk id="2" creationId="{10304424-DB4A-36E7-9E0D-D32A5DD0F26C}"/>
          </ac:spMkLst>
        </pc:spChg>
        <pc:spChg chg="mod">
          <ac:chgData name="伊健 杜" userId="e69aded81da48593" providerId="LiveId" clId="{3A1B2BA2-60AA-4AB6-9446-F647F88C1234}" dt="2022-11-14T16:51:23.173" v="5473"/>
          <ac:spMkLst>
            <pc:docMk/>
            <pc:sldMk cId="2055944880" sldId="1451"/>
            <ac:spMk id="5" creationId="{E7287B0E-EF55-E721-8EFA-9A9183C0EDF9}"/>
          </ac:spMkLst>
        </pc:spChg>
        <pc:picChg chg="del">
          <ac:chgData name="伊健 杜" userId="e69aded81da48593" providerId="LiveId" clId="{3A1B2BA2-60AA-4AB6-9446-F647F88C1234}" dt="2022-11-14T16:05:12.555" v="4172" actId="478"/>
          <ac:picMkLst>
            <pc:docMk/>
            <pc:sldMk cId="2055944880" sldId="1451"/>
            <ac:picMk id="3074" creationId="{E0A1880E-FDD8-0F96-2123-5E09366DB350}"/>
          </ac:picMkLst>
        </pc:picChg>
        <pc:picChg chg="add del mod">
          <ac:chgData name="伊健 杜" userId="e69aded81da48593" providerId="LiveId" clId="{3A1B2BA2-60AA-4AB6-9446-F647F88C1234}" dt="2022-11-14T16:08:29.755" v="4403" actId="478"/>
          <ac:picMkLst>
            <pc:docMk/>
            <pc:sldMk cId="2055944880" sldId="1451"/>
            <ac:picMk id="7170" creationId="{2B0F7D6A-F05E-7549-AB43-3606AEF1678A}"/>
          </ac:picMkLst>
        </pc:picChg>
        <pc:picChg chg="add mod">
          <ac:chgData name="伊健 杜" userId="e69aded81da48593" providerId="LiveId" clId="{3A1B2BA2-60AA-4AB6-9446-F647F88C1234}" dt="2022-11-14T16:09:20.511" v="4405" actId="1076"/>
          <ac:picMkLst>
            <pc:docMk/>
            <pc:sldMk cId="2055944880" sldId="1451"/>
            <ac:picMk id="7172" creationId="{19E32E33-1C3E-381D-C344-5A94448A9239}"/>
          </ac:picMkLst>
        </pc:picChg>
      </pc:sldChg>
      <pc:sldChg chg="modSp add mod">
        <pc:chgData name="伊健 杜" userId="e69aded81da48593" providerId="LiveId" clId="{3A1B2BA2-60AA-4AB6-9446-F647F88C1234}" dt="2022-11-14T16:51:23.173" v="5473"/>
        <pc:sldMkLst>
          <pc:docMk/>
          <pc:sldMk cId="2036396173" sldId="1452"/>
        </pc:sldMkLst>
        <pc:spChg chg="mod">
          <ac:chgData name="伊健 杜" userId="e69aded81da48593" providerId="LiveId" clId="{3A1B2BA2-60AA-4AB6-9446-F647F88C1234}" dt="2022-11-14T16:06:30.490" v="4180" actId="20577"/>
          <ac:spMkLst>
            <pc:docMk/>
            <pc:sldMk cId="2036396173" sldId="1452"/>
            <ac:spMk id="2" creationId="{10304424-DB4A-36E7-9E0D-D32A5DD0F26C}"/>
          </ac:spMkLst>
        </pc:spChg>
        <pc:spChg chg="mod">
          <ac:chgData name="伊健 杜" userId="e69aded81da48593" providerId="LiveId" clId="{3A1B2BA2-60AA-4AB6-9446-F647F88C1234}" dt="2022-11-14T16:51:23.173" v="5473"/>
          <ac:spMkLst>
            <pc:docMk/>
            <pc:sldMk cId="2036396173" sldId="1452"/>
            <ac:spMk id="5" creationId="{E7287B0E-EF55-E721-8EFA-9A9183C0EDF9}"/>
          </ac:spMkLst>
        </pc:spChg>
      </pc:sldChg>
      <pc:sldChg chg="add del">
        <pc:chgData name="伊健 杜" userId="e69aded81da48593" providerId="LiveId" clId="{3A1B2BA2-60AA-4AB6-9446-F647F88C1234}" dt="2022-11-14T16:10:45.812" v="4433" actId="47"/>
        <pc:sldMkLst>
          <pc:docMk/>
          <pc:sldMk cId="2513882753" sldId="1453"/>
        </pc:sldMkLst>
      </pc:sldChg>
      <pc:sldChg chg="addSp delSp modSp add mod">
        <pc:chgData name="伊健 杜" userId="e69aded81da48593" providerId="LiveId" clId="{3A1B2BA2-60AA-4AB6-9446-F647F88C1234}" dt="2022-11-14T16:51:23.173" v="5473"/>
        <pc:sldMkLst>
          <pc:docMk/>
          <pc:sldMk cId="2750053049" sldId="1453"/>
        </pc:sldMkLst>
        <pc:spChg chg="mod">
          <ac:chgData name="伊健 杜" userId="e69aded81da48593" providerId="LiveId" clId="{3A1B2BA2-60AA-4AB6-9446-F647F88C1234}" dt="2022-11-14T16:10:49.546" v="4436" actId="20577"/>
          <ac:spMkLst>
            <pc:docMk/>
            <pc:sldMk cId="2750053049" sldId="1453"/>
            <ac:spMk id="2" creationId="{10304424-DB4A-36E7-9E0D-D32A5DD0F26C}"/>
          </ac:spMkLst>
        </pc:spChg>
        <pc:spChg chg="mod">
          <ac:chgData name="伊健 杜" userId="e69aded81da48593" providerId="LiveId" clId="{3A1B2BA2-60AA-4AB6-9446-F647F88C1234}" dt="2022-11-14T16:51:23.173" v="5473"/>
          <ac:spMkLst>
            <pc:docMk/>
            <pc:sldMk cId="2750053049" sldId="1453"/>
            <ac:spMk id="5" creationId="{E7287B0E-EF55-E721-8EFA-9A9183C0EDF9}"/>
          </ac:spMkLst>
        </pc:spChg>
        <pc:picChg chg="del">
          <ac:chgData name="伊健 杜" userId="e69aded81da48593" providerId="LiveId" clId="{3A1B2BA2-60AA-4AB6-9446-F647F88C1234}" dt="2022-11-14T16:13:45.501" v="4526" actId="478"/>
          <ac:picMkLst>
            <pc:docMk/>
            <pc:sldMk cId="2750053049" sldId="1453"/>
            <ac:picMk id="7172" creationId="{19E32E33-1C3E-381D-C344-5A94448A9239}"/>
          </ac:picMkLst>
        </pc:picChg>
        <pc:picChg chg="add mod">
          <ac:chgData name="伊健 杜" userId="e69aded81da48593" providerId="LiveId" clId="{3A1B2BA2-60AA-4AB6-9446-F647F88C1234}" dt="2022-11-14T16:14:08.341" v="4531" actId="1076"/>
          <ac:picMkLst>
            <pc:docMk/>
            <pc:sldMk cId="2750053049" sldId="1453"/>
            <ac:picMk id="9218" creationId="{6B275AC3-74A8-FE31-DF8E-F9F3A80EDF63}"/>
          </ac:picMkLst>
        </pc:picChg>
      </pc:sldChg>
      <pc:sldChg chg="modSp add mod">
        <pc:chgData name="伊健 杜" userId="e69aded81da48593" providerId="LiveId" clId="{3A1B2BA2-60AA-4AB6-9446-F647F88C1234}" dt="2022-11-14T16:51:23.173" v="5473"/>
        <pc:sldMkLst>
          <pc:docMk/>
          <pc:sldMk cId="1585521088" sldId="1454"/>
        </pc:sldMkLst>
        <pc:spChg chg="mod">
          <ac:chgData name="伊健 杜" userId="e69aded81da48593" providerId="LiveId" clId="{3A1B2BA2-60AA-4AB6-9446-F647F88C1234}" dt="2022-11-14T16:51:23.173" v="5473"/>
          <ac:spMkLst>
            <pc:docMk/>
            <pc:sldMk cId="1585521088" sldId="1454"/>
            <ac:spMk id="2" creationId="{14AA01B4-803C-6EF8-8381-CE336009E693}"/>
          </ac:spMkLst>
        </pc:spChg>
      </pc:sldChg>
      <pc:sldChg chg="modSp add mod">
        <pc:chgData name="伊健 杜" userId="e69aded81da48593" providerId="LiveId" clId="{3A1B2BA2-60AA-4AB6-9446-F647F88C1234}" dt="2022-11-14T16:51:23.173" v="5473"/>
        <pc:sldMkLst>
          <pc:docMk/>
          <pc:sldMk cId="4052126815" sldId="1455"/>
        </pc:sldMkLst>
        <pc:spChg chg="mod">
          <ac:chgData name="伊健 杜" userId="e69aded81da48593" providerId="LiveId" clId="{3A1B2BA2-60AA-4AB6-9446-F647F88C1234}" dt="2022-11-14T16:51:23.173" v="5473"/>
          <ac:spMkLst>
            <pc:docMk/>
            <pc:sldMk cId="4052126815" sldId="1455"/>
            <ac:spMk id="2" creationId="{14AA01B4-803C-6EF8-8381-CE336009E693}"/>
          </ac:spMkLst>
        </pc:spChg>
      </pc:sldChg>
      <pc:sldChg chg="addSp delSp modSp add mod">
        <pc:chgData name="伊健 杜" userId="e69aded81da48593" providerId="LiveId" clId="{3A1B2BA2-60AA-4AB6-9446-F647F88C1234}" dt="2022-11-14T16:51:23.173" v="5473"/>
        <pc:sldMkLst>
          <pc:docMk/>
          <pc:sldMk cId="3884525527" sldId="1456"/>
        </pc:sldMkLst>
        <pc:spChg chg="mod">
          <ac:chgData name="伊健 杜" userId="e69aded81da48593" providerId="LiveId" clId="{3A1B2BA2-60AA-4AB6-9446-F647F88C1234}" dt="2022-11-14T16:51:23.173" v="5473"/>
          <ac:spMkLst>
            <pc:docMk/>
            <pc:sldMk cId="3884525527" sldId="1456"/>
            <ac:spMk id="2" creationId="{10304424-DB4A-36E7-9E0D-D32A5DD0F26C}"/>
          </ac:spMkLst>
        </pc:spChg>
        <pc:spChg chg="mod">
          <ac:chgData name="伊健 杜" userId="e69aded81da48593" providerId="LiveId" clId="{3A1B2BA2-60AA-4AB6-9446-F647F88C1234}" dt="2022-11-14T16:51:23.173" v="5473"/>
          <ac:spMkLst>
            <pc:docMk/>
            <pc:sldMk cId="3884525527" sldId="1456"/>
            <ac:spMk id="5" creationId="{E7287B0E-EF55-E721-8EFA-9A9183C0EDF9}"/>
          </ac:spMkLst>
        </pc:spChg>
        <pc:picChg chg="del">
          <ac:chgData name="伊健 杜" userId="e69aded81da48593" providerId="LiveId" clId="{3A1B2BA2-60AA-4AB6-9446-F647F88C1234}" dt="2022-11-14T16:18:44.758" v="4752" actId="478"/>
          <ac:picMkLst>
            <pc:docMk/>
            <pc:sldMk cId="3884525527" sldId="1456"/>
            <ac:picMk id="7172" creationId="{19E32E33-1C3E-381D-C344-5A94448A9239}"/>
          </ac:picMkLst>
        </pc:picChg>
        <pc:picChg chg="add mod">
          <ac:chgData name="伊健 杜" userId="e69aded81da48593" providerId="LiveId" clId="{3A1B2BA2-60AA-4AB6-9446-F647F88C1234}" dt="2022-11-14T16:19:06.778" v="4754" actId="1076"/>
          <ac:picMkLst>
            <pc:docMk/>
            <pc:sldMk cId="3884525527" sldId="1456"/>
            <ac:picMk id="11266" creationId="{2E98C047-F811-9241-9E3D-CAF5F94982F9}"/>
          </ac:picMkLst>
        </pc:picChg>
      </pc:sldChg>
      <pc:sldChg chg="addSp delSp modSp add mod">
        <pc:chgData name="伊健 杜" userId="e69aded81da48593" providerId="LiveId" clId="{3A1B2BA2-60AA-4AB6-9446-F647F88C1234}" dt="2022-11-14T16:51:23.173" v="5473"/>
        <pc:sldMkLst>
          <pc:docMk/>
          <pc:sldMk cId="3641807255" sldId="1457"/>
        </pc:sldMkLst>
        <pc:spChg chg="mod">
          <ac:chgData name="伊健 杜" userId="e69aded81da48593" providerId="LiveId" clId="{3A1B2BA2-60AA-4AB6-9446-F647F88C1234}" dt="2022-11-14T16:51:23.173" v="5473"/>
          <ac:spMkLst>
            <pc:docMk/>
            <pc:sldMk cId="3641807255" sldId="1457"/>
            <ac:spMk id="2" creationId="{10304424-DB4A-36E7-9E0D-D32A5DD0F26C}"/>
          </ac:spMkLst>
        </pc:spChg>
        <pc:spChg chg="mod">
          <ac:chgData name="伊健 杜" userId="e69aded81da48593" providerId="LiveId" clId="{3A1B2BA2-60AA-4AB6-9446-F647F88C1234}" dt="2022-11-14T16:51:23.173" v="5473"/>
          <ac:spMkLst>
            <pc:docMk/>
            <pc:sldMk cId="3641807255" sldId="1457"/>
            <ac:spMk id="5" creationId="{E7287B0E-EF55-E721-8EFA-9A9183C0EDF9}"/>
          </ac:spMkLst>
        </pc:spChg>
        <pc:picChg chg="del">
          <ac:chgData name="伊健 杜" userId="e69aded81da48593" providerId="LiveId" clId="{3A1B2BA2-60AA-4AB6-9446-F647F88C1234}" dt="2022-11-14T16:30:46.225" v="4844" actId="478"/>
          <ac:picMkLst>
            <pc:docMk/>
            <pc:sldMk cId="3641807255" sldId="1457"/>
            <ac:picMk id="11266" creationId="{2E98C047-F811-9241-9E3D-CAF5F94982F9}"/>
          </ac:picMkLst>
        </pc:picChg>
        <pc:picChg chg="add mod">
          <ac:chgData name="伊健 杜" userId="e69aded81da48593" providerId="LiveId" clId="{3A1B2BA2-60AA-4AB6-9446-F647F88C1234}" dt="2022-11-14T16:30:49.758" v="4847" actId="1076"/>
          <ac:picMkLst>
            <pc:docMk/>
            <pc:sldMk cId="3641807255" sldId="1457"/>
            <ac:picMk id="12290" creationId="{FA808D37-7C7E-0E99-F26F-1983EEF28664}"/>
          </ac:picMkLst>
        </pc:picChg>
      </pc:sldChg>
      <pc:sldChg chg="addSp delSp modSp add mod">
        <pc:chgData name="伊健 杜" userId="e69aded81da48593" providerId="LiveId" clId="{3A1B2BA2-60AA-4AB6-9446-F647F88C1234}" dt="2022-11-14T16:51:23.173" v="5473"/>
        <pc:sldMkLst>
          <pc:docMk/>
          <pc:sldMk cId="187311882" sldId="1458"/>
        </pc:sldMkLst>
        <pc:spChg chg="mod">
          <ac:chgData name="伊健 杜" userId="e69aded81da48593" providerId="LiveId" clId="{3A1B2BA2-60AA-4AB6-9446-F647F88C1234}" dt="2022-11-14T16:51:23.173" v="5473"/>
          <ac:spMkLst>
            <pc:docMk/>
            <pc:sldMk cId="187311882" sldId="1458"/>
            <ac:spMk id="2" creationId="{10304424-DB4A-36E7-9E0D-D32A5DD0F26C}"/>
          </ac:spMkLst>
        </pc:spChg>
        <pc:spChg chg="mod">
          <ac:chgData name="伊健 杜" userId="e69aded81da48593" providerId="LiveId" clId="{3A1B2BA2-60AA-4AB6-9446-F647F88C1234}" dt="2022-11-14T16:51:23.173" v="5473"/>
          <ac:spMkLst>
            <pc:docMk/>
            <pc:sldMk cId="187311882" sldId="1458"/>
            <ac:spMk id="5" creationId="{E7287B0E-EF55-E721-8EFA-9A9183C0EDF9}"/>
          </ac:spMkLst>
        </pc:spChg>
        <pc:picChg chg="del">
          <ac:chgData name="伊健 杜" userId="e69aded81da48593" providerId="LiveId" clId="{3A1B2BA2-60AA-4AB6-9446-F647F88C1234}" dt="2022-11-14T16:31:43.557" v="4849" actId="478"/>
          <ac:picMkLst>
            <pc:docMk/>
            <pc:sldMk cId="187311882" sldId="1458"/>
            <ac:picMk id="12290" creationId="{FA808D37-7C7E-0E99-F26F-1983EEF28664}"/>
          </ac:picMkLst>
        </pc:picChg>
        <pc:picChg chg="add mod">
          <ac:chgData name="伊健 杜" userId="e69aded81da48593" providerId="LiveId" clId="{3A1B2BA2-60AA-4AB6-9446-F647F88C1234}" dt="2022-11-14T16:32:51.153" v="4918" actId="1076"/>
          <ac:picMkLst>
            <pc:docMk/>
            <pc:sldMk cId="187311882" sldId="1458"/>
            <ac:picMk id="13314" creationId="{5A27F359-BC91-8C9F-54C0-B272E93FB9DF}"/>
          </ac:picMkLst>
        </pc:picChg>
      </pc:sldChg>
      <pc:sldChg chg="modSp add mod">
        <pc:chgData name="伊健 杜" userId="e69aded81da48593" providerId="LiveId" clId="{3A1B2BA2-60AA-4AB6-9446-F647F88C1234}" dt="2022-11-14T16:51:23.173" v="5473"/>
        <pc:sldMkLst>
          <pc:docMk/>
          <pc:sldMk cId="2694867240" sldId="1459"/>
        </pc:sldMkLst>
        <pc:spChg chg="mod">
          <ac:chgData name="伊健 杜" userId="e69aded81da48593" providerId="LiveId" clId="{3A1B2BA2-60AA-4AB6-9446-F647F88C1234}" dt="2022-11-14T16:51:23.173" v="5473"/>
          <ac:spMkLst>
            <pc:docMk/>
            <pc:sldMk cId="2694867240" sldId="1459"/>
            <ac:spMk id="2" creationId="{14AA01B4-803C-6EF8-8381-CE336009E693}"/>
          </ac:spMkLst>
        </pc:spChg>
      </pc:sldChg>
      <pc:sldChg chg="modSp add mod">
        <pc:chgData name="伊健 杜" userId="e69aded81da48593" providerId="LiveId" clId="{3A1B2BA2-60AA-4AB6-9446-F647F88C1234}" dt="2022-11-14T16:51:23.173" v="5473"/>
        <pc:sldMkLst>
          <pc:docMk/>
          <pc:sldMk cId="2836874455" sldId="1460"/>
        </pc:sldMkLst>
        <pc:spChg chg="mod">
          <ac:chgData name="伊健 杜" userId="e69aded81da48593" providerId="LiveId" clId="{3A1B2BA2-60AA-4AB6-9446-F647F88C1234}" dt="2022-11-14T16:51:23.173" v="5473"/>
          <ac:spMkLst>
            <pc:docMk/>
            <pc:sldMk cId="2836874455" sldId="1460"/>
            <ac:spMk id="2" creationId="{14AA01B4-803C-6EF8-8381-CE336009E693}"/>
          </ac:spMkLst>
        </pc:spChg>
      </pc:sldChg>
      <pc:sldChg chg="addSp delSp modSp add mod">
        <pc:chgData name="伊健 杜" userId="e69aded81da48593" providerId="LiveId" clId="{3A1B2BA2-60AA-4AB6-9446-F647F88C1234}" dt="2022-11-14T16:51:23.173" v="5473"/>
        <pc:sldMkLst>
          <pc:docMk/>
          <pc:sldMk cId="1574419231" sldId="1461"/>
        </pc:sldMkLst>
        <pc:spChg chg="mod">
          <ac:chgData name="伊健 杜" userId="e69aded81da48593" providerId="LiveId" clId="{3A1B2BA2-60AA-4AB6-9446-F647F88C1234}" dt="2022-11-14T16:51:23.173" v="5473"/>
          <ac:spMkLst>
            <pc:docMk/>
            <pc:sldMk cId="1574419231" sldId="1461"/>
            <ac:spMk id="2" creationId="{10304424-DB4A-36E7-9E0D-D32A5DD0F26C}"/>
          </ac:spMkLst>
        </pc:spChg>
        <pc:spChg chg="mod">
          <ac:chgData name="伊健 杜" userId="e69aded81da48593" providerId="LiveId" clId="{3A1B2BA2-60AA-4AB6-9446-F647F88C1234}" dt="2022-11-14T16:51:23.173" v="5473"/>
          <ac:spMkLst>
            <pc:docMk/>
            <pc:sldMk cId="1574419231" sldId="1461"/>
            <ac:spMk id="5" creationId="{E7287B0E-EF55-E721-8EFA-9A9183C0EDF9}"/>
          </ac:spMkLst>
        </pc:spChg>
        <pc:picChg chg="del">
          <ac:chgData name="伊健 杜" userId="e69aded81da48593" providerId="LiveId" clId="{3A1B2BA2-60AA-4AB6-9446-F647F88C1234}" dt="2022-11-14T16:39:02.244" v="5163" actId="478"/>
          <ac:picMkLst>
            <pc:docMk/>
            <pc:sldMk cId="1574419231" sldId="1461"/>
            <ac:picMk id="11266" creationId="{2E98C047-F811-9241-9E3D-CAF5F94982F9}"/>
          </ac:picMkLst>
        </pc:picChg>
        <pc:picChg chg="add mod">
          <ac:chgData name="伊健 杜" userId="e69aded81da48593" providerId="LiveId" clId="{3A1B2BA2-60AA-4AB6-9446-F647F88C1234}" dt="2022-11-14T16:39:06.901" v="5165" actId="1076"/>
          <ac:picMkLst>
            <pc:docMk/>
            <pc:sldMk cId="1574419231" sldId="1461"/>
            <ac:picMk id="14338" creationId="{CC8AF4F0-0ED2-8325-0A32-90942108A075}"/>
          </ac:picMkLst>
        </pc:picChg>
      </pc:sldChg>
      <pc:sldChg chg="addSp delSp modSp add mod">
        <pc:chgData name="伊健 杜" userId="e69aded81da48593" providerId="LiveId" clId="{3A1B2BA2-60AA-4AB6-9446-F647F88C1234}" dt="2022-11-14T16:51:23.173" v="5473"/>
        <pc:sldMkLst>
          <pc:docMk/>
          <pc:sldMk cId="2684770762" sldId="1462"/>
        </pc:sldMkLst>
        <pc:spChg chg="mod">
          <ac:chgData name="伊健 杜" userId="e69aded81da48593" providerId="LiveId" clId="{3A1B2BA2-60AA-4AB6-9446-F647F88C1234}" dt="2022-11-14T16:51:23.173" v="5473"/>
          <ac:spMkLst>
            <pc:docMk/>
            <pc:sldMk cId="2684770762" sldId="1462"/>
            <ac:spMk id="2" creationId="{10304424-DB4A-36E7-9E0D-D32A5DD0F26C}"/>
          </ac:spMkLst>
        </pc:spChg>
        <pc:spChg chg="mod">
          <ac:chgData name="伊健 杜" userId="e69aded81da48593" providerId="LiveId" clId="{3A1B2BA2-60AA-4AB6-9446-F647F88C1234}" dt="2022-11-14T16:51:23.173" v="5473"/>
          <ac:spMkLst>
            <pc:docMk/>
            <pc:sldMk cId="2684770762" sldId="1462"/>
            <ac:spMk id="5" creationId="{E7287B0E-EF55-E721-8EFA-9A9183C0EDF9}"/>
          </ac:spMkLst>
        </pc:spChg>
        <pc:picChg chg="add del mod">
          <ac:chgData name="伊健 杜" userId="e69aded81da48593" providerId="LiveId" clId="{3A1B2BA2-60AA-4AB6-9446-F647F88C1234}" dt="2022-11-14T16:49:36.443" v="5279" actId="478"/>
          <ac:picMkLst>
            <pc:docMk/>
            <pc:sldMk cId="2684770762" sldId="1462"/>
            <ac:picMk id="1026" creationId="{A305DE37-9DEB-6895-BFB3-06DB66244BB0}"/>
          </ac:picMkLst>
        </pc:picChg>
        <pc:picChg chg="add mod">
          <ac:chgData name="伊健 杜" userId="e69aded81da48593" providerId="LiveId" clId="{3A1B2BA2-60AA-4AB6-9446-F647F88C1234}" dt="2022-11-14T16:49:39.930" v="5283" actId="1076"/>
          <ac:picMkLst>
            <pc:docMk/>
            <pc:sldMk cId="2684770762" sldId="1462"/>
            <ac:picMk id="1028" creationId="{DBEFFCC8-1287-BFD5-265B-0EEB70DD963A}"/>
          </ac:picMkLst>
        </pc:picChg>
        <pc:picChg chg="del">
          <ac:chgData name="伊健 杜" userId="e69aded81da48593" providerId="LiveId" clId="{3A1B2BA2-60AA-4AB6-9446-F647F88C1234}" dt="2022-11-14T16:48:13.337" v="5192" actId="478"/>
          <ac:picMkLst>
            <pc:docMk/>
            <pc:sldMk cId="2684770762" sldId="1462"/>
            <ac:picMk id="14338" creationId="{CC8AF4F0-0ED2-8325-0A32-90942108A075}"/>
          </ac:picMkLst>
        </pc:picChg>
      </pc:sldChg>
      <pc:sldChg chg="addSp delSp modSp add mod">
        <pc:chgData name="伊健 杜" userId="e69aded81da48593" providerId="LiveId" clId="{3A1B2BA2-60AA-4AB6-9446-F647F88C1234}" dt="2022-11-14T16:51:23.173" v="5473"/>
        <pc:sldMkLst>
          <pc:docMk/>
          <pc:sldMk cId="2801364716" sldId="1463"/>
        </pc:sldMkLst>
        <pc:spChg chg="mod">
          <ac:chgData name="伊健 杜" userId="e69aded81da48593" providerId="LiveId" clId="{3A1B2BA2-60AA-4AB6-9446-F647F88C1234}" dt="2022-11-14T16:51:23.173" v="5473"/>
          <ac:spMkLst>
            <pc:docMk/>
            <pc:sldMk cId="2801364716" sldId="1463"/>
            <ac:spMk id="2" creationId="{10304424-DB4A-36E7-9E0D-D32A5DD0F26C}"/>
          </ac:spMkLst>
        </pc:spChg>
        <pc:spChg chg="mod">
          <ac:chgData name="伊健 杜" userId="e69aded81da48593" providerId="LiveId" clId="{3A1B2BA2-60AA-4AB6-9446-F647F88C1234}" dt="2022-11-14T16:51:23.173" v="5473"/>
          <ac:spMkLst>
            <pc:docMk/>
            <pc:sldMk cId="2801364716" sldId="1463"/>
            <ac:spMk id="5" creationId="{E7287B0E-EF55-E721-8EFA-9A9183C0EDF9}"/>
          </ac:spMkLst>
        </pc:spChg>
        <pc:picChg chg="del">
          <ac:chgData name="伊健 杜" userId="e69aded81da48593" providerId="LiveId" clId="{3A1B2BA2-60AA-4AB6-9446-F647F88C1234}" dt="2022-11-14T16:49:43.376" v="5285" actId="478"/>
          <ac:picMkLst>
            <pc:docMk/>
            <pc:sldMk cId="2801364716" sldId="1463"/>
            <ac:picMk id="1028" creationId="{DBEFFCC8-1287-BFD5-265B-0EEB70DD963A}"/>
          </ac:picMkLst>
        </pc:picChg>
        <pc:picChg chg="add mod">
          <ac:chgData name="伊健 杜" userId="e69aded81da48593" providerId="LiveId" clId="{3A1B2BA2-60AA-4AB6-9446-F647F88C1234}" dt="2022-11-14T16:50:08.654" v="5289" actId="14100"/>
          <ac:picMkLst>
            <pc:docMk/>
            <pc:sldMk cId="2801364716" sldId="1463"/>
            <ac:picMk id="2050" creationId="{595BBD74-0CDD-BF65-3805-AEF6139D62D6}"/>
          </ac:picMkLst>
        </pc:picChg>
      </pc:sldChg>
      <pc:sldChg chg="modSp add mod">
        <pc:chgData name="伊健 杜" userId="e69aded81da48593" providerId="LiveId" clId="{3A1B2BA2-60AA-4AB6-9446-F647F88C1234}" dt="2022-11-14T16:51:23.173" v="5473"/>
        <pc:sldMkLst>
          <pc:docMk/>
          <pc:sldMk cId="723232856" sldId="1464"/>
        </pc:sldMkLst>
        <pc:spChg chg="mod">
          <ac:chgData name="伊健 杜" userId="e69aded81da48593" providerId="LiveId" clId="{3A1B2BA2-60AA-4AB6-9446-F647F88C1234}" dt="2022-11-14T16:51:23.173" v="5473"/>
          <ac:spMkLst>
            <pc:docMk/>
            <pc:sldMk cId="723232856" sldId="1464"/>
            <ac:spMk id="2" creationId="{14AA01B4-803C-6EF8-8381-CE336009E693}"/>
          </ac:spMkLst>
        </pc:spChg>
      </pc:sldChg>
      <pc:sldChg chg="add del">
        <pc:chgData name="伊健 杜" userId="e69aded81da48593" providerId="LiveId" clId="{3A1B2BA2-60AA-4AB6-9446-F647F88C1234}" dt="2022-11-14T16:51:20.637" v="5472" actId="47"/>
        <pc:sldMkLst>
          <pc:docMk/>
          <pc:sldMk cId="3419553871" sldId="1465"/>
        </pc:sldMkLst>
      </pc:sldChg>
    </pc:docChg>
  </pc:docChgLst>
  <pc:docChgLst>
    <pc:chgData name="伊健 杜" userId="e69aded81da48593" providerId="LiveId" clId="{9DCFAC67-F80A-448B-B1E6-9C182D315F86}"/>
    <pc:docChg chg="custSel addSld delSld modSld sldOrd">
      <pc:chgData name="伊健 杜" userId="e69aded81da48593" providerId="LiveId" clId="{9DCFAC67-F80A-448B-B1E6-9C182D315F86}" dt="2022-11-30T16:11:33.833" v="5781" actId="20577"/>
      <pc:docMkLst>
        <pc:docMk/>
      </pc:docMkLst>
      <pc:sldChg chg="del">
        <pc:chgData name="伊健 杜" userId="e69aded81da48593" providerId="LiveId" clId="{9DCFAC67-F80A-448B-B1E6-9C182D315F86}" dt="2022-11-29T05:38:02.710" v="2" actId="47"/>
        <pc:sldMkLst>
          <pc:docMk/>
          <pc:sldMk cId="1122538647" sldId="1585"/>
        </pc:sldMkLst>
      </pc:sldChg>
      <pc:sldChg chg="del">
        <pc:chgData name="伊健 杜" userId="e69aded81da48593" providerId="LiveId" clId="{9DCFAC67-F80A-448B-B1E6-9C182D315F86}" dt="2022-11-29T05:38:02.710" v="2" actId="47"/>
        <pc:sldMkLst>
          <pc:docMk/>
          <pc:sldMk cId="2371570294" sldId="1587"/>
        </pc:sldMkLst>
      </pc:sldChg>
      <pc:sldChg chg="del">
        <pc:chgData name="伊健 杜" userId="e69aded81da48593" providerId="LiveId" clId="{9DCFAC67-F80A-448B-B1E6-9C182D315F86}" dt="2022-11-29T05:37:54.341" v="0" actId="47"/>
        <pc:sldMkLst>
          <pc:docMk/>
          <pc:sldMk cId="968605838" sldId="1591"/>
        </pc:sldMkLst>
      </pc:sldChg>
      <pc:sldChg chg="addSp delSp modSp mod ord">
        <pc:chgData name="伊健 杜" userId="e69aded81da48593" providerId="LiveId" clId="{9DCFAC67-F80A-448B-B1E6-9C182D315F86}" dt="2022-11-29T14:50:04.441" v="5667"/>
        <pc:sldMkLst>
          <pc:docMk/>
          <pc:sldMk cId="2032622639" sldId="1600"/>
        </pc:sldMkLst>
        <pc:spChg chg="mod">
          <ac:chgData name="伊健 杜" userId="e69aded81da48593" providerId="LiveId" clId="{9DCFAC67-F80A-448B-B1E6-9C182D315F86}" dt="2022-11-29T13:14:05.724" v="1204"/>
          <ac:spMkLst>
            <pc:docMk/>
            <pc:sldMk cId="2032622639" sldId="1600"/>
            <ac:spMk id="2" creationId="{1302A11A-625D-774F-23B3-739301B530C3}"/>
          </ac:spMkLst>
        </pc:spChg>
        <pc:spChg chg="mod">
          <ac:chgData name="伊健 杜" userId="e69aded81da48593" providerId="LiveId" clId="{9DCFAC67-F80A-448B-B1E6-9C182D315F86}" dt="2022-11-29T14:50:04.441" v="5667"/>
          <ac:spMkLst>
            <pc:docMk/>
            <pc:sldMk cId="2032622639" sldId="1600"/>
            <ac:spMk id="3" creationId="{ABC6FAE7-B0DC-C53F-ABA7-511046C801BC}"/>
          </ac:spMkLst>
        </pc:spChg>
        <pc:spChg chg="add del">
          <ac:chgData name="伊健 杜" userId="e69aded81da48593" providerId="LiveId" clId="{9DCFAC67-F80A-448B-B1E6-9C182D315F86}" dt="2022-11-29T13:33:17.475" v="1421" actId="478"/>
          <ac:spMkLst>
            <pc:docMk/>
            <pc:sldMk cId="2032622639" sldId="1600"/>
            <ac:spMk id="4" creationId="{265D236E-35FB-166F-16EA-0C51E8432BA2}"/>
          </ac:spMkLst>
        </pc:spChg>
        <pc:picChg chg="add mod">
          <ac:chgData name="伊健 杜" userId="e69aded81da48593" providerId="LiveId" clId="{9DCFAC67-F80A-448B-B1E6-9C182D315F86}" dt="2022-11-29T13:33:32.495" v="1427" actId="1076"/>
          <ac:picMkLst>
            <pc:docMk/>
            <pc:sldMk cId="2032622639" sldId="1600"/>
            <ac:picMk id="6" creationId="{82E2FFBB-3217-4A0C-1090-FF9271388C5B}"/>
          </ac:picMkLst>
        </pc:picChg>
        <pc:picChg chg="del">
          <ac:chgData name="伊健 杜" userId="e69aded81da48593" providerId="LiveId" clId="{9DCFAC67-F80A-448B-B1E6-9C182D315F86}" dt="2022-11-29T13:32:43.415" v="1419" actId="478"/>
          <ac:picMkLst>
            <pc:docMk/>
            <pc:sldMk cId="2032622639" sldId="1600"/>
            <ac:picMk id="15362" creationId="{4618BCC4-85AA-0403-A6C6-742574B59556}"/>
          </ac:picMkLst>
        </pc:picChg>
      </pc:sldChg>
      <pc:sldChg chg="del">
        <pc:chgData name="伊健 杜" userId="e69aded81da48593" providerId="LiveId" clId="{9DCFAC67-F80A-448B-B1E6-9C182D315F86}" dt="2022-11-29T05:37:54.341" v="0" actId="47"/>
        <pc:sldMkLst>
          <pc:docMk/>
          <pc:sldMk cId="2069894376" sldId="1601"/>
        </pc:sldMkLst>
      </pc:sldChg>
      <pc:sldChg chg="del">
        <pc:chgData name="伊健 杜" userId="e69aded81da48593" providerId="LiveId" clId="{9DCFAC67-F80A-448B-B1E6-9C182D315F86}" dt="2022-11-29T05:37:54.341" v="0" actId="47"/>
        <pc:sldMkLst>
          <pc:docMk/>
          <pc:sldMk cId="2180148190" sldId="1602"/>
        </pc:sldMkLst>
      </pc:sldChg>
      <pc:sldChg chg="del">
        <pc:chgData name="伊健 杜" userId="e69aded81da48593" providerId="LiveId" clId="{9DCFAC67-F80A-448B-B1E6-9C182D315F86}" dt="2022-11-29T05:37:54.341" v="0" actId="47"/>
        <pc:sldMkLst>
          <pc:docMk/>
          <pc:sldMk cId="3017488729" sldId="1603"/>
        </pc:sldMkLst>
      </pc:sldChg>
      <pc:sldChg chg="del">
        <pc:chgData name="伊健 杜" userId="e69aded81da48593" providerId="LiveId" clId="{9DCFAC67-F80A-448B-B1E6-9C182D315F86}" dt="2022-11-29T05:37:55.543" v="1" actId="47"/>
        <pc:sldMkLst>
          <pc:docMk/>
          <pc:sldMk cId="813619813" sldId="1604"/>
        </pc:sldMkLst>
      </pc:sldChg>
      <pc:sldChg chg="del">
        <pc:chgData name="伊健 杜" userId="e69aded81da48593" providerId="LiveId" clId="{9DCFAC67-F80A-448B-B1E6-9C182D315F86}" dt="2022-11-29T05:38:02.710" v="2" actId="47"/>
        <pc:sldMkLst>
          <pc:docMk/>
          <pc:sldMk cId="1755571147" sldId="1605"/>
        </pc:sldMkLst>
      </pc:sldChg>
      <pc:sldChg chg="del">
        <pc:chgData name="伊健 杜" userId="e69aded81da48593" providerId="LiveId" clId="{9DCFAC67-F80A-448B-B1E6-9C182D315F86}" dt="2022-11-29T05:38:02.710" v="2" actId="47"/>
        <pc:sldMkLst>
          <pc:docMk/>
          <pc:sldMk cId="667411741" sldId="1606"/>
        </pc:sldMkLst>
      </pc:sldChg>
      <pc:sldChg chg="del">
        <pc:chgData name="伊健 杜" userId="e69aded81da48593" providerId="LiveId" clId="{9DCFAC67-F80A-448B-B1E6-9C182D315F86}" dt="2022-11-29T05:38:02.710" v="2" actId="47"/>
        <pc:sldMkLst>
          <pc:docMk/>
          <pc:sldMk cId="1657574386" sldId="1607"/>
        </pc:sldMkLst>
      </pc:sldChg>
      <pc:sldChg chg="del">
        <pc:chgData name="伊健 杜" userId="e69aded81da48593" providerId="LiveId" clId="{9DCFAC67-F80A-448B-B1E6-9C182D315F86}" dt="2022-11-29T05:38:02.710" v="2" actId="47"/>
        <pc:sldMkLst>
          <pc:docMk/>
          <pc:sldMk cId="3971358104" sldId="1608"/>
        </pc:sldMkLst>
      </pc:sldChg>
      <pc:sldChg chg="del">
        <pc:chgData name="伊健 杜" userId="e69aded81da48593" providerId="LiveId" clId="{9DCFAC67-F80A-448B-B1E6-9C182D315F86}" dt="2022-11-29T05:38:02.710" v="2" actId="47"/>
        <pc:sldMkLst>
          <pc:docMk/>
          <pc:sldMk cId="449972410" sldId="1609"/>
        </pc:sldMkLst>
      </pc:sldChg>
      <pc:sldChg chg="del">
        <pc:chgData name="伊健 杜" userId="e69aded81da48593" providerId="LiveId" clId="{9DCFAC67-F80A-448B-B1E6-9C182D315F86}" dt="2022-11-29T05:38:02.710" v="2" actId="47"/>
        <pc:sldMkLst>
          <pc:docMk/>
          <pc:sldMk cId="3717290062" sldId="1610"/>
        </pc:sldMkLst>
      </pc:sldChg>
      <pc:sldChg chg="del">
        <pc:chgData name="伊健 杜" userId="e69aded81da48593" providerId="LiveId" clId="{9DCFAC67-F80A-448B-B1E6-9C182D315F86}" dt="2022-11-29T05:38:02.710" v="2" actId="47"/>
        <pc:sldMkLst>
          <pc:docMk/>
          <pc:sldMk cId="2931321024" sldId="1611"/>
        </pc:sldMkLst>
      </pc:sldChg>
      <pc:sldChg chg="del">
        <pc:chgData name="伊健 杜" userId="e69aded81da48593" providerId="LiveId" clId="{9DCFAC67-F80A-448B-B1E6-9C182D315F86}" dt="2022-11-29T05:38:02.710" v="2" actId="47"/>
        <pc:sldMkLst>
          <pc:docMk/>
          <pc:sldMk cId="607577743" sldId="1612"/>
        </pc:sldMkLst>
      </pc:sldChg>
      <pc:sldChg chg="del">
        <pc:chgData name="伊健 杜" userId="e69aded81da48593" providerId="LiveId" clId="{9DCFAC67-F80A-448B-B1E6-9C182D315F86}" dt="2022-11-29T05:38:02.710" v="2" actId="47"/>
        <pc:sldMkLst>
          <pc:docMk/>
          <pc:sldMk cId="529186279" sldId="1613"/>
        </pc:sldMkLst>
      </pc:sldChg>
      <pc:sldChg chg="del">
        <pc:chgData name="伊健 杜" userId="e69aded81da48593" providerId="LiveId" clId="{9DCFAC67-F80A-448B-B1E6-9C182D315F86}" dt="2022-11-29T05:38:02.710" v="2" actId="47"/>
        <pc:sldMkLst>
          <pc:docMk/>
          <pc:sldMk cId="2846593988" sldId="1614"/>
        </pc:sldMkLst>
      </pc:sldChg>
      <pc:sldChg chg="del">
        <pc:chgData name="伊健 杜" userId="e69aded81da48593" providerId="LiveId" clId="{9DCFAC67-F80A-448B-B1E6-9C182D315F86}" dt="2022-11-29T05:38:02.710" v="2" actId="47"/>
        <pc:sldMkLst>
          <pc:docMk/>
          <pc:sldMk cId="675020537" sldId="1615"/>
        </pc:sldMkLst>
      </pc:sldChg>
      <pc:sldChg chg="del">
        <pc:chgData name="伊健 杜" userId="e69aded81da48593" providerId="LiveId" clId="{9DCFAC67-F80A-448B-B1E6-9C182D315F86}" dt="2022-11-29T05:38:02.710" v="2" actId="47"/>
        <pc:sldMkLst>
          <pc:docMk/>
          <pc:sldMk cId="2205894479" sldId="1616"/>
        </pc:sldMkLst>
      </pc:sldChg>
      <pc:sldChg chg="del">
        <pc:chgData name="伊健 杜" userId="e69aded81da48593" providerId="LiveId" clId="{9DCFAC67-F80A-448B-B1E6-9C182D315F86}" dt="2022-11-29T05:38:02.710" v="2" actId="47"/>
        <pc:sldMkLst>
          <pc:docMk/>
          <pc:sldMk cId="3983972356" sldId="1617"/>
        </pc:sldMkLst>
      </pc:sldChg>
      <pc:sldChg chg="del">
        <pc:chgData name="伊健 杜" userId="e69aded81da48593" providerId="LiveId" clId="{9DCFAC67-F80A-448B-B1E6-9C182D315F86}" dt="2022-11-29T05:38:02.710" v="2" actId="47"/>
        <pc:sldMkLst>
          <pc:docMk/>
          <pc:sldMk cId="391853809" sldId="1618"/>
        </pc:sldMkLst>
      </pc:sldChg>
      <pc:sldChg chg="del">
        <pc:chgData name="伊健 杜" userId="e69aded81da48593" providerId="LiveId" clId="{9DCFAC67-F80A-448B-B1E6-9C182D315F86}" dt="2022-11-29T05:38:02.710" v="2" actId="47"/>
        <pc:sldMkLst>
          <pc:docMk/>
          <pc:sldMk cId="190600965" sldId="1619"/>
        </pc:sldMkLst>
      </pc:sldChg>
      <pc:sldChg chg="del">
        <pc:chgData name="伊健 杜" userId="e69aded81da48593" providerId="LiveId" clId="{9DCFAC67-F80A-448B-B1E6-9C182D315F86}" dt="2022-11-29T05:38:02.710" v="2" actId="47"/>
        <pc:sldMkLst>
          <pc:docMk/>
          <pc:sldMk cId="481726572" sldId="1620"/>
        </pc:sldMkLst>
      </pc:sldChg>
      <pc:sldChg chg="del">
        <pc:chgData name="伊健 杜" userId="e69aded81da48593" providerId="LiveId" clId="{9DCFAC67-F80A-448B-B1E6-9C182D315F86}" dt="2022-11-29T05:38:02.710" v="2" actId="47"/>
        <pc:sldMkLst>
          <pc:docMk/>
          <pc:sldMk cId="3826901565" sldId="1621"/>
        </pc:sldMkLst>
      </pc:sldChg>
      <pc:sldChg chg="del">
        <pc:chgData name="伊健 杜" userId="e69aded81da48593" providerId="LiveId" clId="{9DCFAC67-F80A-448B-B1E6-9C182D315F86}" dt="2022-11-29T05:38:02.710" v="2" actId="47"/>
        <pc:sldMkLst>
          <pc:docMk/>
          <pc:sldMk cId="2614497261" sldId="1622"/>
        </pc:sldMkLst>
      </pc:sldChg>
      <pc:sldChg chg="del">
        <pc:chgData name="伊健 杜" userId="e69aded81da48593" providerId="LiveId" clId="{9DCFAC67-F80A-448B-B1E6-9C182D315F86}" dt="2022-11-29T05:38:02.710" v="2" actId="47"/>
        <pc:sldMkLst>
          <pc:docMk/>
          <pc:sldMk cId="1281792768" sldId="1623"/>
        </pc:sldMkLst>
      </pc:sldChg>
      <pc:sldChg chg="del">
        <pc:chgData name="伊健 杜" userId="e69aded81da48593" providerId="LiveId" clId="{9DCFAC67-F80A-448B-B1E6-9C182D315F86}" dt="2022-11-29T05:38:02.710" v="2" actId="47"/>
        <pc:sldMkLst>
          <pc:docMk/>
          <pc:sldMk cId="1756068761" sldId="1624"/>
        </pc:sldMkLst>
      </pc:sldChg>
      <pc:sldChg chg="del">
        <pc:chgData name="伊健 杜" userId="e69aded81da48593" providerId="LiveId" clId="{9DCFAC67-F80A-448B-B1E6-9C182D315F86}" dt="2022-11-29T05:38:02.710" v="2" actId="47"/>
        <pc:sldMkLst>
          <pc:docMk/>
          <pc:sldMk cId="553310820" sldId="1625"/>
        </pc:sldMkLst>
      </pc:sldChg>
      <pc:sldChg chg="del">
        <pc:chgData name="伊健 杜" userId="e69aded81da48593" providerId="LiveId" clId="{9DCFAC67-F80A-448B-B1E6-9C182D315F86}" dt="2022-11-29T05:38:02.710" v="2" actId="47"/>
        <pc:sldMkLst>
          <pc:docMk/>
          <pc:sldMk cId="1641842691" sldId="1626"/>
        </pc:sldMkLst>
      </pc:sldChg>
      <pc:sldChg chg="del">
        <pc:chgData name="伊健 杜" userId="e69aded81da48593" providerId="LiveId" clId="{9DCFAC67-F80A-448B-B1E6-9C182D315F86}" dt="2022-11-29T05:38:02.710" v="2" actId="47"/>
        <pc:sldMkLst>
          <pc:docMk/>
          <pc:sldMk cId="921697333" sldId="1627"/>
        </pc:sldMkLst>
      </pc:sldChg>
      <pc:sldChg chg="del">
        <pc:chgData name="伊健 杜" userId="e69aded81da48593" providerId="LiveId" clId="{9DCFAC67-F80A-448B-B1E6-9C182D315F86}" dt="2022-11-29T05:38:02.710" v="2" actId="47"/>
        <pc:sldMkLst>
          <pc:docMk/>
          <pc:sldMk cId="2638444399" sldId="1628"/>
        </pc:sldMkLst>
      </pc:sldChg>
      <pc:sldChg chg="addSp delSp modSp mod">
        <pc:chgData name="伊健 杜" userId="e69aded81da48593" providerId="LiveId" clId="{9DCFAC67-F80A-448B-B1E6-9C182D315F86}" dt="2022-11-29T14:50:04.441" v="5667"/>
        <pc:sldMkLst>
          <pc:docMk/>
          <pc:sldMk cId="3956247552" sldId="1629"/>
        </pc:sldMkLst>
        <pc:spChg chg="mod">
          <ac:chgData name="伊健 杜" userId="e69aded81da48593" providerId="LiveId" clId="{9DCFAC67-F80A-448B-B1E6-9C182D315F86}" dt="2022-11-29T14:50:04.441" v="5667"/>
          <ac:spMkLst>
            <pc:docMk/>
            <pc:sldMk cId="3956247552" sldId="1629"/>
            <ac:spMk id="2" creationId="{10304424-DB4A-36E7-9E0D-D32A5DD0F26C}"/>
          </ac:spMkLst>
        </pc:spChg>
        <pc:spChg chg="mod">
          <ac:chgData name="伊健 杜" userId="e69aded81da48593" providerId="LiveId" clId="{9DCFAC67-F80A-448B-B1E6-9C182D315F86}" dt="2022-11-29T14:50:04.441" v="5667"/>
          <ac:spMkLst>
            <pc:docMk/>
            <pc:sldMk cId="3956247552" sldId="1629"/>
            <ac:spMk id="5" creationId="{E7287B0E-EF55-E721-8EFA-9A9183C0EDF9}"/>
          </ac:spMkLst>
        </pc:spChg>
        <pc:picChg chg="add mod">
          <ac:chgData name="伊健 杜" userId="e69aded81da48593" providerId="LiveId" clId="{9DCFAC67-F80A-448B-B1E6-9C182D315F86}" dt="2022-11-29T06:02:27.991" v="166" actId="1076"/>
          <ac:picMkLst>
            <pc:docMk/>
            <pc:sldMk cId="3956247552" sldId="1629"/>
            <ac:picMk id="1026" creationId="{EAD1C7B3-3BB3-F224-9B91-CC9B66A4EEBD}"/>
          </ac:picMkLst>
        </pc:picChg>
        <pc:picChg chg="del">
          <ac:chgData name="伊健 杜" userId="e69aded81da48593" providerId="LiveId" clId="{9DCFAC67-F80A-448B-B1E6-9C182D315F86}" dt="2022-11-29T05:59:29.412" v="162" actId="478"/>
          <ac:picMkLst>
            <pc:docMk/>
            <pc:sldMk cId="3956247552" sldId="1629"/>
            <ac:picMk id="12290" creationId="{86B39FB0-3E45-4213-6E2D-6982E9BAB7B0}"/>
          </ac:picMkLst>
        </pc:picChg>
      </pc:sldChg>
      <pc:sldChg chg="del">
        <pc:chgData name="伊健 杜" userId="e69aded81da48593" providerId="LiveId" clId="{9DCFAC67-F80A-448B-B1E6-9C182D315F86}" dt="2022-11-29T05:38:02.710" v="2" actId="47"/>
        <pc:sldMkLst>
          <pc:docMk/>
          <pc:sldMk cId="1052348114" sldId="1630"/>
        </pc:sldMkLst>
      </pc:sldChg>
      <pc:sldChg chg="modSp mod">
        <pc:chgData name="伊健 杜" userId="e69aded81da48593" providerId="LiveId" clId="{9DCFAC67-F80A-448B-B1E6-9C182D315F86}" dt="2022-11-29T14:50:04.441" v="5667"/>
        <pc:sldMkLst>
          <pc:docMk/>
          <pc:sldMk cId="3981181640" sldId="1631"/>
        </pc:sldMkLst>
        <pc:spChg chg="mod">
          <ac:chgData name="伊健 杜" userId="e69aded81da48593" providerId="LiveId" clId="{9DCFAC67-F80A-448B-B1E6-9C182D315F86}" dt="2022-11-29T14:50:04.441" v="5667"/>
          <ac:spMkLst>
            <pc:docMk/>
            <pc:sldMk cId="3981181640" sldId="1631"/>
            <ac:spMk id="4" creationId="{2CD63A4E-E37B-41A6-9090-C7BF9F9D4BD7}"/>
          </ac:spMkLst>
        </pc:spChg>
      </pc:sldChg>
      <pc:sldChg chg="addSp delSp modSp add mod">
        <pc:chgData name="伊健 杜" userId="e69aded81da48593" providerId="LiveId" clId="{9DCFAC67-F80A-448B-B1E6-9C182D315F86}" dt="2022-11-29T14:50:04.441" v="5667"/>
        <pc:sldMkLst>
          <pc:docMk/>
          <pc:sldMk cId="3996448752" sldId="1632"/>
        </pc:sldMkLst>
        <pc:spChg chg="mod">
          <ac:chgData name="伊健 杜" userId="e69aded81da48593" providerId="LiveId" clId="{9DCFAC67-F80A-448B-B1E6-9C182D315F86}" dt="2022-11-29T14:50:04.441" v="5667"/>
          <ac:spMkLst>
            <pc:docMk/>
            <pc:sldMk cId="3996448752" sldId="1632"/>
            <ac:spMk id="2" creationId="{10304424-DB4A-36E7-9E0D-D32A5DD0F26C}"/>
          </ac:spMkLst>
        </pc:spChg>
        <pc:spChg chg="mod">
          <ac:chgData name="伊健 杜" userId="e69aded81da48593" providerId="LiveId" clId="{9DCFAC67-F80A-448B-B1E6-9C182D315F86}" dt="2022-11-29T14:50:04.441" v="5667"/>
          <ac:spMkLst>
            <pc:docMk/>
            <pc:sldMk cId="3996448752" sldId="1632"/>
            <ac:spMk id="5" creationId="{E7287B0E-EF55-E721-8EFA-9A9183C0EDF9}"/>
          </ac:spMkLst>
        </pc:spChg>
        <pc:picChg chg="del">
          <ac:chgData name="伊健 杜" userId="e69aded81da48593" providerId="LiveId" clId="{9DCFAC67-F80A-448B-B1E6-9C182D315F86}" dt="2022-11-29T06:15:36.836" v="222" actId="478"/>
          <ac:picMkLst>
            <pc:docMk/>
            <pc:sldMk cId="3996448752" sldId="1632"/>
            <ac:picMk id="1026" creationId="{EAD1C7B3-3BB3-F224-9B91-CC9B66A4EEBD}"/>
          </ac:picMkLst>
        </pc:picChg>
        <pc:picChg chg="add mod">
          <ac:chgData name="伊健 杜" userId="e69aded81da48593" providerId="LiveId" clId="{9DCFAC67-F80A-448B-B1E6-9C182D315F86}" dt="2022-11-29T06:18:56.330" v="458" actId="1076"/>
          <ac:picMkLst>
            <pc:docMk/>
            <pc:sldMk cId="3996448752" sldId="1632"/>
            <ac:picMk id="2050" creationId="{50BA10E3-0D54-CCCE-D6D1-7144E689158D}"/>
          </ac:picMkLst>
        </pc:picChg>
      </pc:sldChg>
      <pc:sldChg chg="addSp delSp modSp add mod">
        <pc:chgData name="伊健 杜" userId="e69aded81da48593" providerId="LiveId" clId="{9DCFAC67-F80A-448B-B1E6-9C182D315F86}" dt="2022-11-29T14:50:04.441" v="5667"/>
        <pc:sldMkLst>
          <pc:docMk/>
          <pc:sldMk cId="2221877690" sldId="1633"/>
        </pc:sldMkLst>
        <pc:spChg chg="mod">
          <ac:chgData name="伊健 杜" userId="e69aded81da48593" providerId="LiveId" clId="{9DCFAC67-F80A-448B-B1E6-9C182D315F86}" dt="2022-11-29T14:50:04.441" v="5667"/>
          <ac:spMkLst>
            <pc:docMk/>
            <pc:sldMk cId="2221877690" sldId="1633"/>
            <ac:spMk id="2" creationId="{10304424-DB4A-36E7-9E0D-D32A5DD0F26C}"/>
          </ac:spMkLst>
        </pc:spChg>
        <pc:spChg chg="mod">
          <ac:chgData name="伊健 杜" userId="e69aded81da48593" providerId="LiveId" clId="{9DCFAC67-F80A-448B-B1E6-9C182D315F86}" dt="2022-11-29T14:50:04.441" v="5667"/>
          <ac:spMkLst>
            <pc:docMk/>
            <pc:sldMk cId="2221877690" sldId="1633"/>
            <ac:spMk id="5" creationId="{E7287B0E-EF55-E721-8EFA-9A9183C0EDF9}"/>
          </ac:spMkLst>
        </pc:spChg>
        <pc:picChg chg="del">
          <ac:chgData name="伊健 杜" userId="e69aded81da48593" providerId="LiveId" clId="{9DCFAC67-F80A-448B-B1E6-9C182D315F86}" dt="2022-11-29T06:21:01.987" v="559" actId="478"/>
          <ac:picMkLst>
            <pc:docMk/>
            <pc:sldMk cId="2221877690" sldId="1633"/>
            <ac:picMk id="1026" creationId="{EAD1C7B3-3BB3-F224-9B91-CC9B66A4EEBD}"/>
          </ac:picMkLst>
        </pc:picChg>
        <pc:picChg chg="add mod">
          <ac:chgData name="伊健 杜" userId="e69aded81da48593" providerId="LiveId" clId="{9DCFAC67-F80A-448B-B1E6-9C182D315F86}" dt="2022-11-29T06:22:03.872" v="561" actId="1076"/>
          <ac:picMkLst>
            <pc:docMk/>
            <pc:sldMk cId="2221877690" sldId="1633"/>
            <ac:picMk id="3074" creationId="{CFC828F6-0CD9-476A-1811-450C6B73B604}"/>
          </ac:picMkLst>
        </pc:picChg>
      </pc:sldChg>
      <pc:sldChg chg="addSp delSp modSp add mod">
        <pc:chgData name="伊健 杜" userId="e69aded81da48593" providerId="LiveId" clId="{9DCFAC67-F80A-448B-B1E6-9C182D315F86}" dt="2022-11-29T14:50:04.441" v="5667"/>
        <pc:sldMkLst>
          <pc:docMk/>
          <pc:sldMk cId="1943031113" sldId="1634"/>
        </pc:sldMkLst>
        <pc:spChg chg="mod">
          <ac:chgData name="伊健 杜" userId="e69aded81da48593" providerId="LiveId" clId="{9DCFAC67-F80A-448B-B1E6-9C182D315F86}" dt="2022-11-29T14:50:04.441" v="5667"/>
          <ac:spMkLst>
            <pc:docMk/>
            <pc:sldMk cId="1943031113" sldId="1634"/>
            <ac:spMk id="2" creationId="{10304424-DB4A-36E7-9E0D-D32A5DD0F26C}"/>
          </ac:spMkLst>
        </pc:spChg>
        <pc:spChg chg="mod">
          <ac:chgData name="伊健 杜" userId="e69aded81da48593" providerId="LiveId" clId="{9DCFAC67-F80A-448B-B1E6-9C182D315F86}" dt="2022-11-29T14:50:04.441" v="5667"/>
          <ac:spMkLst>
            <pc:docMk/>
            <pc:sldMk cId="1943031113" sldId="1634"/>
            <ac:spMk id="5" creationId="{E7287B0E-EF55-E721-8EFA-9A9183C0EDF9}"/>
          </ac:spMkLst>
        </pc:spChg>
        <pc:picChg chg="add mod">
          <ac:chgData name="伊健 杜" userId="e69aded81da48593" providerId="LiveId" clId="{9DCFAC67-F80A-448B-B1E6-9C182D315F86}" dt="2022-11-29T06:31:55.717" v="678" actId="1076"/>
          <ac:picMkLst>
            <pc:docMk/>
            <pc:sldMk cId="1943031113" sldId="1634"/>
            <ac:picMk id="4" creationId="{382A3859-772C-426C-B5F4-82AD63CF54D8}"/>
          </ac:picMkLst>
        </pc:picChg>
        <pc:picChg chg="del">
          <ac:chgData name="伊健 杜" userId="e69aded81da48593" providerId="LiveId" clId="{9DCFAC67-F80A-448B-B1E6-9C182D315F86}" dt="2022-11-29T06:26:20.654" v="564" actId="478"/>
          <ac:picMkLst>
            <pc:docMk/>
            <pc:sldMk cId="1943031113" sldId="1634"/>
            <ac:picMk id="3074" creationId="{CFC828F6-0CD9-476A-1811-450C6B73B604}"/>
          </ac:picMkLst>
        </pc:picChg>
      </pc:sldChg>
      <pc:sldChg chg="addSp delSp modSp add mod">
        <pc:chgData name="伊健 杜" userId="e69aded81da48593" providerId="LiveId" clId="{9DCFAC67-F80A-448B-B1E6-9C182D315F86}" dt="2022-11-29T14:50:04.441" v="5667"/>
        <pc:sldMkLst>
          <pc:docMk/>
          <pc:sldMk cId="1920947018" sldId="1635"/>
        </pc:sldMkLst>
        <pc:spChg chg="mod">
          <ac:chgData name="伊健 杜" userId="e69aded81da48593" providerId="LiveId" clId="{9DCFAC67-F80A-448B-B1E6-9C182D315F86}" dt="2022-11-29T14:50:04.441" v="5667"/>
          <ac:spMkLst>
            <pc:docMk/>
            <pc:sldMk cId="1920947018" sldId="1635"/>
            <ac:spMk id="2" creationId="{10304424-DB4A-36E7-9E0D-D32A5DD0F26C}"/>
          </ac:spMkLst>
        </pc:spChg>
        <pc:spChg chg="mod">
          <ac:chgData name="伊健 杜" userId="e69aded81da48593" providerId="LiveId" clId="{9DCFAC67-F80A-448B-B1E6-9C182D315F86}" dt="2022-11-29T14:50:04.441" v="5667"/>
          <ac:spMkLst>
            <pc:docMk/>
            <pc:sldMk cId="1920947018" sldId="1635"/>
            <ac:spMk id="5" creationId="{E7287B0E-EF55-E721-8EFA-9A9183C0EDF9}"/>
          </ac:spMkLst>
        </pc:spChg>
        <pc:picChg chg="del mod">
          <ac:chgData name="伊健 杜" userId="e69aded81da48593" providerId="LiveId" clId="{9DCFAC67-F80A-448B-B1E6-9C182D315F86}" dt="2022-11-29T06:38:54.135" v="910" actId="478"/>
          <ac:picMkLst>
            <pc:docMk/>
            <pc:sldMk cId="1920947018" sldId="1635"/>
            <ac:picMk id="1026" creationId="{EAD1C7B3-3BB3-F224-9B91-CC9B66A4EEBD}"/>
          </ac:picMkLst>
        </pc:picChg>
        <pc:picChg chg="add mod">
          <ac:chgData name="伊健 杜" userId="e69aded81da48593" providerId="LiveId" clId="{9DCFAC67-F80A-448B-B1E6-9C182D315F86}" dt="2022-11-29T06:38:58.542" v="914" actId="1076"/>
          <ac:picMkLst>
            <pc:docMk/>
            <pc:sldMk cId="1920947018" sldId="1635"/>
            <ac:picMk id="4098" creationId="{1D423411-AF44-DE37-A18E-B7CA96D2EF0D}"/>
          </ac:picMkLst>
        </pc:picChg>
      </pc:sldChg>
      <pc:sldChg chg="addSp delSp modSp add mod">
        <pc:chgData name="伊健 杜" userId="e69aded81da48593" providerId="LiveId" clId="{9DCFAC67-F80A-448B-B1E6-9C182D315F86}" dt="2022-11-29T14:50:04.441" v="5667"/>
        <pc:sldMkLst>
          <pc:docMk/>
          <pc:sldMk cId="1109139813" sldId="1636"/>
        </pc:sldMkLst>
        <pc:spChg chg="mod">
          <ac:chgData name="伊健 杜" userId="e69aded81da48593" providerId="LiveId" clId="{9DCFAC67-F80A-448B-B1E6-9C182D315F86}" dt="2022-11-29T14:50:04.441" v="5667"/>
          <ac:spMkLst>
            <pc:docMk/>
            <pc:sldMk cId="1109139813" sldId="1636"/>
            <ac:spMk id="2" creationId="{10304424-DB4A-36E7-9E0D-D32A5DD0F26C}"/>
          </ac:spMkLst>
        </pc:spChg>
        <pc:spChg chg="mod">
          <ac:chgData name="伊健 杜" userId="e69aded81da48593" providerId="LiveId" clId="{9DCFAC67-F80A-448B-B1E6-9C182D315F86}" dt="2022-11-29T14:50:04.441" v="5667"/>
          <ac:spMkLst>
            <pc:docMk/>
            <pc:sldMk cId="1109139813" sldId="1636"/>
            <ac:spMk id="5" creationId="{E7287B0E-EF55-E721-8EFA-9A9183C0EDF9}"/>
          </ac:spMkLst>
        </pc:spChg>
        <pc:picChg chg="del">
          <ac:chgData name="伊健 杜" userId="e69aded81da48593" providerId="LiveId" clId="{9DCFAC67-F80A-448B-B1E6-9C182D315F86}" dt="2022-11-29T06:39:08.221" v="925" actId="478"/>
          <ac:picMkLst>
            <pc:docMk/>
            <pc:sldMk cId="1109139813" sldId="1636"/>
            <ac:picMk id="4098" creationId="{1D423411-AF44-DE37-A18E-B7CA96D2EF0D}"/>
          </ac:picMkLst>
        </pc:picChg>
        <pc:picChg chg="add mod">
          <ac:chgData name="伊健 杜" userId="e69aded81da48593" providerId="LiveId" clId="{9DCFAC67-F80A-448B-B1E6-9C182D315F86}" dt="2022-11-29T06:40:16.005" v="1075" actId="1076"/>
          <ac:picMkLst>
            <pc:docMk/>
            <pc:sldMk cId="1109139813" sldId="1636"/>
            <ac:picMk id="6146" creationId="{CC4D9583-30B3-BB6C-38A8-5B83C6E88E53}"/>
          </ac:picMkLst>
        </pc:picChg>
      </pc:sldChg>
      <pc:sldChg chg="modSp add mod">
        <pc:chgData name="伊健 杜" userId="e69aded81da48593" providerId="LiveId" clId="{9DCFAC67-F80A-448B-B1E6-9C182D315F86}" dt="2022-11-29T14:50:04.441" v="5667"/>
        <pc:sldMkLst>
          <pc:docMk/>
          <pc:sldMk cId="3068505379" sldId="1637"/>
        </pc:sldMkLst>
        <pc:spChg chg="mod">
          <ac:chgData name="伊健 杜" userId="e69aded81da48593" providerId="LiveId" clId="{9DCFAC67-F80A-448B-B1E6-9C182D315F86}" dt="2022-11-29T14:50:04.441" v="5667"/>
          <ac:spMkLst>
            <pc:docMk/>
            <pc:sldMk cId="3068505379" sldId="1637"/>
            <ac:spMk id="4" creationId="{2CD63A4E-E37B-41A6-9090-C7BF9F9D4BD7}"/>
          </ac:spMkLst>
        </pc:spChg>
      </pc:sldChg>
      <pc:sldChg chg="addSp delSp modSp add mod">
        <pc:chgData name="伊健 杜" userId="e69aded81da48593" providerId="LiveId" clId="{9DCFAC67-F80A-448B-B1E6-9C182D315F86}" dt="2022-11-29T14:50:04.441" v="5667"/>
        <pc:sldMkLst>
          <pc:docMk/>
          <pc:sldMk cId="3635934370" sldId="1638"/>
        </pc:sldMkLst>
        <pc:spChg chg="mod">
          <ac:chgData name="伊健 杜" userId="e69aded81da48593" providerId="LiveId" clId="{9DCFAC67-F80A-448B-B1E6-9C182D315F86}" dt="2022-11-29T14:50:04.441" v="5667"/>
          <ac:spMkLst>
            <pc:docMk/>
            <pc:sldMk cId="3635934370" sldId="1638"/>
            <ac:spMk id="3" creationId="{ABC6FAE7-B0DC-C53F-ABA7-511046C801BC}"/>
          </ac:spMkLst>
        </pc:spChg>
        <pc:picChg chg="add mod">
          <ac:chgData name="伊健 杜" userId="e69aded81da48593" providerId="LiveId" clId="{9DCFAC67-F80A-448B-B1E6-9C182D315F86}" dt="2022-11-29T13:34:36.526" v="1430" actId="1076"/>
          <ac:picMkLst>
            <pc:docMk/>
            <pc:sldMk cId="3635934370" sldId="1638"/>
            <ac:picMk id="2050" creationId="{52F766A6-36EB-5280-B189-B12B245BBCF7}"/>
          </ac:picMkLst>
        </pc:picChg>
        <pc:picChg chg="del">
          <ac:chgData name="伊健 杜" userId="e69aded81da48593" providerId="LiveId" clId="{9DCFAC67-F80A-448B-B1E6-9C182D315F86}" dt="2022-11-29T13:32:40.765" v="1418" actId="478"/>
          <ac:picMkLst>
            <pc:docMk/>
            <pc:sldMk cId="3635934370" sldId="1638"/>
            <ac:picMk id="15362" creationId="{4618BCC4-85AA-0403-A6C6-742574B59556}"/>
          </ac:picMkLst>
        </pc:picChg>
      </pc:sldChg>
      <pc:sldChg chg="addSp delSp modSp add mod">
        <pc:chgData name="伊健 杜" userId="e69aded81da48593" providerId="LiveId" clId="{9DCFAC67-F80A-448B-B1E6-9C182D315F86}" dt="2022-11-29T14:50:04.441" v="5667"/>
        <pc:sldMkLst>
          <pc:docMk/>
          <pc:sldMk cId="3669960574" sldId="1639"/>
        </pc:sldMkLst>
        <pc:spChg chg="mod">
          <ac:chgData name="伊健 杜" userId="e69aded81da48593" providerId="LiveId" clId="{9DCFAC67-F80A-448B-B1E6-9C182D315F86}" dt="2022-11-29T14:50:04.441" v="5667"/>
          <ac:spMkLst>
            <pc:docMk/>
            <pc:sldMk cId="3669960574" sldId="1639"/>
            <ac:spMk id="3" creationId="{ABC6FAE7-B0DC-C53F-ABA7-511046C801BC}"/>
          </ac:spMkLst>
        </pc:spChg>
        <pc:picChg chg="del">
          <ac:chgData name="伊健 杜" userId="e69aded81da48593" providerId="LiveId" clId="{9DCFAC67-F80A-448B-B1E6-9C182D315F86}" dt="2022-11-29T13:35:33.557" v="1432" actId="478"/>
          <ac:picMkLst>
            <pc:docMk/>
            <pc:sldMk cId="3669960574" sldId="1639"/>
            <ac:picMk id="2050" creationId="{52F766A6-36EB-5280-B189-B12B245BBCF7}"/>
          </ac:picMkLst>
        </pc:picChg>
        <pc:picChg chg="add mod">
          <ac:chgData name="伊健 杜" userId="e69aded81da48593" providerId="LiveId" clId="{9DCFAC67-F80A-448B-B1E6-9C182D315F86}" dt="2022-11-29T13:38:44" v="1502" actId="1076"/>
          <ac:picMkLst>
            <pc:docMk/>
            <pc:sldMk cId="3669960574" sldId="1639"/>
            <ac:picMk id="3074" creationId="{C93FBFF4-3B84-4B23-56E5-8343B7E6DD1D}"/>
          </ac:picMkLst>
        </pc:picChg>
      </pc:sldChg>
      <pc:sldChg chg="addSp delSp modSp add mod">
        <pc:chgData name="伊健 杜" userId="e69aded81da48593" providerId="LiveId" clId="{9DCFAC67-F80A-448B-B1E6-9C182D315F86}" dt="2022-11-30T15:21:26.780" v="5754" actId="478"/>
        <pc:sldMkLst>
          <pc:docMk/>
          <pc:sldMk cId="3723693010" sldId="1640"/>
        </pc:sldMkLst>
        <pc:spChg chg="add mod">
          <ac:chgData name="伊健 杜" userId="e69aded81da48593" providerId="LiveId" clId="{9DCFAC67-F80A-448B-B1E6-9C182D315F86}" dt="2022-11-29T13:40:13.651" v="1580"/>
          <ac:spMkLst>
            <pc:docMk/>
            <pc:sldMk cId="3723693010" sldId="1640"/>
            <ac:spMk id="2" creationId="{93750CB4-09CB-E972-8931-8149CF602B19}"/>
          </ac:spMkLst>
        </pc:spChg>
        <pc:spChg chg="add del mod">
          <ac:chgData name="伊健 杜" userId="e69aded81da48593" providerId="LiveId" clId="{9DCFAC67-F80A-448B-B1E6-9C182D315F86}" dt="2022-11-30T15:21:26.780" v="5754" actId="478"/>
          <ac:spMkLst>
            <pc:docMk/>
            <pc:sldMk cId="3723693010" sldId="1640"/>
            <ac:spMk id="3" creationId="{BD996CBA-B07C-6A2A-554D-0F1087131E74}"/>
          </ac:spMkLst>
        </pc:spChg>
        <pc:spChg chg="mod">
          <ac:chgData name="伊健 杜" userId="e69aded81da48593" providerId="LiveId" clId="{9DCFAC67-F80A-448B-B1E6-9C182D315F86}" dt="2022-11-29T14:50:04.441" v="5667"/>
          <ac:spMkLst>
            <pc:docMk/>
            <pc:sldMk cId="3723693010" sldId="1640"/>
            <ac:spMk id="4" creationId="{2CD63A4E-E37B-41A6-9090-C7BF9F9D4BD7}"/>
          </ac:spMkLst>
        </pc:spChg>
      </pc:sldChg>
      <pc:sldChg chg="addSp delSp modSp add mod">
        <pc:chgData name="伊健 杜" userId="e69aded81da48593" providerId="LiveId" clId="{9DCFAC67-F80A-448B-B1E6-9C182D315F86}" dt="2022-11-29T14:50:04.441" v="5667"/>
        <pc:sldMkLst>
          <pc:docMk/>
          <pc:sldMk cId="1725491534" sldId="1641"/>
        </pc:sldMkLst>
        <pc:spChg chg="mod">
          <ac:chgData name="伊健 杜" userId="e69aded81da48593" providerId="LiveId" clId="{9DCFAC67-F80A-448B-B1E6-9C182D315F86}" dt="2022-11-29T14:50:04.441" v="5667"/>
          <ac:spMkLst>
            <pc:docMk/>
            <pc:sldMk cId="1725491534" sldId="1641"/>
            <ac:spMk id="2" creationId="{10304424-DB4A-36E7-9E0D-D32A5DD0F26C}"/>
          </ac:spMkLst>
        </pc:spChg>
        <pc:spChg chg="mod">
          <ac:chgData name="伊健 杜" userId="e69aded81da48593" providerId="LiveId" clId="{9DCFAC67-F80A-448B-B1E6-9C182D315F86}" dt="2022-11-29T14:50:04.441" v="5667"/>
          <ac:spMkLst>
            <pc:docMk/>
            <pc:sldMk cId="1725491534" sldId="1641"/>
            <ac:spMk id="5" creationId="{E7287B0E-EF55-E721-8EFA-9A9183C0EDF9}"/>
          </ac:spMkLst>
        </pc:spChg>
        <pc:picChg chg="add mod">
          <ac:chgData name="伊健 杜" userId="e69aded81da48593" providerId="LiveId" clId="{9DCFAC67-F80A-448B-B1E6-9C182D315F86}" dt="2022-11-29T13:43:55.344" v="1748" actId="1076"/>
          <ac:picMkLst>
            <pc:docMk/>
            <pc:sldMk cId="1725491534" sldId="1641"/>
            <ac:picMk id="3" creationId="{ED3EC9A8-E88C-0516-7473-C4C56829BD0F}"/>
          </ac:picMkLst>
        </pc:picChg>
        <pc:picChg chg="del">
          <ac:chgData name="伊健 杜" userId="e69aded81da48593" providerId="LiveId" clId="{9DCFAC67-F80A-448B-B1E6-9C182D315F86}" dt="2022-11-29T13:42:05.755" v="1727" actId="478"/>
          <ac:picMkLst>
            <pc:docMk/>
            <pc:sldMk cId="1725491534" sldId="1641"/>
            <ac:picMk id="4098" creationId="{1D423411-AF44-DE37-A18E-B7CA96D2EF0D}"/>
          </ac:picMkLst>
        </pc:picChg>
      </pc:sldChg>
      <pc:sldChg chg="addSp delSp modSp add mod">
        <pc:chgData name="伊健 杜" userId="e69aded81da48593" providerId="LiveId" clId="{9DCFAC67-F80A-448B-B1E6-9C182D315F86}" dt="2022-11-29T14:50:04.441" v="5667"/>
        <pc:sldMkLst>
          <pc:docMk/>
          <pc:sldMk cId="632205816" sldId="1642"/>
        </pc:sldMkLst>
        <pc:spChg chg="mod">
          <ac:chgData name="伊健 杜" userId="e69aded81da48593" providerId="LiveId" clId="{9DCFAC67-F80A-448B-B1E6-9C182D315F86}" dt="2022-11-29T14:50:04.441" v="5667"/>
          <ac:spMkLst>
            <pc:docMk/>
            <pc:sldMk cId="632205816" sldId="1642"/>
            <ac:spMk id="2" creationId="{10304424-DB4A-36E7-9E0D-D32A5DD0F26C}"/>
          </ac:spMkLst>
        </pc:spChg>
        <pc:spChg chg="mod">
          <ac:chgData name="伊健 杜" userId="e69aded81da48593" providerId="LiveId" clId="{9DCFAC67-F80A-448B-B1E6-9C182D315F86}" dt="2022-11-29T14:50:04.441" v="5667"/>
          <ac:spMkLst>
            <pc:docMk/>
            <pc:sldMk cId="632205816" sldId="1642"/>
            <ac:spMk id="5" creationId="{E7287B0E-EF55-E721-8EFA-9A9183C0EDF9}"/>
          </ac:spMkLst>
        </pc:spChg>
        <pc:picChg chg="del">
          <ac:chgData name="伊健 杜" userId="e69aded81da48593" providerId="LiveId" clId="{9DCFAC67-F80A-448B-B1E6-9C182D315F86}" dt="2022-11-29T13:45:28.372" v="1770" actId="478"/>
          <ac:picMkLst>
            <pc:docMk/>
            <pc:sldMk cId="632205816" sldId="1642"/>
            <ac:picMk id="3" creationId="{ED3EC9A8-E88C-0516-7473-C4C56829BD0F}"/>
          </ac:picMkLst>
        </pc:picChg>
        <pc:picChg chg="add mod">
          <ac:chgData name="伊健 杜" userId="e69aded81da48593" providerId="LiveId" clId="{9DCFAC67-F80A-448B-B1E6-9C182D315F86}" dt="2022-11-29T13:45:38.079" v="1776" actId="1076"/>
          <ac:picMkLst>
            <pc:docMk/>
            <pc:sldMk cId="632205816" sldId="1642"/>
            <ac:picMk id="6146" creationId="{0D0C3F0A-307F-4A42-6752-327C1889BD3D}"/>
          </ac:picMkLst>
        </pc:picChg>
      </pc:sldChg>
      <pc:sldChg chg="new">
        <pc:chgData name="伊健 杜" userId="e69aded81da48593" providerId="LiveId" clId="{9DCFAC67-F80A-448B-B1E6-9C182D315F86}" dt="2022-11-29T13:46:19.260" v="1803" actId="680"/>
        <pc:sldMkLst>
          <pc:docMk/>
          <pc:sldMk cId="4260021333" sldId="1643"/>
        </pc:sldMkLst>
      </pc:sldChg>
      <pc:sldChg chg="addSp delSp modSp add mod">
        <pc:chgData name="伊健 杜" userId="e69aded81da48593" providerId="LiveId" clId="{9DCFAC67-F80A-448B-B1E6-9C182D315F86}" dt="2022-11-29T14:50:04.441" v="5667"/>
        <pc:sldMkLst>
          <pc:docMk/>
          <pc:sldMk cId="1033426215" sldId="1644"/>
        </pc:sldMkLst>
        <pc:spChg chg="mod">
          <ac:chgData name="伊健 杜" userId="e69aded81da48593" providerId="LiveId" clId="{9DCFAC67-F80A-448B-B1E6-9C182D315F86}" dt="2022-11-29T14:50:04.441" v="5667"/>
          <ac:spMkLst>
            <pc:docMk/>
            <pc:sldMk cId="1033426215" sldId="1644"/>
            <ac:spMk id="2" creationId="{10304424-DB4A-36E7-9E0D-D32A5DD0F26C}"/>
          </ac:spMkLst>
        </pc:spChg>
        <pc:spChg chg="mod">
          <ac:chgData name="伊健 杜" userId="e69aded81da48593" providerId="LiveId" clId="{9DCFAC67-F80A-448B-B1E6-9C182D315F86}" dt="2022-11-29T14:50:04.441" v="5667"/>
          <ac:spMkLst>
            <pc:docMk/>
            <pc:sldMk cId="1033426215" sldId="1644"/>
            <ac:spMk id="5" creationId="{E7287B0E-EF55-E721-8EFA-9A9183C0EDF9}"/>
          </ac:spMkLst>
        </pc:spChg>
        <pc:picChg chg="del">
          <ac:chgData name="伊健 杜" userId="e69aded81da48593" providerId="LiveId" clId="{9DCFAC67-F80A-448B-B1E6-9C182D315F86}" dt="2022-11-29T13:48:38.978" v="1909" actId="478"/>
          <ac:picMkLst>
            <pc:docMk/>
            <pc:sldMk cId="1033426215" sldId="1644"/>
            <ac:picMk id="3" creationId="{ED3EC9A8-E88C-0516-7473-C4C56829BD0F}"/>
          </ac:picMkLst>
        </pc:picChg>
        <pc:picChg chg="add mod">
          <ac:chgData name="伊健 杜" userId="e69aded81da48593" providerId="LiveId" clId="{9DCFAC67-F80A-448B-B1E6-9C182D315F86}" dt="2022-11-29T13:48:56.968" v="1914" actId="1076"/>
          <ac:picMkLst>
            <pc:docMk/>
            <pc:sldMk cId="1033426215" sldId="1644"/>
            <ac:picMk id="7170" creationId="{E24F5A0B-9811-3DC3-8B06-2941A6E62E17}"/>
          </ac:picMkLst>
        </pc:picChg>
      </pc:sldChg>
      <pc:sldChg chg="addSp delSp modSp add mod">
        <pc:chgData name="伊健 杜" userId="e69aded81da48593" providerId="LiveId" clId="{9DCFAC67-F80A-448B-B1E6-9C182D315F86}" dt="2022-11-29T14:50:04.441" v="5667"/>
        <pc:sldMkLst>
          <pc:docMk/>
          <pc:sldMk cId="2418504957" sldId="1645"/>
        </pc:sldMkLst>
        <pc:spChg chg="del mod">
          <ac:chgData name="伊健 杜" userId="e69aded81da48593" providerId="LiveId" clId="{9DCFAC67-F80A-448B-B1E6-9C182D315F86}" dt="2022-11-29T13:55:03.366" v="1958" actId="478"/>
          <ac:spMkLst>
            <pc:docMk/>
            <pc:sldMk cId="2418504957" sldId="1645"/>
            <ac:spMk id="2" creationId="{10304424-DB4A-36E7-9E0D-D32A5DD0F26C}"/>
          </ac:spMkLst>
        </pc:spChg>
        <pc:spChg chg="add mod">
          <ac:chgData name="伊健 杜" userId="e69aded81da48593" providerId="LiveId" clId="{9DCFAC67-F80A-448B-B1E6-9C182D315F86}" dt="2022-11-29T14:50:04.441" v="5667"/>
          <ac:spMkLst>
            <pc:docMk/>
            <pc:sldMk cId="2418504957" sldId="1645"/>
            <ac:spMk id="3" creationId="{3D1696D5-BF6A-A55F-8EB1-C97AE9F19E5C}"/>
          </ac:spMkLst>
        </pc:spChg>
        <pc:spChg chg="mod">
          <ac:chgData name="伊健 杜" userId="e69aded81da48593" providerId="LiveId" clId="{9DCFAC67-F80A-448B-B1E6-9C182D315F86}" dt="2022-11-29T14:50:04.441" v="5667"/>
          <ac:spMkLst>
            <pc:docMk/>
            <pc:sldMk cId="2418504957" sldId="1645"/>
            <ac:spMk id="5" creationId="{E7287B0E-EF55-E721-8EFA-9A9183C0EDF9}"/>
          </ac:spMkLst>
        </pc:spChg>
        <pc:spChg chg="add del mod">
          <ac:chgData name="伊健 杜" userId="e69aded81da48593" providerId="LiveId" clId="{9DCFAC67-F80A-448B-B1E6-9C182D315F86}" dt="2022-11-29T13:55:06.547" v="1959" actId="478"/>
          <ac:spMkLst>
            <pc:docMk/>
            <pc:sldMk cId="2418504957" sldId="1645"/>
            <ac:spMk id="6" creationId="{4C4FACA0-AF62-2158-F952-A51CF6792D2D}"/>
          </ac:spMkLst>
        </pc:spChg>
        <pc:picChg chg="del">
          <ac:chgData name="伊健 杜" userId="e69aded81da48593" providerId="LiveId" clId="{9DCFAC67-F80A-448B-B1E6-9C182D315F86}" dt="2022-11-29T13:49:08.466" v="1923" actId="478"/>
          <ac:picMkLst>
            <pc:docMk/>
            <pc:sldMk cId="2418504957" sldId="1645"/>
            <ac:picMk id="7170" creationId="{E24F5A0B-9811-3DC3-8B06-2941A6E62E17}"/>
          </ac:picMkLst>
        </pc:picChg>
        <pc:picChg chg="add mod">
          <ac:chgData name="伊健 杜" userId="e69aded81da48593" providerId="LiveId" clId="{9DCFAC67-F80A-448B-B1E6-9C182D315F86}" dt="2022-11-29T13:52:02.359" v="1927" actId="1076"/>
          <ac:picMkLst>
            <pc:docMk/>
            <pc:sldMk cId="2418504957" sldId="1645"/>
            <ac:picMk id="8194" creationId="{771D5028-0417-02F2-9F3A-77F7FA3C3C59}"/>
          </ac:picMkLst>
        </pc:picChg>
        <pc:picChg chg="add mod">
          <ac:chgData name="伊健 杜" userId="e69aded81da48593" providerId="LiveId" clId="{9DCFAC67-F80A-448B-B1E6-9C182D315F86}" dt="2022-11-29T13:54:49.897" v="1948" actId="1076"/>
          <ac:picMkLst>
            <pc:docMk/>
            <pc:sldMk cId="2418504957" sldId="1645"/>
            <ac:picMk id="8196" creationId="{19561FAE-84FD-2807-1EC3-1EBDCC866973}"/>
          </ac:picMkLst>
        </pc:picChg>
        <pc:picChg chg="add mod">
          <ac:chgData name="伊健 杜" userId="e69aded81da48593" providerId="LiveId" clId="{9DCFAC67-F80A-448B-B1E6-9C182D315F86}" dt="2022-11-29T13:54:47.923" v="1947" actId="14100"/>
          <ac:picMkLst>
            <pc:docMk/>
            <pc:sldMk cId="2418504957" sldId="1645"/>
            <ac:picMk id="8198" creationId="{35789C22-CFDF-2951-5DD3-310AAD49AD2A}"/>
          </ac:picMkLst>
        </pc:picChg>
        <pc:picChg chg="add mod">
          <ac:chgData name="伊健 杜" userId="e69aded81da48593" providerId="LiveId" clId="{9DCFAC67-F80A-448B-B1E6-9C182D315F86}" dt="2022-11-29T13:54:44.746" v="1945" actId="1076"/>
          <ac:picMkLst>
            <pc:docMk/>
            <pc:sldMk cId="2418504957" sldId="1645"/>
            <ac:picMk id="8200" creationId="{04A56A1B-D129-A43D-78BD-009E69DA94F6}"/>
          </ac:picMkLst>
        </pc:picChg>
      </pc:sldChg>
      <pc:sldChg chg="modSp add mod">
        <pc:chgData name="伊健 杜" userId="e69aded81da48593" providerId="LiveId" clId="{9DCFAC67-F80A-448B-B1E6-9C182D315F86}" dt="2022-11-29T14:50:04.441" v="5667"/>
        <pc:sldMkLst>
          <pc:docMk/>
          <pc:sldMk cId="574078309" sldId="1646"/>
        </pc:sldMkLst>
        <pc:spChg chg="mod">
          <ac:chgData name="伊健 杜" userId="e69aded81da48593" providerId="LiveId" clId="{9DCFAC67-F80A-448B-B1E6-9C182D315F86}" dt="2022-11-29T14:50:04.441" v="5667"/>
          <ac:spMkLst>
            <pc:docMk/>
            <pc:sldMk cId="574078309" sldId="1646"/>
            <ac:spMk id="4" creationId="{2CD63A4E-E37B-41A6-9090-C7BF9F9D4BD7}"/>
          </ac:spMkLst>
        </pc:spChg>
      </pc:sldChg>
      <pc:sldChg chg="addSp delSp modSp add mod">
        <pc:chgData name="伊健 杜" userId="e69aded81da48593" providerId="LiveId" clId="{9DCFAC67-F80A-448B-B1E6-9C182D315F86}" dt="2022-11-29T14:50:04.441" v="5667"/>
        <pc:sldMkLst>
          <pc:docMk/>
          <pc:sldMk cId="613182168" sldId="1647"/>
        </pc:sldMkLst>
        <pc:spChg chg="mod">
          <ac:chgData name="伊健 杜" userId="e69aded81da48593" providerId="LiveId" clId="{9DCFAC67-F80A-448B-B1E6-9C182D315F86}" dt="2022-11-29T14:50:04.441" v="5667"/>
          <ac:spMkLst>
            <pc:docMk/>
            <pc:sldMk cId="613182168" sldId="1647"/>
            <ac:spMk id="2" creationId="{10304424-DB4A-36E7-9E0D-D32A5DD0F26C}"/>
          </ac:spMkLst>
        </pc:spChg>
        <pc:spChg chg="mod">
          <ac:chgData name="伊健 杜" userId="e69aded81da48593" providerId="LiveId" clId="{9DCFAC67-F80A-448B-B1E6-9C182D315F86}" dt="2022-11-29T14:50:04.441" v="5667"/>
          <ac:spMkLst>
            <pc:docMk/>
            <pc:sldMk cId="613182168" sldId="1647"/>
            <ac:spMk id="5" creationId="{E7287B0E-EF55-E721-8EFA-9A9183C0EDF9}"/>
          </ac:spMkLst>
        </pc:spChg>
        <pc:picChg chg="del">
          <ac:chgData name="伊健 杜" userId="e69aded81da48593" providerId="LiveId" clId="{9DCFAC67-F80A-448B-B1E6-9C182D315F86}" dt="2022-11-29T13:58:43.010" v="2090" actId="478"/>
          <ac:picMkLst>
            <pc:docMk/>
            <pc:sldMk cId="613182168" sldId="1647"/>
            <ac:picMk id="3" creationId="{ED3EC9A8-E88C-0516-7473-C4C56829BD0F}"/>
          </ac:picMkLst>
        </pc:picChg>
        <pc:picChg chg="add mod">
          <ac:chgData name="伊健 杜" userId="e69aded81da48593" providerId="LiveId" clId="{9DCFAC67-F80A-448B-B1E6-9C182D315F86}" dt="2022-11-29T13:58:49.489" v="2098" actId="688"/>
          <ac:picMkLst>
            <pc:docMk/>
            <pc:sldMk cId="613182168" sldId="1647"/>
            <ac:picMk id="9218" creationId="{090AB60C-BA30-A600-0D60-41B7B7087F0C}"/>
          </ac:picMkLst>
        </pc:picChg>
      </pc:sldChg>
      <pc:sldChg chg="addSp delSp modSp add mod">
        <pc:chgData name="伊健 杜" userId="e69aded81da48593" providerId="LiveId" clId="{9DCFAC67-F80A-448B-B1E6-9C182D315F86}" dt="2022-11-29T15:45:05.231" v="5685" actId="20577"/>
        <pc:sldMkLst>
          <pc:docMk/>
          <pc:sldMk cId="3106689935" sldId="1648"/>
        </pc:sldMkLst>
        <pc:spChg chg="mod">
          <ac:chgData name="伊健 杜" userId="e69aded81da48593" providerId="LiveId" clId="{9DCFAC67-F80A-448B-B1E6-9C182D315F86}" dt="2022-11-29T14:50:04.441" v="5667"/>
          <ac:spMkLst>
            <pc:docMk/>
            <pc:sldMk cId="3106689935" sldId="1648"/>
            <ac:spMk id="2" creationId="{10304424-DB4A-36E7-9E0D-D32A5DD0F26C}"/>
          </ac:spMkLst>
        </pc:spChg>
        <pc:spChg chg="mod">
          <ac:chgData name="伊健 杜" userId="e69aded81da48593" providerId="LiveId" clId="{9DCFAC67-F80A-448B-B1E6-9C182D315F86}" dt="2022-11-29T15:45:05.231" v="5685" actId="20577"/>
          <ac:spMkLst>
            <pc:docMk/>
            <pc:sldMk cId="3106689935" sldId="1648"/>
            <ac:spMk id="5" creationId="{E7287B0E-EF55-E721-8EFA-9A9183C0EDF9}"/>
          </ac:spMkLst>
        </pc:spChg>
        <pc:picChg chg="del">
          <ac:chgData name="伊健 杜" userId="e69aded81da48593" providerId="LiveId" clId="{9DCFAC67-F80A-448B-B1E6-9C182D315F86}" dt="2022-11-29T13:59:04.912" v="2135" actId="478"/>
          <ac:picMkLst>
            <pc:docMk/>
            <pc:sldMk cId="3106689935" sldId="1648"/>
            <ac:picMk id="9218" creationId="{090AB60C-BA30-A600-0D60-41B7B7087F0C}"/>
          </ac:picMkLst>
        </pc:picChg>
        <pc:picChg chg="add mod">
          <ac:chgData name="伊健 杜" userId="e69aded81da48593" providerId="LiveId" clId="{9DCFAC67-F80A-448B-B1E6-9C182D315F86}" dt="2022-11-29T14:00:17.112" v="2233" actId="1076"/>
          <ac:picMkLst>
            <pc:docMk/>
            <pc:sldMk cId="3106689935" sldId="1648"/>
            <ac:picMk id="10242" creationId="{B8C68F2D-1F73-1730-A9BC-4FB949D3BD59}"/>
          </ac:picMkLst>
        </pc:picChg>
      </pc:sldChg>
      <pc:sldChg chg="add del">
        <pc:chgData name="伊健 杜" userId="e69aded81da48593" providerId="LiveId" clId="{9DCFAC67-F80A-448B-B1E6-9C182D315F86}" dt="2022-11-29T14:00:34.938" v="2235" actId="47"/>
        <pc:sldMkLst>
          <pc:docMk/>
          <pc:sldMk cId="1302666078" sldId="1649"/>
        </pc:sldMkLst>
      </pc:sldChg>
      <pc:sldChg chg="addSp delSp modSp add mod">
        <pc:chgData name="伊健 杜" userId="e69aded81da48593" providerId="LiveId" clId="{9DCFAC67-F80A-448B-B1E6-9C182D315F86}" dt="2022-11-29T14:50:04.441" v="5667"/>
        <pc:sldMkLst>
          <pc:docMk/>
          <pc:sldMk cId="2359702286" sldId="1649"/>
        </pc:sldMkLst>
        <pc:spChg chg="mod">
          <ac:chgData name="伊健 杜" userId="e69aded81da48593" providerId="LiveId" clId="{9DCFAC67-F80A-448B-B1E6-9C182D315F86}" dt="2022-11-29T14:50:04.441" v="5667"/>
          <ac:spMkLst>
            <pc:docMk/>
            <pc:sldMk cId="2359702286" sldId="1649"/>
            <ac:spMk id="2" creationId="{10304424-DB4A-36E7-9E0D-D32A5DD0F26C}"/>
          </ac:spMkLst>
        </pc:spChg>
        <pc:spChg chg="mod">
          <ac:chgData name="伊健 杜" userId="e69aded81da48593" providerId="LiveId" clId="{9DCFAC67-F80A-448B-B1E6-9C182D315F86}" dt="2022-11-29T14:50:04.441" v="5667"/>
          <ac:spMkLst>
            <pc:docMk/>
            <pc:sldMk cId="2359702286" sldId="1649"/>
            <ac:spMk id="5" creationId="{E7287B0E-EF55-E721-8EFA-9A9183C0EDF9}"/>
          </ac:spMkLst>
        </pc:spChg>
        <pc:picChg chg="del">
          <ac:chgData name="伊健 杜" userId="e69aded81da48593" providerId="LiveId" clId="{9DCFAC67-F80A-448B-B1E6-9C182D315F86}" dt="2022-11-29T14:02:08.837" v="2292" actId="478"/>
          <ac:picMkLst>
            <pc:docMk/>
            <pc:sldMk cId="2359702286" sldId="1649"/>
            <ac:picMk id="9218" creationId="{090AB60C-BA30-A600-0D60-41B7B7087F0C}"/>
          </ac:picMkLst>
        </pc:picChg>
        <pc:picChg chg="add mod">
          <ac:chgData name="伊健 杜" userId="e69aded81da48593" providerId="LiveId" clId="{9DCFAC67-F80A-448B-B1E6-9C182D315F86}" dt="2022-11-29T14:03:54.653" v="2503" actId="1076"/>
          <ac:picMkLst>
            <pc:docMk/>
            <pc:sldMk cId="2359702286" sldId="1649"/>
            <ac:picMk id="11266" creationId="{28366005-7048-0560-FEE1-B2BA02A8486A}"/>
          </ac:picMkLst>
        </pc:picChg>
      </pc:sldChg>
      <pc:sldChg chg="modSp add mod">
        <pc:chgData name="伊健 杜" userId="e69aded81da48593" providerId="LiveId" clId="{9DCFAC67-F80A-448B-B1E6-9C182D315F86}" dt="2022-11-29T14:50:04.441" v="5667"/>
        <pc:sldMkLst>
          <pc:docMk/>
          <pc:sldMk cId="3486609757" sldId="1650"/>
        </pc:sldMkLst>
        <pc:spChg chg="mod">
          <ac:chgData name="伊健 杜" userId="e69aded81da48593" providerId="LiveId" clId="{9DCFAC67-F80A-448B-B1E6-9C182D315F86}" dt="2022-11-29T14:50:04.441" v="5667"/>
          <ac:spMkLst>
            <pc:docMk/>
            <pc:sldMk cId="3486609757" sldId="1650"/>
            <ac:spMk id="4" creationId="{2CD63A4E-E37B-41A6-9090-C7BF9F9D4BD7}"/>
          </ac:spMkLst>
        </pc:spChg>
      </pc:sldChg>
      <pc:sldChg chg="addSp delSp modSp add mod">
        <pc:chgData name="伊健 杜" userId="e69aded81da48593" providerId="LiveId" clId="{9DCFAC67-F80A-448B-B1E6-9C182D315F86}" dt="2022-11-29T14:50:04.441" v="5667"/>
        <pc:sldMkLst>
          <pc:docMk/>
          <pc:sldMk cId="1255261345" sldId="1651"/>
        </pc:sldMkLst>
        <pc:spChg chg="mod">
          <ac:chgData name="伊健 杜" userId="e69aded81da48593" providerId="LiveId" clId="{9DCFAC67-F80A-448B-B1E6-9C182D315F86}" dt="2022-11-29T14:50:04.441" v="5667"/>
          <ac:spMkLst>
            <pc:docMk/>
            <pc:sldMk cId="1255261345" sldId="1651"/>
            <ac:spMk id="2" creationId="{10304424-DB4A-36E7-9E0D-D32A5DD0F26C}"/>
          </ac:spMkLst>
        </pc:spChg>
        <pc:spChg chg="mod">
          <ac:chgData name="伊健 杜" userId="e69aded81da48593" providerId="LiveId" clId="{9DCFAC67-F80A-448B-B1E6-9C182D315F86}" dt="2022-11-29T14:50:04.441" v="5667"/>
          <ac:spMkLst>
            <pc:docMk/>
            <pc:sldMk cId="1255261345" sldId="1651"/>
            <ac:spMk id="5" creationId="{E7287B0E-EF55-E721-8EFA-9A9183C0EDF9}"/>
          </ac:spMkLst>
        </pc:spChg>
        <pc:picChg chg="del">
          <ac:chgData name="伊健 杜" userId="e69aded81da48593" providerId="LiveId" clId="{9DCFAC67-F80A-448B-B1E6-9C182D315F86}" dt="2022-11-29T14:05:07.591" v="2721" actId="478"/>
          <ac:picMkLst>
            <pc:docMk/>
            <pc:sldMk cId="1255261345" sldId="1651"/>
            <ac:picMk id="11266" creationId="{28366005-7048-0560-FEE1-B2BA02A8486A}"/>
          </ac:picMkLst>
        </pc:picChg>
        <pc:picChg chg="add mod">
          <ac:chgData name="伊健 杜" userId="e69aded81da48593" providerId="LiveId" clId="{9DCFAC67-F80A-448B-B1E6-9C182D315F86}" dt="2022-11-29T14:05:24.717" v="2725" actId="1076"/>
          <ac:picMkLst>
            <pc:docMk/>
            <pc:sldMk cId="1255261345" sldId="1651"/>
            <ac:picMk id="12290" creationId="{5519B86B-FDAB-4390-7F02-EF42C7370779}"/>
          </ac:picMkLst>
        </pc:picChg>
      </pc:sldChg>
      <pc:sldChg chg="addSp delSp modSp add mod">
        <pc:chgData name="伊健 杜" userId="e69aded81da48593" providerId="LiveId" clId="{9DCFAC67-F80A-448B-B1E6-9C182D315F86}" dt="2022-11-29T14:50:04.441" v="5667"/>
        <pc:sldMkLst>
          <pc:docMk/>
          <pc:sldMk cId="3447177732" sldId="1652"/>
        </pc:sldMkLst>
        <pc:spChg chg="mod">
          <ac:chgData name="伊健 杜" userId="e69aded81da48593" providerId="LiveId" clId="{9DCFAC67-F80A-448B-B1E6-9C182D315F86}" dt="2022-11-29T14:05:40.057" v="2740"/>
          <ac:spMkLst>
            <pc:docMk/>
            <pc:sldMk cId="3447177732" sldId="1652"/>
            <ac:spMk id="2" creationId="{10304424-DB4A-36E7-9E0D-D32A5DD0F26C}"/>
          </ac:spMkLst>
        </pc:spChg>
        <pc:spChg chg="mod">
          <ac:chgData name="伊健 杜" userId="e69aded81da48593" providerId="LiveId" clId="{9DCFAC67-F80A-448B-B1E6-9C182D315F86}" dt="2022-11-29T14:50:04.441" v="5667"/>
          <ac:spMkLst>
            <pc:docMk/>
            <pc:sldMk cId="3447177732" sldId="1652"/>
            <ac:spMk id="5" creationId="{E7287B0E-EF55-E721-8EFA-9A9183C0EDF9}"/>
          </ac:spMkLst>
        </pc:spChg>
        <pc:picChg chg="del">
          <ac:chgData name="伊健 杜" userId="e69aded81da48593" providerId="LiveId" clId="{9DCFAC67-F80A-448B-B1E6-9C182D315F86}" dt="2022-11-29T14:06:46.826" v="2823" actId="478"/>
          <ac:picMkLst>
            <pc:docMk/>
            <pc:sldMk cId="3447177732" sldId="1652"/>
            <ac:picMk id="11266" creationId="{28366005-7048-0560-FEE1-B2BA02A8486A}"/>
          </ac:picMkLst>
        </pc:picChg>
        <pc:picChg chg="add mod">
          <ac:chgData name="伊健 杜" userId="e69aded81da48593" providerId="LiveId" clId="{9DCFAC67-F80A-448B-B1E6-9C182D315F86}" dt="2022-11-29T14:08:27.940" v="2825" actId="1076"/>
          <ac:picMkLst>
            <pc:docMk/>
            <pc:sldMk cId="3447177732" sldId="1652"/>
            <ac:picMk id="13314" creationId="{1738FE9A-9B02-AD49-BB29-EE363CE3B250}"/>
          </ac:picMkLst>
        </pc:picChg>
      </pc:sldChg>
      <pc:sldChg chg="addSp delSp modSp add mod">
        <pc:chgData name="伊健 杜" userId="e69aded81da48593" providerId="LiveId" clId="{9DCFAC67-F80A-448B-B1E6-9C182D315F86}" dt="2022-11-29T14:50:04.441" v="5667"/>
        <pc:sldMkLst>
          <pc:docMk/>
          <pc:sldMk cId="1360828132" sldId="1653"/>
        </pc:sldMkLst>
        <pc:spChg chg="mod">
          <ac:chgData name="伊健 杜" userId="e69aded81da48593" providerId="LiveId" clId="{9DCFAC67-F80A-448B-B1E6-9C182D315F86}" dt="2022-11-29T14:50:04.441" v="5667"/>
          <ac:spMkLst>
            <pc:docMk/>
            <pc:sldMk cId="1360828132" sldId="1653"/>
            <ac:spMk id="5" creationId="{E7287B0E-EF55-E721-8EFA-9A9183C0EDF9}"/>
          </ac:spMkLst>
        </pc:spChg>
        <pc:picChg chg="del">
          <ac:chgData name="伊健 杜" userId="e69aded81da48593" providerId="LiveId" clId="{9DCFAC67-F80A-448B-B1E6-9C182D315F86}" dt="2022-11-29T14:09:08.408" v="2941" actId="478"/>
          <ac:picMkLst>
            <pc:docMk/>
            <pc:sldMk cId="1360828132" sldId="1653"/>
            <ac:picMk id="13314" creationId="{1738FE9A-9B02-AD49-BB29-EE363CE3B250}"/>
          </ac:picMkLst>
        </pc:picChg>
        <pc:picChg chg="add mod">
          <ac:chgData name="伊健 杜" userId="e69aded81da48593" providerId="LiveId" clId="{9DCFAC67-F80A-448B-B1E6-9C182D315F86}" dt="2022-11-29T14:10:34.030" v="2947" actId="1076"/>
          <ac:picMkLst>
            <pc:docMk/>
            <pc:sldMk cId="1360828132" sldId="1653"/>
            <ac:picMk id="15362" creationId="{815ECF87-A879-9EF0-A5E5-B0BA56A0611E}"/>
          </ac:picMkLst>
        </pc:picChg>
      </pc:sldChg>
      <pc:sldChg chg="addSp delSp modSp add mod">
        <pc:chgData name="伊健 杜" userId="e69aded81da48593" providerId="LiveId" clId="{9DCFAC67-F80A-448B-B1E6-9C182D315F86}" dt="2022-11-29T16:02:40.588" v="5729" actId="478"/>
        <pc:sldMkLst>
          <pc:docMk/>
          <pc:sldMk cId="382516160" sldId="1654"/>
        </pc:sldMkLst>
        <pc:spChg chg="add del mod">
          <ac:chgData name="伊健 杜" userId="e69aded81da48593" providerId="LiveId" clId="{9DCFAC67-F80A-448B-B1E6-9C182D315F86}" dt="2022-11-29T16:02:40.588" v="5729" actId="478"/>
          <ac:spMkLst>
            <pc:docMk/>
            <pc:sldMk cId="382516160" sldId="1654"/>
            <ac:spMk id="2" creationId="{0D0952E0-790E-30B9-C45E-2DC5039C6B22}"/>
          </ac:spMkLst>
        </pc:spChg>
        <pc:spChg chg="mod">
          <ac:chgData name="伊健 杜" userId="e69aded81da48593" providerId="LiveId" clId="{9DCFAC67-F80A-448B-B1E6-9C182D315F86}" dt="2022-11-29T14:50:04.441" v="5667"/>
          <ac:spMkLst>
            <pc:docMk/>
            <pc:sldMk cId="382516160" sldId="1654"/>
            <ac:spMk id="4" creationId="{2CD63A4E-E37B-41A6-9090-C7BF9F9D4BD7}"/>
          </ac:spMkLst>
        </pc:spChg>
      </pc:sldChg>
      <pc:sldChg chg="addSp delSp modSp add del mod">
        <pc:chgData name="伊健 杜" userId="e69aded81da48593" providerId="LiveId" clId="{9DCFAC67-F80A-448B-B1E6-9C182D315F86}" dt="2022-11-29T14:10:47.448" v="2977" actId="47"/>
        <pc:sldMkLst>
          <pc:docMk/>
          <pc:sldMk cId="4209738668" sldId="1654"/>
        </pc:sldMkLst>
        <pc:picChg chg="add mod">
          <ac:chgData name="伊健 杜" userId="e69aded81da48593" providerId="LiveId" clId="{9DCFAC67-F80A-448B-B1E6-9C182D315F86}" dt="2022-11-29T14:09:23.013" v="2945" actId="1076"/>
          <ac:picMkLst>
            <pc:docMk/>
            <pc:sldMk cId="4209738668" sldId="1654"/>
            <ac:picMk id="4" creationId="{8E203BCA-078C-B0A3-F576-6BC20514CD1A}"/>
          </ac:picMkLst>
        </pc:picChg>
        <pc:picChg chg="del">
          <ac:chgData name="伊健 杜" userId="e69aded81da48593" providerId="LiveId" clId="{9DCFAC67-F80A-448B-B1E6-9C182D315F86}" dt="2022-11-29T14:09:17.204" v="2943" actId="478"/>
          <ac:picMkLst>
            <pc:docMk/>
            <pc:sldMk cId="4209738668" sldId="1654"/>
            <ac:picMk id="13314" creationId="{1738FE9A-9B02-AD49-BB29-EE363CE3B250}"/>
          </ac:picMkLst>
        </pc:picChg>
      </pc:sldChg>
      <pc:sldChg chg="addSp delSp modSp add mod">
        <pc:chgData name="伊健 杜" userId="e69aded81da48593" providerId="LiveId" clId="{9DCFAC67-F80A-448B-B1E6-9C182D315F86}" dt="2022-11-29T14:50:04.441" v="5667"/>
        <pc:sldMkLst>
          <pc:docMk/>
          <pc:sldMk cId="4258371911" sldId="1655"/>
        </pc:sldMkLst>
        <pc:spChg chg="mod">
          <ac:chgData name="伊健 杜" userId="e69aded81da48593" providerId="LiveId" clId="{9DCFAC67-F80A-448B-B1E6-9C182D315F86}" dt="2022-11-29T14:23:59.619" v="3526"/>
          <ac:spMkLst>
            <pc:docMk/>
            <pc:sldMk cId="4258371911" sldId="1655"/>
            <ac:spMk id="2" creationId="{10304424-DB4A-36E7-9E0D-D32A5DD0F26C}"/>
          </ac:spMkLst>
        </pc:spChg>
        <pc:spChg chg="mod">
          <ac:chgData name="伊健 杜" userId="e69aded81da48593" providerId="LiveId" clId="{9DCFAC67-F80A-448B-B1E6-9C182D315F86}" dt="2022-11-29T14:50:04.441" v="5667"/>
          <ac:spMkLst>
            <pc:docMk/>
            <pc:sldMk cId="4258371911" sldId="1655"/>
            <ac:spMk id="5" creationId="{E7287B0E-EF55-E721-8EFA-9A9183C0EDF9}"/>
          </ac:spMkLst>
        </pc:spChg>
        <pc:picChg chg="del">
          <ac:chgData name="伊健 杜" userId="e69aded81da48593" providerId="LiveId" clId="{9DCFAC67-F80A-448B-B1E6-9C182D315F86}" dt="2022-11-29T14:24:27.939" v="3657" actId="478"/>
          <ac:picMkLst>
            <pc:docMk/>
            <pc:sldMk cId="4258371911" sldId="1655"/>
            <ac:picMk id="13314" creationId="{1738FE9A-9B02-AD49-BB29-EE363CE3B250}"/>
          </ac:picMkLst>
        </pc:picChg>
        <pc:picChg chg="add mod">
          <ac:chgData name="伊健 杜" userId="e69aded81da48593" providerId="LiveId" clId="{9DCFAC67-F80A-448B-B1E6-9C182D315F86}" dt="2022-11-29T14:26:08.411" v="3662" actId="1076"/>
          <ac:picMkLst>
            <pc:docMk/>
            <pc:sldMk cId="4258371911" sldId="1655"/>
            <ac:picMk id="17410" creationId="{309010C3-4391-1C51-4243-FAACAFF4E1A2}"/>
          </ac:picMkLst>
        </pc:picChg>
      </pc:sldChg>
      <pc:sldChg chg="addSp modSp add mod">
        <pc:chgData name="伊健 杜" userId="e69aded81da48593" providerId="LiveId" clId="{9DCFAC67-F80A-448B-B1E6-9C182D315F86}" dt="2022-11-29T14:50:04.441" v="5667"/>
        <pc:sldMkLst>
          <pc:docMk/>
          <pc:sldMk cId="844771689" sldId="1656"/>
        </pc:sldMkLst>
        <pc:spChg chg="mod">
          <ac:chgData name="伊健 杜" userId="e69aded81da48593" providerId="LiveId" clId="{9DCFAC67-F80A-448B-B1E6-9C182D315F86}" dt="2022-11-29T14:16:10.405" v="3072"/>
          <ac:spMkLst>
            <pc:docMk/>
            <pc:sldMk cId="844771689" sldId="1656"/>
            <ac:spMk id="2" creationId="{93750CB4-09CB-E972-8931-8149CF602B19}"/>
          </ac:spMkLst>
        </pc:spChg>
        <pc:spChg chg="add mod">
          <ac:chgData name="伊健 杜" userId="e69aded81da48593" providerId="LiveId" clId="{9DCFAC67-F80A-448B-B1E6-9C182D315F86}" dt="2022-11-29T14:50:04.441" v="5667"/>
          <ac:spMkLst>
            <pc:docMk/>
            <pc:sldMk cId="844771689" sldId="1656"/>
            <ac:spMk id="3" creationId="{7399300E-0691-B394-65B1-19AA10A98F34}"/>
          </ac:spMkLst>
        </pc:spChg>
        <pc:spChg chg="mod">
          <ac:chgData name="伊健 杜" userId="e69aded81da48593" providerId="LiveId" clId="{9DCFAC67-F80A-448B-B1E6-9C182D315F86}" dt="2022-11-29T14:50:04.441" v="5667"/>
          <ac:spMkLst>
            <pc:docMk/>
            <pc:sldMk cId="844771689" sldId="1656"/>
            <ac:spMk id="4" creationId="{2CD63A4E-E37B-41A6-9090-C7BF9F9D4BD7}"/>
          </ac:spMkLst>
        </pc:spChg>
        <pc:picChg chg="add mod">
          <ac:chgData name="伊健 杜" userId="e69aded81da48593" providerId="LiveId" clId="{9DCFAC67-F80A-448B-B1E6-9C182D315F86}" dt="2022-11-29T14:19:00.067" v="3179" actId="1076"/>
          <ac:picMkLst>
            <pc:docMk/>
            <pc:sldMk cId="844771689" sldId="1656"/>
            <ac:picMk id="16386" creationId="{3D9F0DE3-C6BE-C90E-16B0-739BBE9409FE}"/>
          </ac:picMkLst>
        </pc:picChg>
      </pc:sldChg>
      <pc:sldChg chg="addSp delSp modSp add mod">
        <pc:chgData name="伊健 杜" userId="e69aded81da48593" providerId="LiveId" clId="{9DCFAC67-F80A-448B-B1E6-9C182D315F86}" dt="2022-11-29T14:50:04.441" v="5667"/>
        <pc:sldMkLst>
          <pc:docMk/>
          <pc:sldMk cId="1358456787" sldId="1657"/>
        </pc:sldMkLst>
        <pc:spChg chg="mod">
          <ac:chgData name="伊健 杜" userId="e69aded81da48593" providerId="LiveId" clId="{9DCFAC67-F80A-448B-B1E6-9C182D315F86}" dt="2022-11-29T14:50:04.441" v="5667"/>
          <ac:spMkLst>
            <pc:docMk/>
            <pc:sldMk cId="1358456787" sldId="1657"/>
            <ac:spMk id="3" creationId="{7399300E-0691-B394-65B1-19AA10A98F34}"/>
          </ac:spMkLst>
        </pc:spChg>
        <pc:spChg chg="mod">
          <ac:chgData name="伊健 杜" userId="e69aded81da48593" providerId="LiveId" clId="{9DCFAC67-F80A-448B-B1E6-9C182D315F86}" dt="2022-11-29T14:50:04.441" v="5667"/>
          <ac:spMkLst>
            <pc:docMk/>
            <pc:sldMk cId="1358456787" sldId="1657"/>
            <ac:spMk id="4" creationId="{2CD63A4E-E37B-41A6-9090-C7BF9F9D4BD7}"/>
          </ac:spMkLst>
        </pc:spChg>
        <pc:picChg chg="del mod">
          <ac:chgData name="伊健 杜" userId="e69aded81da48593" providerId="LiveId" clId="{9DCFAC67-F80A-448B-B1E6-9C182D315F86}" dt="2022-11-29T14:19:10.922" v="3182" actId="478"/>
          <ac:picMkLst>
            <pc:docMk/>
            <pc:sldMk cId="1358456787" sldId="1657"/>
            <ac:picMk id="16386" creationId="{3D9F0DE3-C6BE-C90E-16B0-739BBE9409FE}"/>
          </ac:picMkLst>
        </pc:picChg>
        <pc:picChg chg="add mod">
          <ac:chgData name="伊健 杜" userId="e69aded81da48593" providerId="LiveId" clId="{9DCFAC67-F80A-448B-B1E6-9C182D315F86}" dt="2022-11-29T14:19:57.012" v="3255" actId="1076"/>
          <ac:picMkLst>
            <pc:docMk/>
            <pc:sldMk cId="1358456787" sldId="1657"/>
            <ac:picMk id="18434" creationId="{1B69370F-AF6E-5133-F9DC-1284EB3967A4}"/>
          </ac:picMkLst>
        </pc:picChg>
      </pc:sldChg>
      <pc:sldChg chg="addSp delSp modSp add mod">
        <pc:chgData name="伊健 杜" userId="e69aded81da48593" providerId="LiveId" clId="{9DCFAC67-F80A-448B-B1E6-9C182D315F86}" dt="2022-11-29T14:50:04.441" v="5667"/>
        <pc:sldMkLst>
          <pc:docMk/>
          <pc:sldMk cId="1575561204" sldId="1658"/>
        </pc:sldMkLst>
        <pc:spChg chg="mod">
          <ac:chgData name="伊健 杜" userId="e69aded81da48593" providerId="LiveId" clId="{9DCFAC67-F80A-448B-B1E6-9C182D315F86}" dt="2022-11-29T14:50:04.441" v="5667"/>
          <ac:spMkLst>
            <pc:docMk/>
            <pc:sldMk cId="1575561204" sldId="1658"/>
            <ac:spMk id="3" creationId="{7399300E-0691-B394-65B1-19AA10A98F34}"/>
          </ac:spMkLst>
        </pc:spChg>
        <pc:spChg chg="mod">
          <ac:chgData name="伊健 杜" userId="e69aded81da48593" providerId="LiveId" clId="{9DCFAC67-F80A-448B-B1E6-9C182D315F86}" dt="2022-11-29T14:20:26.981" v="3261" actId="20577"/>
          <ac:spMkLst>
            <pc:docMk/>
            <pc:sldMk cId="1575561204" sldId="1658"/>
            <ac:spMk id="4" creationId="{2CD63A4E-E37B-41A6-9090-C7BF9F9D4BD7}"/>
          </ac:spMkLst>
        </pc:spChg>
        <pc:spChg chg="add mod">
          <ac:chgData name="伊健 杜" userId="e69aded81da48593" providerId="LiveId" clId="{9DCFAC67-F80A-448B-B1E6-9C182D315F86}" dt="2022-11-29T14:50:04.441" v="5667"/>
          <ac:spMkLst>
            <pc:docMk/>
            <pc:sldMk cId="1575561204" sldId="1658"/>
            <ac:spMk id="5" creationId="{4D8D32DF-2550-E88F-B3A8-8FB0069FFFBC}"/>
          </ac:spMkLst>
        </pc:spChg>
        <pc:picChg chg="del">
          <ac:chgData name="伊健 杜" userId="e69aded81da48593" providerId="LiveId" clId="{9DCFAC67-F80A-448B-B1E6-9C182D315F86}" dt="2022-11-29T14:21:37.413" v="3262" actId="478"/>
          <ac:picMkLst>
            <pc:docMk/>
            <pc:sldMk cId="1575561204" sldId="1658"/>
            <ac:picMk id="18434" creationId="{1B69370F-AF6E-5133-F9DC-1284EB3967A4}"/>
          </ac:picMkLst>
        </pc:picChg>
        <pc:picChg chg="add mod">
          <ac:chgData name="伊健 杜" userId="e69aded81da48593" providerId="LiveId" clId="{9DCFAC67-F80A-448B-B1E6-9C182D315F86}" dt="2022-11-29T14:22:34.758" v="3401" actId="1076"/>
          <ac:picMkLst>
            <pc:docMk/>
            <pc:sldMk cId="1575561204" sldId="1658"/>
            <ac:picMk id="19458" creationId="{BE07EBB1-6103-4C5E-8AD0-04F4AEAFDF41}"/>
          </ac:picMkLst>
        </pc:picChg>
      </pc:sldChg>
      <pc:sldChg chg="modSp add mod">
        <pc:chgData name="伊健 杜" userId="e69aded81da48593" providerId="LiveId" clId="{9DCFAC67-F80A-448B-B1E6-9C182D315F86}" dt="2022-11-29T14:50:04.441" v="5667"/>
        <pc:sldMkLst>
          <pc:docMk/>
          <pc:sldMk cId="390046188" sldId="1659"/>
        </pc:sldMkLst>
        <pc:spChg chg="mod">
          <ac:chgData name="伊健 杜" userId="e69aded81da48593" providerId="LiveId" clId="{9DCFAC67-F80A-448B-B1E6-9C182D315F86}" dt="2022-11-29T14:50:04.441" v="5667"/>
          <ac:spMkLst>
            <pc:docMk/>
            <pc:sldMk cId="390046188" sldId="1659"/>
            <ac:spMk id="4" creationId="{2CD63A4E-E37B-41A6-9090-C7BF9F9D4BD7}"/>
          </ac:spMkLst>
        </pc:spChg>
      </pc:sldChg>
      <pc:sldChg chg="addSp delSp modSp add mod">
        <pc:chgData name="伊健 杜" userId="e69aded81da48593" providerId="LiveId" clId="{9DCFAC67-F80A-448B-B1E6-9C182D315F86}" dt="2022-11-29T14:50:04.441" v="5667"/>
        <pc:sldMkLst>
          <pc:docMk/>
          <pc:sldMk cId="4229946150" sldId="1660"/>
        </pc:sldMkLst>
        <pc:spChg chg="mod">
          <ac:chgData name="伊健 杜" userId="e69aded81da48593" providerId="LiveId" clId="{9DCFAC67-F80A-448B-B1E6-9C182D315F86}" dt="2022-11-29T14:50:04.441" v="5667"/>
          <ac:spMkLst>
            <pc:docMk/>
            <pc:sldMk cId="4229946150" sldId="1660"/>
            <ac:spMk id="5" creationId="{E7287B0E-EF55-E721-8EFA-9A9183C0EDF9}"/>
          </ac:spMkLst>
        </pc:spChg>
        <pc:picChg chg="del">
          <ac:chgData name="伊健 杜" userId="e69aded81da48593" providerId="LiveId" clId="{9DCFAC67-F80A-448B-B1E6-9C182D315F86}" dt="2022-11-29T14:28:17.218" v="3746" actId="478"/>
          <ac:picMkLst>
            <pc:docMk/>
            <pc:sldMk cId="4229946150" sldId="1660"/>
            <ac:picMk id="17410" creationId="{309010C3-4391-1C51-4243-FAACAFF4E1A2}"/>
          </ac:picMkLst>
        </pc:picChg>
        <pc:picChg chg="add mod">
          <ac:chgData name="伊健 杜" userId="e69aded81da48593" providerId="LiveId" clId="{9DCFAC67-F80A-448B-B1E6-9C182D315F86}" dt="2022-11-29T14:28:18.566" v="3748" actId="1076"/>
          <ac:picMkLst>
            <pc:docMk/>
            <pc:sldMk cId="4229946150" sldId="1660"/>
            <ac:picMk id="20482" creationId="{5641B899-34DA-F55F-41EA-93871B4B98D9}"/>
          </ac:picMkLst>
        </pc:picChg>
      </pc:sldChg>
      <pc:sldChg chg="delSp modSp add del">
        <pc:chgData name="伊健 杜" userId="e69aded81da48593" providerId="LiveId" clId="{9DCFAC67-F80A-448B-B1E6-9C182D315F86}" dt="2022-11-29T14:30:22.789" v="3874" actId="47"/>
        <pc:sldMkLst>
          <pc:docMk/>
          <pc:sldMk cId="1358589360" sldId="1661"/>
        </pc:sldMkLst>
        <pc:picChg chg="del mod">
          <ac:chgData name="伊健 杜" userId="e69aded81da48593" providerId="LiveId" clId="{9DCFAC67-F80A-448B-B1E6-9C182D315F86}" dt="2022-11-29T14:30:21.077" v="3873" actId="478"/>
          <ac:picMkLst>
            <pc:docMk/>
            <pc:sldMk cId="1358589360" sldId="1661"/>
            <ac:picMk id="20482" creationId="{5641B899-34DA-F55F-41EA-93871B4B98D9}"/>
          </ac:picMkLst>
        </pc:picChg>
      </pc:sldChg>
      <pc:sldChg chg="addSp delSp modSp add mod">
        <pc:chgData name="伊健 杜" userId="e69aded81da48593" providerId="LiveId" clId="{9DCFAC67-F80A-448B-B1E6-9C182D315F86}" dt="2022-11-29T14:50:04.441" v="5667"/>
        <pc:sldMkLst>
          <pc:docMk/>
          <pc:sldMk cId="4170320492" sldId="1661"/>
        </pc:sldMkLst>
        <pc:spChg chg="mod">
          <ac:chgData name="伊健 杜" userId="e69aded81da48593" providerId="LiveId" clId="{9DCFAC67-F80A-448B-B1E6-9C182D315F86}" dt="2022-11-29T14:50:04.441" v="5667"/>
          <ac:spMkLst>
            <pc:docMk/>
            <pc:sldMk cId="4170320492" sldId="1661"/>
            <ac:spMk id="2" creationId="{10304424-DB4A-36E7-9E0D-D32A5DD0F26C}"/>
          </ac:spMkLst>
        </pc:spChg>
        <pc:spChg chg="mod">
          <ac:chgData name="伊健 杜" userId="e69aded81da48593" providerId="LiveId" clId="{9DCFAC67-F80A-448B-B1E6-9C182D315F86}" dt="2022-11-29T14:50:04.441" v="5667"/>
          <ac:spMkLst>
            <pc:docMk/>
            <pc:sldMk cId="4170320492" sldId="1661"/>
            <ac:spMk id="5" creationId="{E7287B0E-EF55-E721-8EFA-9A9183C0EDF9}"/>
          </ac:spMkLst>
        </pc:spChg>
        <pc:picChg chg="del mod">
          <ac:chgData name="伊健 杜" userId="e69aded81da48593" providerId="LiveId" clId="{9DCFAC67-F80A-448B-B1E6-9C182D315F86}" dt="2022-11-29T14:31:27.766" v="3995" actId="478"/>
          <ac:picMkLst>
            <pc:docMk/>
            <pc:sldMk cId="4170320492" sldId="1661"/>
            <ac:picMk id="20482" creationId="{5641B899-34DA-F55F-41EA-93871B4B98D9}"/>
          </ac:picMkLst>
        </pc:picChg>
        <pc:picChg chg="add mod">
          <ac:chgData name="伊健 杜" userId="e69aded81da48593" providerId="LiveId" clId="{9DCFAC67-F80A-448B-B1E6-9C182D315F86}" dt="2022-11-29T14:31:52.936" v="4000" actId="1076"/>
          <ac:picMkLst>
            <pc:docMk/>
            <pc:sldMk cId="4170320492" sldId="1661"/>
            <ac:picMk id="21506" creationId="{5BD170EB-D10A-0ADA-00D2-B1756108DB3E}"/>
          </ac:picMkLst>
        </pc:picChg>
      </pc:sldChg>
      <pc:sldChg chg="addSp delSp modSp add mod">
        <pc:chgData name="伊健 杜" userId="e69aded81da48593" providerId="LiveId" clId="{9DCFAC67-F80A-448B-B1E6-9C182D315F86}" dt="2022-11-29T14:50:04.441" v="5667"/>
        <pc:sldMkLst>
          <pc:docMk/>
          <pc:sldMk cId="3620070148" sldId="1662"/>
        </pc:sldMkLst>
        <pc:spChg chg="mod">
          <ac:chgData name="伊健 杜" userId="e69aded81da48593" providerId="LiveId" clId="{9DCFAC67-F80A-448B-B1E6-9C182D315F86}" dt="2022-11-29T14:50:04.441" v="5667"/>
          <ac:spMkLst>
            <pc:docMk/>
            <pc:sldMk cId="3620070148" sldId="1662"/>
            <ac:spMk id="2" creationId="{10304424-DB4A-36E7-9E0D-D32A5DD0F26C}"/>
          </ac:spMkLst>
        </pc:spChg>
        <pc:spChg chg="mod">
          <ac:chgData name="伊健 杜" userId="e69aded81da48593" providerId="LiveId" clId="{9DCFAC67-F80A-448B-B1E6-9C182D315F86}" dt="2022-11-29T14:50:04.441" v="5667"/>
          <ac:spMkLst>
            <pc:docMk/>
            <pc:sldMk cId="3620070148" sldId="1662"/>
            <ac:spMk id="5" creationId="{E7287B0E-EF55-E721-8EFA-9A9183C0EDF9}"/>
          </ac:spMkLst>
        </pc:spChg>
        <pc:picChg chg="del">
          <ac:chgData name="伊健 杜" userId="e69aded81da48593" providerId="LiveId" clId="{9DCFAC67-F80A-448B-B1E6-9C182D315F86}" dt="2022-11-29T14:33:36.473" v="4230" actId="478"/>
          <ac:picMkLst>
            <pc:docMk/>
            <pc:sldMk cId="3620070148" sldId="1662"/>
            <ac:picMk id="21506" creationId="{5BD170EB-D10A-0ADA-00D2-B1756108DB3E}"/>
          </ac:picMkLst>
        </pc:picChg>
        <pc:picChg chg="add mod">
          <ac:chgData name="伊健 杜" userId="e69aded81da48593" providerId="LiveId" clId="{9DCFAC67-F80A-448B-B1E6-9C182D315F86}" dt="2022-11-29T14:34:26.733" v="4236" actId="1076"/>
          <ac:picMkLst>
            <pc:docMk/>
            <pc:sldMk cId="3620070148" sldId="1662"/>
            <ac:picMk id="23554" creationId="{C6938F5C-205B-50F1-0133-990AD01D9286}"/>
          </ac:picMkLst>
        </pc:picChg>
      </pc:sldChg>
      <pc:sldChg chg="addSp modSp add mod">
        <pc:chgData name="伊健 杜" userId="e69aded81da48593" providerId="LiveId" clId="{9DCFAC67-F80A-448B-B1E6-9C182D315F86}" dt="2022-11-30T15:58:06.191" v="5774" actId="20577"/>
        <pc:sldMkLst>
          <pc:docMk/>
          <pc:sldMk cId="1174473443" sldId="1663"/>
        </pc:sldMkLst>
        <pc:spChg chg="add mod">
          <ac:chgData name="伊健 杜" userId="e69aded81da48593" providerId="LiveId" clId="{9DCFAC67-F80A-448B-B1E6-9C182D315F86}" dt="2022-11-30T15:58:06.191" v="5774" actId="20577"/>
          <ac:spMkLst>
            <pc:docMk/>
            <pc:sldMk cId="1174473443" sldId="1663"/>
            <ac:spMk id="2" creationId="{EEAAE549-BBFA-88EF-663B-9BA8C2C4C98C}"/>
          </ac:spMkLst>
        </pc:spChg>
        <pc:spChg chg="mod">
          <ac:chgData name="伊健 杜" userId="e69aded81da48593" providerId="LiveId" clId="{9DCFAC67-F80A-448B-B1E6-9C182D315F86}" dt="2022-11-29T14:50:04.441" v="5667"/>
          <ac:spMkLst>
            <pc:docMk/>
            <pc:sldMk cId="1174473443" sldId="1663"/>
            <ac:spMk id="4" creationId="{2CD63A4E-E37B-41A6-9090-C7BF9F9D4BD7}"/>
          </ac:spMkLst>
        </pc:spChg>
      </pc:sldChg>
      <pc:sldChg chg="addSp delSp modSp add mod">
        <pc:chgData name="伊健 杜" userId="e69aded81da48593" providerId="LiveId" clId="{9DCFAC67-F80A-448B-B1E6-9C182D315F86}" dt="2022-11-29T14:50:04.441" v="5667"/>
        <pc:sldMkLst>
          <pc:docMk/>
          <pc:sldMk cId="2846733632" sldId="1664"/>
        </pc:sldMkLst>
        <pc:spChg chg="mod">
          <ac:chgData name="伊健 杜" userId="e69aded81da48593" providerId="LiveId" clId="{9DCFAC67-F80A-448B-B1E6-9C182D315F86}" dt="2022-11-29T14:35:17.039" v="4292"/>
          <ac:spMkLst>
            <pc:docMk/>
            <pc:sldMk cId="2846733632" sldId="1664"/>
            <ac:spMk id="2" creationId="{10304424-DB4A-36E7-9E0D-D32A5DD0F26C}"/>
          </ac:spMkLst>
        </pc:spChg>
        <pc:spChg chg="mod">
          <ac:chgData name="伊健 杜" userId="e69aded81da48593" providerId="LiveId" clId="{9DCFAC67-F80A-448B-B1E6-9C182D315F86}" dt="2022-11-29T14:50:04.441" v="5667"/>
          <ac:spMkLst>
            <pc:docMk/>
            <pc:sldMk cId="2846733632" sldId="1664"/>
            <ac:spMk id="5" creationId="{E7287B0E-EF55-E721-8EFA-9A9183C0EDF9}"/>
          </ac:spMkLst>
        </pc:spChg>
        <pc:picChg chg="del">
          <ac:chgData name="伊健 杜" userId="e69aded81da48593" providerId="LiveId" clId="{9DCFAC67-F80A-448B-B1E6-9C182D315F86}" dt="2022-11-29T14:37:29.452" v="4497" actId="478"/>
          <ac:picMkLst>
            <pc:docMk/>
            <pc:sldMk cId="2846733632" sldId="1664"/>
            <ac:picMk id="21506" creationId="{5BD170EB-D10A-0ADA-00D2-B1756108DB3E}"/>
          </ac:picMkLst>
        </pc:picChg>
        <pc:picChg chg="add mod">
          <ac:chgData name="伊健 杜" userId="e69aded81da48593" providerId="LiveId" clId="{9DCFAC67-F80A-448B-B1E6-9C182D315F86}" dt="2022-11-29T14:37:55.496" v="4502" actId="14100"/>
          <ac:picMkLst>
            <pc:docMk/>
            <pc:sldMk cId="2846733632" sldId="1664"/>
            <ac:picMk id="24578" creationId="{DB516D46-20A6-8BBF-6665-0412808AFE03}"/>
          </ac:picMkLst>
        </pc:picChg>
      </pc:sldChg>
      <pc:sldChg chg="addSp delSp modSp add mod">
        <pc:chgData name="伊健 杜" userId="e69aded81da48593" providerId="LiveId" clId="{9DCFAC67-F80A-448B-B1E6-9C182D315F86}" dt="2022-11-29T14:50:04.441" v="5667"/>
        <pc:sldMkLst>
          <pc:docMk/>
          <pc:sldMk cId="3970273814" sldId="1665"/>
        </pc:sldMkLst>
        <pc:spChg chg="mod">
          <ac:chgData name="伊健 杜" userId="e69aded81da48593" providerId="LiveId" clId="{9DCFAC67-F80A-448B-B1E6-9C182D315F86}" dt="2022-11-29T14:50:04.441" v="5667"/>
          <ac:spMkLst>
            <pc:docMk/>
            <pc:sldMk cId="3970273814" sldId="1665"/>
            <ac:spMk id="5" creationId="{E7287B0E-EF55-E721-8EFA-9A9183C0EDF9}"/>
          </ac:spMkLst>
        </pc:spChg>
        <pc:picChg chg="del">
          <ac:chgData name="伊健 杜" userId="e69aded81da48593" providerId="LiveId" clId="{9DCFAC67-F80A-448B-B1E6-9C182D315F86}" dt="2022-11-29T14:38:56.655" v="4702" actId="478"/>
          <ac:picMkLst>
            <pc:docMk/>
            <pc:sldMk cId="3970273814" sldId="1665"/>
            <ac:picMk id="24578" creationId="{DB516D46-20A6-8BBF-6665-0412808AFE03}"/>
          </ac:picMkLst>
        </pc:picChg>
        <pc:picChg chg="add mod">
          <ac:chgData name="伊健 杜" userId="e69aded81da48593" providerId="LiveId" clId="{9DCFAC67-F80A-448B-B1E6-9C182D315F86}" dt="2022-11-29T14:40:23.941" v="4706" actId="1076"/>
          <ac:picMkLst>
            <pc:docMk/>
            <pc:sldMk cId="3970273814" sldId="1665"/>
            <ac:picMk id="25602" creationId="{3BCE1BE6-EECA-D4CD-6481-BDF0EDEF9266}"/>
          </ac:picMkLst>
        </pc:picChg>
      </pc:sldChg>
      <pc:sldChg chg="addSp delSp modSp add mod">
        <pc:chgData name="伊健 杜" userId="e69aded81da48593" providerId="LiveId" clId="{9DCFAC67-F80A-448B-B1E6-9C182D315F86}" dt="2022-11-29T14:50:04.441" v="5667"/>
        <pc:sldMkLst>
          <pc:docMk/>
          <pc:sldMk cId="1614446235" sldId="1666"/>
        </pc:sldMkLst>
        <pc:spChg chg="mod">
          <ac:chgData name="伊健 杜" userId="e69aded81da48593" providerId="LiveId" clId="{9DCFAC67-F80A-448B-B1E6-9C182D315F86}" dt="2022-11-29T14:50:04.441" v="5667"/>
          <ac:spMkLst>
            <pc:docMk/>
            <pc:sldMk cId="1614446235" sldId="1666"/>
            <ac:spMk id="2" creationId="{10304424-DB4A-36E7-9E0D-D32A5DD0F26C}"/>
          </ac:spMkLst>
        </pc:spChg>
        <pc:spChg chg="mod">
          <ac:chgData name="伊健 杜" userId="e69aded81da48593" providerId="LiveId" clId="{9DCFAC67-F80A-448B-B1E6-9C182D315F86}" dt="2022-11-29T14:50:04.441" v="5667"/>
          <ac:spMkLst>
            <pc:docMk/>
            <pc:sldMk cId="1614446235" sldId="1666"/>
            <ac:spMk id="5" creationId="{E7287B0E-EF55-E721-8EFA-9A9183C0EDF9}"/>
          </ac:spMkLst>
        </pc:spChg>
        <pc:picChg chg="del">
          <ac:chgData name="伊健 杜" userId="e69aded81da48593" providerId="LiveId" clId="{9DCFAC67-F80A-448B-B1E6-9C182D315F86}" dt="2022-11-29T14:41:13.848" v="4810" actId="478"/>
          <ac:picMkLst>
            <pc:docMk/>
            <pc:sldMk cId="1614446235" sldId="1666"/>
            <ac:picMk id="24578" creationId="{DB516D46-20A6-8BBF-6665-0412808AFE03}"/>
          </ac:picMkLst>
        </pc:picChg>
        <pc:picChg chg="add mod">
          <ac:chgData name="伊健 杜" userId="e69aded81da48593" providerId="LiveId" clId="{9DCFAC67-F80A-448B-B1E6-9C182D315F86}" dt="2022-11-29T14:42:31.553" v="4815" actId="1076"/>
          <ac:picMkLst>
            <pc:docMk/>
            <pc:sldMk cId="1614446235" sldId="1666"/>
            <ac:picMk id="26626" creationId="{BCD22DEB-691C-246E-956F-01A8DEB0DBCE}"/>
          </ac:picMkLst>
        </pc:picChg>
      </pc:sldChg>
      <pc:sldChg chg="addSp delSp modSp add mod">
        <pc:chgData name="伊健 杜" userId="e69aded81da48593" providerId="LiveId" clId="{9DCFAC67-F80A-448B-B1E6-9C182D315F86}" dt="2022-11-29T14:50:04.441" v="5667"/>
        <pc:sldMkLst>
          <pc:docMk/>
          <pc:sldMk cId="3623434506" sldId="1667"/>
        </pc:sldMkLst>
        <pc:spChg chg="mod">
          <ac:chgData name="伊健 杜" userId="e69aded81da48593" providerId="LiveId" clId="{9DCFAC67-F80A-448B-B1E6-9C182D315F86}" dt="2022-11-29T14:50:04.441" v="5667"/>
          <ac:spMkLst>
            <pc:docMk/>
            <pc:sldMk cId="3623434506" sldId="1667"/>
            <ac:spMk id="2" creationId="{10304424-DB4A-36E7-9E0D-D32A5DD0F26C}"/>
          </ac:spMkLst>
        </pc:spChg>
        <pc:spChg chg="mod">
          <ac:chgData name="伊健 杜" userId="e69aded81da48593" providerId="LiveId" clId="{9DCFAC67-F80A-448B-B1E6-9C182D315F86}" dt="2022-11-29T14:50:04.441" v="5667"/>
          <ac:spMkLst>
            <pc:docMk/>
            <pc:sldMk cId="3623434506" sldId="1667"/>
            <ac:spMk id="5" creationId="{E7287B0E-EF55-E721-8EFA-9A9183C0EDF9}"/>
          </ac:spMkLst>
        </pc:spChg>
        <pc:picChg chg="del">
          <ac:chgData name="伊健 杜" userId="e69aded81da48593" providerId="LiveId" clId="{9DCFAC67-F80A-448B-B1E6-9C182D315F86}" dt="2022-11-29T14:42:34.908" v="4817" actId="478"/>
          <ac:picMkLst>
            <pc:docMk/>
            <pc:sldMk cId="3623434506" sldId="1667"/>
            <ac:picMk id="26626" creationId="{BCD22DEB-691C-246E-956F-01A8DEB0DBCE}"/>
          </ac:picMkLst>
        </pc:picChg>
        <pc:picChg chg="add mod">
          <ac:chgData name="伊健 杜" userId="e69aded81da48593" providerId="LiveId" clId="{9DCFAC67-F80A-448B-B1E6-9C182D315F86}" dt="2022-11-29T14:44:11.458" v="4897" actId="1076"/>
          <ac:picMkLst>
            <pc:docMk/>
            <pc:sldMk cId="3623434506" sldId="1667"/>
            <ac:picMk id="27650" creationId="{C70DCAD9-8200-8594-1452-A852C60CE5B8}"/>
          </ac:picMkLst>
        </pc:picChg>
      </pc:sldChg>
      <pc:sldChg chg="addSp delSp modSp add mod modNotesTx">
        <pc:chgData name="伊健 杜" userId="e69aded81da48593" providerId="LiveId" clId="{9DCFAC67-F80A-448B-B1E6-9C182D315F86}" dt="2022-11-30T16:03:55.521" v="5778" actId="20577"/>
        <pc:sldMkLst>
          <pc:docMk/>
          <pc:sldMk cId="3943296893" sldId="1668"/>
        </pc:sldMkLst>
        <pc:spChg chg="mod">
          <ac:chgData name="伊健 杜" userId="e69aded81da48593" providerId="LiveId" clId="{9DCFAC67-F80A-448B-B1E6-9C182D315F86}" dt="2022-11-30T16:03:55.521" v="5778" actId="20577"/>
          <ac:spMkLst>
            <pc:docMk/>
            <pc:sldMk cId="3943296893" sldId="1668"/>
            <ac:spMk id="4" creationId="{2CD63A4E-E37B-41A6-9090-C7BF9F9D4BD7}"/>
          </ac:spMkLst>
        </pc:spChg>
        <pc:picChg chg="add del mod">
          <ac:chgData name="伊健 杜" userId="e69aded81da48593" providerId="LiveId" clId="{9DCFAC67-F80A-448B-B1E6-9C182D315F86}" dt="2022-11-29T14:46:32.722" v="5102" actId="21"/>
          <ac:picMkLst>
            <pc:docMk/>
            <pc:sldMk cId="3943296893" sldId="1668"/>
            <ac:picMk id="2" creationId="{18510586-05B3-87A9-8282-E9038F445726}"/>
          </ac:picMkLst>
        </pc:picChg>
      </pc:sldChg>
      <pc:sldChg chg="add del">
        <pc:chgData name="伊健 杜" userId="e69aded81da48593" providerId="LiveId" clId="{9DCFAC67-F80A-448B-B1E6-9C182D315F86}" dt="2022-11-29T14:45:45.258" v="5027" actId="47"/>
        <pc:sldMkLst>
          <pc:docMk/>
          <pc:sldMk cId="1787879979" sldId="1669"/>
        </pc:sldMkLst>
      </pc:sldChg>
      <pc:sldChg chg="addSp delSp modSp add mod">
        <pc:chgData name="伊健 杜" userId="e69aded81da48593" providerId="LiveId" clId="{9DCFAC67-F80A-448B-B1E6-9C182D315F86}" dt="2022-11-30T16:11:33.833" v="5781" actId="20577"/>
        <pc:sldMkLst>
          <pc:docMk/>
          <pc:sldMk cId="2890553167" sldId="1669"/>
        </pc:sldMkLst>
        <pc:spChg chg="mod">
          <ac:chgData name="伊健 杜" userId="e69aded81da48593" providerId="LiveId" clId="{9DCFAC67-F80A-448B-B1E6-9C182D315F86}" dt="2022-11-29T14:45:52.622" v="5035"/>
          <ac:spMkLst>
            <pc:docMk/>
            <pc:sldMk cId="2890553167" sldId="1669"/>
            <ac:spMk id="2" creationId="{93750CB4-09CB-E972-8931-8149CF602B19}"/>
          </ac:spMkLst>
        </pc:spChg>
        <pc:spChg chg="del">
          <ac:chgData name="伊健 杜" userId="e69aded81da48593" providerId="LiveId" clId="{9DCFAC67-F80A-448B-B1E6-9C182D315F86}" dt="2022-11-29T14:46:02.646" v="5036" actId="478"/>
          <ac:spMkLst>
            <pc:docMk/>
            <pc:sldMk cId="2890553167" sldId="1669"/>
            <ac:spMk id="3" creationId="{7399300E-0691-B394-65B1-19AA10A98F34}"/>
          </ac:spMkLst>
        </pc:spChg>
        <pc:spChg chg="mod">
          <ac:chgData name="伊健 杜" userId="e69aded81da48593" providerId="LiveId" clId="{9DCFAC67-F80A-448B-B1E6-9C182D315F86}" dt="2022-11-30T16:11:33.833" v="5781" actId="20577"/>
          <ac:spMkLst>
            <pc:docMk/>
            <pc:sldMk cId="2890553167" sldId="1669"/>
            <ac:spMk id="4" creationId="{2CD63A4E-E37B-41A6-9090-C7BF9F9D4BD7}"/>
          </ac:spMkLst>
        </pc:spChg>
        <pc:picChg chg="add mod">
          <ac:chgData name="伊健 杜" userId="e69aded81da48593" providerId="LiveId" clId="{9DCFAC67-F80A-448B-B1E6-9C182D315F86}" dt="2022-11-29T14:46:34.433" v="5104" actId="1076"/>
          <ac:picMkLst>
            <pc:docMk/>
            <pc:sldMk cId="2890553167" sldId="1669"/>
            <ac:picMk id="5" creationId="{80423C9F-5431-7FFB-C167-AC96263D9DF9}"/>
          </ac:picMkLst>
        </pc:picChg>
        <pc:picChg chg="del">
          <ac:chgData name="伊健 杜" userId="e69aded81da48593" providerId="LiveId" clId="{9DCFAC67-F80A-448B-B1E6-9C182D315F86}" dt="2022-11-29T14:46:03.019" v="5037" actId="478"/>
          <ac:picMkLst>
            <pc:docMk/>
            <pc:sldMk cId="2890553167" sldId="1669"/>
            <ac:picMk id="16386" creationId="{3D9F0DE3-C6BE-C90E-16B0-739BBE9409FE}"/>
          </ac:picMkLst>
        </pc:picChg>
      </pc:sldChg>
      <pc:sldChg chg="modSp new mod">
        <pc:chgData name="伊健 杜" userId="e69aded81da48593" providerId="LiveId" clId="{9DCFAC67-F80A-448B-B1E6-9C182D315F86}" dt="2022-11-29T14:46:13.632" v="5062" actId="20577"/>
        <pc:sldMkLst>
          <pc:docMk/>
          <pc:sldMk cId="2873396240" sldId="1670"/>
        </pc:sldMkLst>
        <pc:spChg chg="mod">
          <ac:chgData name="伊健 杜" userId="e69aded81da48593" providerId="LiveId" clId="{9DCFAC67-F80A-448B-B1E6-9C182D315F86}" dt="2022-11-29T14:46:13.632" v="5062" actId="20577"/>
          <ac:spMkLst>
            <pc:docMk/>
            <pc:sldMk cId="2873396240" sldId="1670"/>
            <ac:spMk id="2" creationId="{2827E16F-A3A2-618A-4DEA-25E6E1BCB7C8}"/>
          </ac:spMkLst>
        </pc:spChg>
      </pc:sldChg>
      <pc:sldChg chg="addSp delSp modSp add mod">
        <pc:chgData name="伊健 杜" userId="e69aded81da48593" providerId="LiveId" clId="{9DCFAC67-F80A-448B-B1E6-9C182D315F86}" dt="2022-11-29T14:50:04.441" v="5667"/>
        <pc:sldMkLst>
          <pc:docMk/>
          <pc:sldMk cId="3884756548" sldId="1671"/>
        </pc:sldMkLst>
        <pc:spChg chg="mod">
          <ac:chgData name="伊健 杜" userId="e69aded81da48593" providerId="LiveId" clId="{9DCFAC67-F80A-448B-B1E6-9C182D315F86}" dt="2022-11-29T14:50:04.441" v="5667"/>
          <ac:spMkLst>
            <pc:docMk/>
            <pc:sldMk cId="3884756548" sldId="1671"/>
            <ac:spMk id="4" creationId="{2CD63A4E-E37B-41A6-9090-C7BF9F9D4BD7}"/>
          </ac:spMkLst>
        </pc:spChg>
        <pc:picChg chg="del">
          <ac:chgData name="伊健 杜" userId="e69aded81da48593" providerId="LiveId" clId="{9DCFAC67-F80A-448B-B1E6-9C182D315F86}" dt="2022-11-29T14:46:36.835" v="5106" actId="478"/>
          <ac:picMkLst>
            <pc:docMk/>
            <pc:sldMk cId="3884756548" sldId="1671"/>
            <ac:picMk id="5" creationId="{80423C9F-5431-7FFB-C167-AC96263D9DF9}"/>
          </ac:picMkLst>
        </pc:picChg>
        <pc:picChg chg="add mod">
          <ac:chgData name="伊健 杜" userId="e69aded81da48593" providerId="LiveId" clId="{9DCFAC67-F80A-448B-B1E6-9C182D315F86}" dt="2022-11-29T14:47:32.947" v="5252" actId="1076"/>
          <ac:picMkLst>
            <pc:docMk/>
            <pc:sldMk cId="3884756548" sldId="1671"/>
            <ac:picMk id="28674" creationId="{E68A4788-4059-6502-678B-FCA2656F1E93}"/>
          </ac:picMkLst>
        </pc:picChg>
      </pc:sldChg>
      <pc:sldChg chg="addSp delSp modSp add mod">
        <pc:chgData name="伊健 杜" userId="e69aded81da48593" providerId="LiveId" clId="{9DCFAC67-F80A-448B-B1E6-9C182D315F86}" dt="2022-11-29T14:50:04.441" v="5667"/>
        <pc:sldMkLst>
          <pc:docMk/>
          <pc:sldMk cId="882423663" sldId="1672"/>
        </pc:sldMkLst>
        <pc:spChg chg="mod">
          <ac:chgData name="伊健 杜" userId="e69aded81da48593" providerId="LiveId" clId="{9DCFAC67-F80A-448B-B1E6-9C182D315F86}" dt="2022-11-29T14:50:04.441" v="5667"/>
          <ac:spMkLst>
            <pc:docMk/>
            <pc:sldMk cId="882423663" sldId="1672"/>
            <ac:spMk id="4" creationId="{2CD63A4E-E37B-41A6-9090-C7BF9F9D4BD7}"/>
          </ac:spMkLst>
        </pc:spChg>
        <pc:picChg chg="del">
          <ac:chgData name="伊健 杜" userId="e69aded81da48593" providerId="LiveId" clId="{9DCFAC67-F80A-448B-B1E6-9C182D315F86}" dt="2022-11-29T14:48:29.232" v="5468" actId="478"/>
          <ac:picMkLst>
            <pc:docMk/>
            <pc:sldMk cId="882423663" sldId="1672"/>
            <ac:picMk id="28674" creationId="{E68A4788-4059-6502-678B-FCA2656F1E93}"/>
          </ac:picMkLst>
        </pc:picChg>
        <pc:picChg chg="add mod">
          <ac:chgData name="伊健 杜" userId="e69aded81da48593" providerId="LiveId" clId="{9DCFAC67-F80A-448B-B1E6-9C182D315F86}" dt="2022-11-29T14:49:12.528" v="5475" actId="1076"/>
          <ac:picMkLst>
            <pc:docMk/>
            <pc:sldMk cId="882423663" sldId="1672"/>
            <ac:picMk id="32770" creationId="{5A8EF8D5-91A3-B822-9A01-FF09A2A32E94}"/>
          </ac:picMkLst>
        </pc:picChg>
      </pc:sldChg>
      <pc:sldChg chg="modSp add mod">
        <pc:chgData name="伊健 杜" userId="e69aded81da48593" providerId="LiveId" clId="{9DCFAC67-F80A-448B-B1E6-9C182D315F86}" dt="2022-11-29T14:50:04.441" v="5667"/>
        <pc:sldMkLst>
          <pc:docMk/>
          <pc:sldMk cId="2221160068" sldId="1673"/>
        </pc:sldMkLst>
        <pc:spChg chg="mod">
          <ac:chgData name="伊健 杜" userId="e69aded81da48593" providerId="LiveId" clId="{9DCFAC67-F80A-448B-B1E6-9C182D315F86}" dt="2022-11-29T14:50:04.441" v="5667"/>
          <ac:spMkLst>
            <pc:docMk/>
            <pc:sldMk cId="2221160068" sldId="1673"/>
            <ac:spMk id="4" creationId="{2CD63A4E-E37B-41A6-9090-C7BF9F9D4BD7}"/>
          </ac:spMkLst>
        </pc:spChg>
      </pc:sldChg>
      <pc:sldChg chg="add del">
        <pc:chgData name="伊健 杜" userId="e69aded81da48593" providerId="LiveId" clId="{9DCFAC67-F80A-448B-B1E6-9C182D315F86}" dt="2022-11-29T14:49:00.608" v="5470" actId="47"/>
        <pc:sldMkLst>
          <pc:docMk/>
          <pc:sldMk cId="4196756099" sldId="1673"/>
        </pc:sldMkLst>
      </pc:sldChg>
    </pc:docChg>
  </pc:docChgLst>
  <pc:docChgLst>
    <pc:chgData name="伊健 杜" userId="e69aded81da48593" providerId="LiveId" clId="{BCD66B68-7131-4D46-8514-0EB1CC7661F3}"/>
    <pc:docChg chg="undo custSel addSld delSld modSld sldOrd modSection">
      <pc:chgData name="伊健 杜" userId="e69aded81da48593" providerId="LiveId" clId="{BCD66B68-7131-4D46-8514-0EB1CC7661F3}" dt="2022-10-18T04:01:49.361" v="5846" actId="478"/>
      <pc:docMkLst>
        <pc:docMk/>
      </pc:docMkLst>
      <pc:sldChg chg="del">
        <pc:chgData name="伊健 杜" userId="e69aded81da48593" providerId="LiveId" clId="{BCD66B68-7131-4D46-8514-0EB1CC7661F3}" dt="2022-10-17T09:33:59.191" v="0" actId="47"/>
        <pc:sldMkLst>
          <pc:docMk/>
          <pc:sldMk cId="2318753420" sldId="1004"/>
        </pc:sldMkLst>
      </pc:sldChg>
      <pc:sldChg chg="del">
        <pc:chgData name="伊健 杜" userId="e69aded81da48593" providerId="LiveId" clId="{BCD66B68-7131-4D46-8514-0EB1CC7661F3}" dt="2022-10-17T09:33:59.191" v="0" actId="47"/>
        <pc:sldMkLst>
          <pc:docMk/>
          <pc:sldMk cId="2721065866" sldId="1011"/>
        </pc:sldMkLst>
      </pc:sldChg>
      <pc:sldChg chg="addSp delSp modSp mod ord">
        <pc:chgData name="伊健 杜" userId="e69aded81da48593" providerId="LiveId" clId="{BCD66B68-7131-4D46-8514-0EB1CC7661F3}" dt="2022-10-17T15:44:42.353" v="4875"/>
        <pc:sldMkLst>
          <pc:docMk/>
          <pc:sldMk cId="1387541516" sldId="1015"/>
        </pc:sldMkLst>
        <pc:spChg chg="mod">
          <ac:chgData name="伊健 杜" userId="e69aded81da48593" providerId="LiveId" clId="{BCD66B68-7131-4D46-8514-0EB1CC7661F3}" dt="2022-10-17T15:44:42.353" v="4875"/>
          <ac:spMkLst>
            <pc:docMk/>
            <pc:sldMk cId="1387541516" sldId="1015"/>
            <ac:spMk id="2" creationId="{1302A11A-625D-774F-23B3-739301B530C3}"/>
          </ac:spMkLst>
        </pc:spChg>
        <pc:spChg chg="mod">
          <ac:chgData name="伊健 杜" userId="e69aded81da48593" providerId="LiveId" clId="{BCD66B68-7131-4D46-8514-0EB1CC7661F3}" dt="2022-10-17T15:44:42.353" v="4875"/>
          <ac:spMkLst>
            <pc:docMk/>
            <pc:sldMk cId="1387541516" sldId="1015"/>
            <ac:spMk id="6" creationId="{F664CF38-32CE-F1ED-1F82-42C5B7FE6DC9}"/>
          </ac:spMkLst>
        </pc:spChg>
        <pc:picChg chg="add mod">
          <ac:chgData name="伊健 杜" userId="e69aded81da48593" providerId="LiveId" clId="{BCD66B68-7131-4D46-8514-0EB1CC7661F3}" dt="2022-10-17T10:26:31.313" v="1125" actId="14100"/>
          <ac:picMkLst>
            <pc:docMk/>
            <pc:sldMk cId="1387541516" sldId="1015"/>
            <ac:picMk id="3" creationId="{CFCFB0EC-95A6-F2C8-B9F3-A61C3C1C767F}"/>
          </ac:picMkLst>
        </pc:picChg>
        <pc:picChg chg="del">
          <ac:chgData name="伊健 杜" userId="e69aded81da48593" providerId="LiveId" clId="{BCD66B68-7131-4D46-8514-0EB1CC7661F3}" dt="2022-10-17T10:24:07.157" v="1021" actId="478"/>
          <ac:picMkLst>
            <pc:docMk/>
            <pc:sldMk cId="1387541516" sldId="1015"/>
            <ac:picMk id="6146" creationId="{1DE39CBF-7262-EBEA-731C-FD7B28B957D8}"/>
          </ac:picMkLst>
        </pc:picChg>
      </pc:sldChg>
      <pc:sldChg chg="del">
        <pc:chgData name="伊健 杜" userId="e69aded81da48593" providerId="LiveId" clId="{BCD66B68-7131-4D46-8514-0EB1CC7661F3}" dt="2022-10-17T09:33:59.191" v="0" actId="47"/>
        <pc:sldMkLst>
          <pc:docMk/>
          <pc:sldMk cId="1323478360" sldId="1016"/>
        </pc:sldMkLst>
      </pc:sldChg>
      <pc:sldChg chg="del">
        <pc:chgData name="伊健 杜" userId="e69aded81da48593" providerId="LiveId" clId="{BCD66B68-7131-4D46-8514-0EB1CC7661F3}" dt="2022-10-17T09:33:59.191" v="0" actId="47"/>
        <pc:sldMkLst>
          <pc:docMk/>
          <pc:sldMk cId="377477943" sldId="1017"/>
        </pc:sldMkLst>
      </pc:sldChg>
      <pc:sldChg chg="del">
        <pc:chgData name="伊健 杜" userId="e69aded81da48593" providerId="LiveId" clId="{BCD66B68-7131-4D46-8514-0EB1CC7661F3}" dt="2022-10-17T09:33:59.191" v="0" actId="47"/>
        <pc:sldMkLst>
          <pc:docMk/>
          <pc:sldMk cId="1177646282" sldId="1018"/>
        </pc:sldMkLst>
      </pc:sldChg>
      <pc:sldChg chg="del">
        <pc:chgData name="伊健 杜" userId="e69aded81da48593" providerId="LiveId" clId="{BCD66B68-7131-4D46-8514-0EB1CC7661F3}" dt="2022-10-17T09:33:59.191" v="0" actId="47"/>
        <pc:sldMkLst>
          <pc:docMk/>
          <pc:sldMk cId="705156829" sldId="1019"/>
        </pc:sldMkLst>
      </pc:sldChg>
      <pc:sldChg chg="del">
        <pc:chgData name="伊健 杜" userId="e69aded81da48593" providerId="LiveId" clId="{BCD66B68-7131-4D46-8514-0EB1CC7661F3}" dt="2022-10-17T09:33:59.191" v="0" actId="47"/>
        <pc:sldMkLst>
          <pc:docMk/>
          <pc:sldMk cId="259244262" sldId="1020"/>
        </pc:sldMkLst>
      </pc:sldChg>
      <pc:sldChg chg="del">
        <pc:chgData name="伊健 杜" userId="e69aded81da48593" providerId="LiveId" clId="{BCD66B68-7131-4D46-8514-0EB1CC7661F3}" dt="2022-10-17T09:33:59.191" v="0" actId="47"/>
        <pc:sldMkLst>
          <pc:docMk/>
          <pc:sldMk cId="3902584672" sldId="1021"/>
        </pc:sldMkLst>
      </pc:sldChg>
      <pc:sldChg chg="del">
        <pc:chgData name="伊健 杜" userId="e69aded81da48593" providerId="LiveId" clId="{BCD66B68-7131-4D46-8514-0EB1CC7661F3}" dt="2022-10-17T09:33:59.191" v="0" actId="47"/>
        <pc:sldMkLst>
          <pc:docMk/>
          <pc:sldMk cId="3145702054" sldId="1022"/>
        </pc:sldMkLst>
      </pc:sldChg>
      <pc:sldChg chg="del">
        <pc:chgData name="伊健 杜" userId="e69aded81da48593" providerId="LiveId" clId="{BCD66B68-7131-4D46-8514-0EB1CC7661F3}" dt="2022-10-17T09:33:59.191" v="0" actId="47"/>
        <pc:sldMkLst>
          <pc:docMk/>
          <pc:sldMk cId="3907455598" sldId="1023"/>
        </pc:sldMkLst>
      </pc:sldChg>
      <pc:sldChg chg="del">
        <pc:chgData name="伊健 杜" userId="e69aded81da48593" providerId="LiveId" clId="{BCD66B68-7131-4D46-8514-0EB1CC7661F3}" dt="2022-10-17T09:33:59.191" v="0" actId="47"/>
        <pc:sldMkLst>
          <pc:docMk/>
          <pc:sldMk cId="1744423983" sldId="1024"/>
        </pc:sldMkLst>
      </pc:sldChg>
      <pc:sldChg chg="del">
        <pc:chgData name="伊健 杜" userId="e69aded81da48593" providerId="LiveId" clId="{BCD66B68-7131-4D46-8514-0EB1CC7661F3}" dt="2022-10-17T09:33:59.191" v="0" actId="47"/>
        <pc:sldMkLst>
          <pc:docMk/>
          <pc:sldMk cId="2701616900" sldId="1025"/>
        </pc:sldMkLst>
      </pc:sldChg>
      <pc:sldChg chg="del">
        <pc:chgData name="伊健 杜" userId="e69aded81da48593" providerId="LiveId" clId="{BCD66B68-7131-4D46-8514-0EB1CC7661F3}" dt="2022-10-17T09:33:59.191" v="0" actId="47"/>
        <pc:sldMkLst>
          <pc:docMk/>
          <pc:sldMk cId="2797290444" sldId="1026"/>
        </pc:sldMkLst>
      </pc:sldChg>
      <pc:sldChg chg="del">
        <pc:chgData name="伊健 杜" userId="e69aded81da48593" providerId="LiveId" clId="{BCD66B68-7131-4D46-8514-0EB1CC7661F3}" dt="2022-10-17T09:33:59.191" v="0" actId="47"/>
        <pc:sldMkLst>
          <pc:docMk/>
          <pc:sldMk cId="3062115934" sldId="1027"/>
        </pc:sldMkLst>
      </pc:sldChg>
      <pc:sldChg chg="del">
        <pc:chgData name="伊健 杜" userId="e69aded81da48593" providerId="LiveId" clId="{BCD66B68-7131-4D46-8514-0EB1CC7661F3}" dt="2022-10-17T09:33:59.191" v="0" actId="47"/>
        <pc:sldMkLst>
          <pc:docMk/>
          <pc:sldMk cId="377220365" sldId="1028"/>
        </pc:sldMkLst>
      </pc:sldChg>
      <pc:sldChg chg="del">
        <pc:chgData name="伊健 杜" userId="e69aded81da48593" providerId="LiveId" clId="{BCD66B68-7131-4D46-8514-0EB1CC7661F3}" dt="2022-10-17T09:33:59.191" v="0" actId="47"/>
        <pc:sldMkLst>
          <pc:docMk/>
          <pc:sldMk cId="4021597928" sldId="1029"/>
        </pc:sldMkLst>
      </pc:sldChg>
      <pc:sldChg chg="del">
        <pc:chgData name="伊健 杜" userId="e69aded81da48593" providerId="LiveId" clId="{BCD66B68-7131-4D46-8514-0EB1CC7661F3}" dt="2022-10-17T09:33:59.191" v="0" actId="47"/>
        <pc:sldMkLst>
          <pc:docMk/>
          <pc:sldMk cId="3329533420" sldId="1030"/>
        </pc:sldMkLst>
      </pc:sldChg>
      <pc:sldChg chg="del">
        <pc:chgData name="伊健 杜" userId="e69aded81da48593" providerId="LiveId" clId="{BCD66B68-7131-4D46-8514-0EB1CC7661F3}" dt="2022-10-17T09:33:59.191" v="0" actId="47"/>
        <pc:sldMkLst>
          <pc:docMk/>
          <pc:sldMk cId="705677220" sldId="1031"/>
        </pc:sldMkLst>
      </pc:sldChg>
      <pc:sldChg chg="del">
        <pc:chgData name="伊健 杜" userId="e69aded81da48593" providerId="LiveId" clId="{BCD66B68-7131-4D46-8514-0EB1CC7661F3}" dt="2022-10-17T09:33:59.191" v="0" actId="47"/>
        <pc:sldMkLst>
          <pc:docMk/>
          <pc:sldMk cId="3181573722" sldId="1032"/>
        </pc:sldMkLst>
      </pc:sldChg>
      <pc:sldChg chg="del">
        <pc:chgData name="伊健 杜" userId="e69aded81da48593" providerId="LiveId" clId="{BCD66B68-7131-4D46-8514-0EB1CC7661F3}" dt="2022-10-17T09:33:59.191" v="0" actId="47"/>
        <pc:sldMkLst>
          <pc:docMk/>
          <pc:sldMk cId="3325632687" sldId="1033"/>
        </pc:sldMkLst>
      </pc:sldChg>
      <pc:sldChg chg="del">
        <pc:chgData name="伊健 杜" userId="e69aded81da48593" providerId="LiveId" clId="{BCD66B68-7131-4D46-8514-0EB1CC7661F3}" dt="2022-10-17T09:33:59.191" v="0" actId="47"/>
        <pc:sldMkLst>
          <pc:docMk/>
          <pc:sldMk cId="821561485" sldId="1034"/>
        </pc:sldMkLst>
      </pc:sldChg>
      <pc:sldChg chg="del">
        <pc:chgData name="伊健 杜" userId="e69aded81da48593" providerId="LiveId" clId="{BCD66B68-7131-4D46-8514-0EB1CC7661F3}" dt="2022-10-17T09:33:59.191" v="0" actId="47"/>
        <pc:sldMkLst>
          <pc:docMk/>
          <pc:sldMk cId="4259235904" sldId="1035"/>
        </pc:sldMkLst>
      </pc:sldChg>
      <pc:sldChg chg="del">
        <pc:chgData name="伊健 杜" userId="e69aded81da48593" providerId="LiveId" clId="{BCD66B68-7131-4D46-8514-0EB1CC7661F3}" dt="2022-10-17T09:33:59.191" v="0" actId="47"/>
        <pc:sldMkLst>
          <pc:docMk/>
          <pc:sldMk cId="652823886" sldId="1036"/>
        </pc:sldMkLst>
      </pc:sldChg>
      <pc:sldChg chg="del">
        <pc:chgData name="伊健 杜" userId="e69aded81da48593" providerId="LiveId" clId="{BCD66B68-7131-4D46-8514-0EB1CC7661F3}" dt="2022-10-17T09:33:59.191" v="0" actId="47"/>
        <pc:sldMkLst>
          <pc:docMk/>
          <pc:sldMk cId="2184558535" sldId="1037"/>
        </pc:sldMkLst>
      </pc:sldChg>
      <pc:sldChg chg="del">
        <pc:chgData name="伊健 杜" userId="e69aded81da48593" providerId="LiveId" clId="{BCD66B68-7131-4D46-8514-0EB1CC7661F3}" dt="2022-10-17T09:33:59.191" v="0" actId="47"/>
        <pc:sldMkLst>
          <pc:docMk/>
          <pc:sldMk cId="3543458007" sldId="1038"/>
        </pc:sldMkLst>
      </pc:sldChg>
      <pc:sldChg chg="del">
        <pc:chgData name="伊健 杜" userId="e69aded81da48593" providerId="LiveId" clId="{BCD66B68-7131-4D46-8514-0EB1CC7661F3}" dt="2022-10-17T09:33:59.191" v="0" actId="47"/>
        <pc:sldMkLst>
          <pc:docMk/>
          <pc:sldMk cId="1330810273" sldId="1039"/>
        </pc:sldMkLst>
      </pc:sldChg>
      <pc:sldChg chg="del">
        <pc:chgData name="伊健 杜" userId="e69aded81da48593" providerId="LiveId" clId="{BCD66B68-7131-4D46-8514-0EB1CC7661F3}" dt="2022-10-17T09:33:59.191" v="0" actId="47"/>
        <pc:sldMkLst>
          <pc:docMk/>
          <pc:sldMk cId="3305576033" sldId="1040"/>
        </pc:sldMkLst>
      </pc:sldChg>
      <pc:sldChg chg="del">
        <pc:chgData name="伊健 杜" userId="e69aded81da48593" providerId="LiveId" clId="{BCD66B68-7131-4D46-8514-0EB1CC7661F3}" dt="2022-10-17T09:33:59.191" v="0" actId="47"/>
        <pc:sldMkLst>
          <pc:docMk/>
          <pc:sldMk cId="298578331" sldId="1041"/>
        </pc:sldMkLst>
      </pc:sldChg>
      <pc:sldChg chg="del">
        <pc:chgData name="伊健 杜" userId="e69aded81da48593" providerId="LiveId" clId="{BCD66B68-7131-4D46-8514-0EB1CC7661F3}" dt="2022-10-17T09:33:59.191" v="0" actId="47"/>
        <pc:sldMkLst>
          <pc:docMk/>
          <pc:sldMk cId="3687329791" sldId="1042"/>
        </pc:sldMkLst>
      </pc:sldChg>
      <pc:sldChg chg="del">
        <pc:chgData name="伊健 杜" userId="e69aded81da48593" providerId="LiveId" clId="{BCD66B68-7131-4D46-8514-0EB1CC7661F3}" dt="2022-10-17T09:33:59.191" v="0" actId="47"/>
        <pc:sldMkLst>
          <pc:docMk/>
          <pc:sldMk cId="449175738" sldId="1043"/>
        </pc:sldMkLst>
      </pc:sldChg>
      <pc:sldChg chg="del">
        <pc:chgData name="伊健 杜" userId="e69aded81da48593" providerId="LiveId" clId="{BCD66B68-7131-4D46-8514-0EB1CC7661F3}" dt="2022-10-17T09:33:59.191" v="0" actId="47"/>
        <pc:sldMkLst>
          <pc:docMk/>
          <pc:sldMk cId="96288700" sldId="1044"/>
        </pc:sldMkLst>
      </pc:sldChg>
      <pc:sldChg chg="del">
        <pc:chgData name="伊健 杜" userId="e69aded81da48593" providerId="LiveId" clId="{BCD66B68-7131-4D46-8514-0EB1CC7661F3}" dt="2022-10-17T09:33:59.191" v="0" actId="47"/>
        <pc:sldMkLst>
          <pc:docMk/>
          <pc:sldMk cId="3236354559" sldId="1045"/>
        </pc:sldMkLst>
      </pc:sldChg>
      <pc:sldChg chg="del">
        <pc:chgData name="伊健 杜" userId="e69aded81da48593" providerId="LiveId" clId="{BCD66B68-7131-4D46-8514-0EB1CC7661F3}" dt="2022-10-17T09:33:59.191" v="0" actId="47"/>
        <pc:sldMkLst>
          <pc:docMk/>
          <pc:sldMk cId="398193033" sldId="1046"/>
        </pc:sldMkLst>
      </pc:sldChg>
      <pc:sldChg chg="del">
        <pc:chgData name="伊健 杜" userId="e69aded81da48593" providerId="LiveId" clId="{BCD66B68-7131-4D46-8514-0EB1CC7661F3}" dt="2022-10-17T09:33:59.191" v="0" actId="47"/>
        <pc:sldMkLst>
          <pc:docMk/>
          <pc:sldMk cId="1186061764" sldId="1047"/>
        </pc:sldMkLst>
      </pc:sldChg>
      <pc:sldChg chg="del">
        <pc:chgData name="伊健 杜" userId="e69aded81da48593" providerId="LiveId" clId="{BCD66B68-7131-4D46-8514-0EB1CC7661F3}" dt="2022-10-17T09:33:59.191" v="0" actId="47"/>
        <pc:sldMkLst>
          <pc:docMk/>
          <pc:sldMk cId="1324649716" sldId="1048"/>
        </pc:sldMkLst>
      </pc:sldChg>
      <pc:sldChg chg="del">
        <pc:chgData name="伊健 杜" userId="e69aded81da48593" providerId="LiveId" clId="{BCD66B68-7131-4D46-8514-0EB1CC7661F3}" dt="2022-10-17T09:33:59.191" v="0" actId="47"/>
        <pc:sldMkLst>
          <pc:docMk/>
          <pc:sldMk cId="3039098511" sldId="1049"/>
        </pc:sldMkLst>
      </pc:sldChg>
      <pc:sldChg chg="del">
        <pc:chgData name="伊健 杜" userId="e69aded81da48593" providerId="LiveId" clId="{BCD66B68-7131-4D46-8514-0EB1CC7661F3}" dt="2022-10-17T09:33:59.191" v="0" actId="47"/>
        <pc:sldMkLst>
          <pc:docMk/>
          <pc:sldMk cId="814560725" sldId="1050"/>
        </pc:sldMkLst>
      </pc:sldChg>
      <pc:sldChg chg="del">
        <pc:chgData name="伊健 杜" userId="e69aded81da48593" providerId="LiveId" clId="{BCD66B68-7131-4D46-8514-0EB1CC7661F3}" dt="2022-10-17T09:33:59.191" v="0" actId="47"/>
        <pc:sldMkLst>
          <pc:docMk/>
          <pc:sldMk cId="745661264" sldId="1051"/>
        </pc:sldMkLst>
      </pc:sldChg>
      <pc:sldChg chg="del">
        <pc:chgData name="伊健 杜" userId="e69aded81da48593" providerId="LiveId" clId="{BCD66B68-7131-4D46-8514-0EB1CC7661F3}" dt="2022-10-17T09:33:59.191" v="0" actId="47"/>
        <pc:sldMkLst>
          <pc:docMk/>
          <pc:sldMk cId="1917630630" sldId="1052"/>
        </pc:sldMkLst>
      </pc:sldChg>
      <pc:sldChg chg="del">
        <pc:chgData name="伊健 杜" userId="e69aded81da48593" providerId="LiveId" clId="{BCD66B68-7131-4D46-8514-0EB1CC7661F3}" dt="2022-10-17T09:33:59.191" v="0" actId="47"/>
        <pc:sldMkLst>
          <pc:docMk/>
          <pc:sldMk cId="3355590439" sldId="1053"/>
        </pc:sldMkLst>
      </pc:sldChg>
      <pc:sldChg chg="del">
        <pc:chgData name="伊健 杜" userId="e69aded81da48593" providerId="LiveId" clId="{BCD66B68-7131-4D46-8514-0EB1CC7661F3}" dt="2022-10-17T09:33:59.191" v="0" actId="47"/>
        <pc:sldMkLst>
          <pc:docMk/>
          <pc:sldMk cId="2156951361" sldId="1054"/>
        </pc:sldMkLst>
      </pc:sldChg>
      <pc:sldChg chg="del">
        <pc:chgData name="伊健 杜" userId="e69aded81da48593" providerId="LiveId" clId="{BCD66B68-7131-4D46-8514-0EB1CC7661F3}" dt="2022-10-17T09:33:59.191" v="0" actId="47"/>
        <pc:sldMkLst>
          <pc:docMk/>
          <pc:sldMk cId="1937040206" sldId="1055"/>
        </pc:sldMkLst>
      </pc:sldChg>
      <pc:sldChg chg="del">
        <pc:chgData name="伊健 杜" userId="e69aded81da48593" providerId="LiveId" clId="{BCD66B68-7131-4D46-8514-0EB1CC7661F3}" dt="2022-10-17T09:33:59.191" v="0" actId="47"/>
        <pc:sldMkLst>
          <pc:docMk/>
          <pc:sldMk cId="3291895734" sldId="1056"/>
        </pc:sldMkLst>
      </pc:sldChg>
      <pc:sldChg chg="addSp delSp modSp mod">
        <pc:chgData name="伊健 杜" userId="e69aded81da48593" providerId="LiveId" clId="{BCD66B68-7131-4D46-8514-0EB1CC7661F3}" dt="2022-10-17T15:44:42.353" v="4875"/>
        <pc:sldMkLst>
          <pc:docMk/>
          <pc:sldMk cId="3893839984" sldId="1057"/>
        </pc:sldMkLst>
        <pc:spChg chg="mod">
          <ac:chgData name="伊健 杜" userId="e69aded81da48593" providerId="LiveId" clId="{BCD66B68-7131-4D46-8514-0EB1CC7661F3}" dt="2022-10-17T15:44:42.353" v="4875"/>
          <ac:spMkLst>
            <pc:docMk/>
            <pc:sldMk cId="3893839984" sldId="1057"/>
            <ac:spMk id="6" creationId="{F83A6AC8-56F1-EB9E-DD47-C1CFF9753BBA}"/>
          </ac:spMkLst>
        </pc:spChg>
        <pc:spChg chg="mod">
          <ac:chgData name="伊健 杜" userId="e69aded81da48593" providerId="LiveId" clId="{BCD66B68-7131-4D46-8514-0EB1CC7661F3}" dt="2022-10-17T15:44:42.353" v="4875"/>
          <ac:spMkLst>
            <pc:docMk/>
            <pc:sldMk cId="3893839984" sldId="1057"/>
            <ac:spMk id="7" creationId="{8A134A8E-94C3-0EE7-C065-45DB3136BA45}"/>
          </ac:spMkLst>
        </pc:spChg>
        <pc:picChg chg="add mod">
          <ac:chgData name="伊健 杜" userId="e69aded81da48593" providerId="LiveId" clId="{BCD66B68-7131-4D46-8514-0EB1CC7661F3}" dt="2022-10-17T10:13:32.640" v="118" actId="1076"/>
          <ac:picMkLst>
            <pc:docMk/>
            <pc:sldMk cId="3893839984" sldId="1057"/>
            <ac:picMk id="2" creationId="{3EA5B419-4FC3-16F9-A647-CA8690CFEA32}"/>
          </ac:picMkLst>
        </pc:picChg>
        <pc:picChg chg="del">
          <ac:chgData name="伊健 杜" userId="e69aded81da48593" providerId="LiveId" clId="{BCD66B68-7131-4D46-8514-0EB1CC7661F3}" dt="2022-10-17T10:12:41.802" v="115" actId="478"/>
          <ac:picMkLst>
            <pc:docMk/>
            <pc:sldMk cId="3893839984" sldId="1057"/>
            <ac:picMk id="1026" creationId="{8089A75E-BD2C-13F8-B28B-22F724D3A078}"/>
          </ac:picMkLst>
        </pc:picChg>
      </pc:sldChg>
      <pc:sldChg chg="del">
        <pc:chgData name="伊健 杜" userId="e69aded81da48593" providerId="LiveId" clId="{BCD66B68-7131-4D46-8514-0EB1CC7661F3}" dt="2022-10-17T09:33:59.191" v="0" actId="47"/>
        <pc:sldMkLst>
          <pc:docMk/>
          <pc:sldMk cId="2542799483" sldId="1058"/>
        </pc:sldMkLst>
      </pc:sldChg>
      <pc:sldChg chg="del">
        <pc:chgData name="伊健 杜" userId="e69aded81da48593" providerId="LiveId" clId="{BCD66B68-7131-4D46-8514-0EB1CC7661F3}" dt="2022-10-17T09:33:59.191" v="0" actId="47"/>
        <pc:sldMkLst>
          <pc:docMk/>
          <pc:sldMk cId="515591944" sldId="1059"/>
        </pc:sldMkLst>
      </pc:sldChg>
      <pc:sldChg chg="del">
        <pc:chgData name="伊健 杜" userId="e69aded81da48593" providerId="LiveId" clId="{BCD66B68-7131-4D46-8514-0EB1CC7661F3}" dt="2022-10-17T10:10:37.909" v="1" actId="47"/>
        <pc:sldMkLst>
          <pc:docMk/>
          <pc:sldMk cId="3714553315" sldId="1060"/>
        </pc:sldMkLst>
      </pc:sldChg>
      <pc:sldChg chg="addSp delSp modSp mod">
        <pc:chgData name="伊健 杜" userId="e69aded81da48593" providerId="LiveId" clId="{BCD66B68-7131-4D46-8514-0EB1CC7661F3}" dt="2022-10-17T15:44:42.353" v="4875"/>
        <pc:sldMkLst>
          <pc:docMk/>
          <pc:sldMk cId="920932515" sldId="1061"/>
        </pc:sldMkLst>
        <pc:spChg chg="mod">
          <ac:chgData name="伊健 杜" userId="e69aded81da48593" providerId="LiveId" clId="{BCD66B68-7131-4D46-8514-0EB1CC7661F3}" dt="2022-10-17T15:44:42.353" v="4875"/>
          <ac:spMkLst>
            <pc:docMk/>
            <pc:sldMk cId="920932515" sldId="1061"/>
            <ac:spMk id="6" creationId="{F83A6AC8-56F1-EB9E-DD47-C1CFF9753BBA}"/>
          </ac:spMkLst>
        </pc:spChg>
        <pc:spChg chg="mod">
          <ac:chgData name="伊健 杜" userId="e69aded81da48593" providerId="LiveId" clId="{BCD66B68-7131-4D46-8514-0EB1CC7661F3}" dt="2022-10-17T15:44:42.353" v="4875"/>
          <ac:spMkLst>
            <pc:docMk/>
            <pc:sldMk cId="920932515" sldId="1061"/>
            <ac:spMk id="7" creationId="{8A134A8E-94C3-0EE7-C065-45DB3136BA45}"/>
          </ac:spMkLst>
        </pc:spChg>
        <pc:picChg chg="del">
          <ac:chgData name="伊健 杜" userId="e69aded81da48593" providerId="LiveId" clId="{BCD66B68-7131-4D46-8514-0EB1CC7661F3}" dt="2022-10-17T10:13:56.325" v="189" actId="478"/>
          <ac:picMkLst>
            <pc:docMk/>
            <pc:sldMk cId="920932515" sldId="1061"/>
            <ac:picMk id="2" creationId="{C47B8DB3-107F-1F82-34C8-CB971C956FED}"/>
          </ac:picMkLst>
        </pc:picChg>
        <pc:picChg chg="add mod">
          <ac:chgData name="伊健 杜" userId="e69aded81da48593" providerId="LiveId" clId="{BCD66B68-7131-4D46-8514-0EB1CC7661F3}" dt="2022-10-17T10:15:02.116" v="194" actId="14100"/>
          <ac:picMkLst>
            <pc:docMk/>
            <pc:sldMk cId="920932515" sldId="1061"/>
            <ac:picMk id="2050" creationId="{66B9443A-BC50-49A7-D8E1-26030C96A7DD}"/>
          </ac:picMkLst>
        </pc:picChg>
        <pc:picChg chg="del">
          <ac:chgData name="伊健 杜" userId="e69aded81da48593" providerId="LiveId" clId="{BCD66B68-7131-4D46-8514-0EB1CC7661F3}" dt="2022-10-17T10:13:56.325" v="189" actId="478"/>
          <ac:picMkLst>
            <pc:docMk/>
            <pc:sldMk cId="920932515" sldId="1061"/>
            <ac:picMk id="3074" creationId="{45964954-CFA3-4897-73E5-AC50CAB705AB}"/>
          </ac:picMkLst>
        </pc:picChg>
      </pc:sldChg>
      <pc:sldChg chg="del">
        <pc:chgData name="伊健 杜" userId="e69aded81da48593" providerId="LiveId" clId="{BCD66B68-7131-4D46-8514-0EB1CC7661F3}" dt="2022-10-17T10:10:41.226" v="2" actId="47"/>
        <pc:sldMkLst>
          <pc:docMk/>
          <pc:sldMk cId="4037140997" sldId="1062"/>
        </pc:sldMkLst>
      </pc:sldChg>
      <pc:sldChg chg="modSp mod">
        <pc:chgData name="伊健 杜" userId="e69aded81da48593" providerId="LiveId" clId="{BCD66B68-7131-4D46-8514-0EB1CC7661F3}" dt="2022-10-17T15:44:42.353" v="4875"/>
        <pc:sldMkLst>
          <pc:docMk/>
          <pc:sldMk cId="128798790" sldId="1063"/>
        </pc:sldMkLst>
        <pc:spChg chg="mod">
          <ac:chgData name="伊健 杜" userId="e69aded81da48593" providerId="LiveId" clId="{BCD66B68-7131-4D46-8514-0EB1CC7661F3}" dt="2022-10-17T15:44:42.353" v="4875"/>
          <ac:spMkLst>
            <pc:docMk/>
            <pc:sldMk cId="128798790" sldId="1063"/>
            <ac:spMk id="7" creationId="{8A134A8E-94C3-0EE7-C065-45DB3136BA45}"/>
          </ac:spMkLst>
        </pc:spChg>
      </pc:sldChg>
      <pc:sldChg chg="addSp delSp modSp mod">
        <pc:chgData name="伊健 杜" userId="e69aded81da48593" providerId="LiveId" clId="{BCD66B68-7131-4D46-8514-0EB1CC7661F3}" dt="2022-10-18T04:01:49.361" v="5846" actId="478"/>
        <pc:sldMkLst>
          <pc:docMk/>
          <pc:sldMk cId="2248431918" sldId="1064"/>
        </pc:sldMkLst>
        <pc:spChg chg="del">
          <ac:chgData name="伊健 杜" userId="e69aded81da48593" providerId="LiveId" clId="{BCD66B68-7131-4D46-8514-0EB1CC7661F3}" dt="2022-10-17T15:56:03.482" v="4876" actId="478"/>
          <ac:spMkLst>
            <pc:docMk/>
            <pc:sldMk cId="2248431918" sldId="1064"/>
            <ac:spMk id="2" creationId="{F4BCE1BA-D759-9065-D4BE-EF9F7D3AC378}"/>
          </ac:spMkLst>
        </pc:spChg>
        <pc:spChg chg="del">
          <ac:chgData name="伊健 杜" userId="e69aded81da48593" providerId="LiveId" clId="{BCD66B68-7131-4D46-8514-0EB1CC7661F3}" dt="2022-10-17T15:56:03.482" v="4876" actId="478"/>
          <ac:spMkLst>
            <pc:docMk/>
            <pc:sldMk cId="2248431918" sldId="1064"/>
            <ac:spMk id="3" creationId="{9E58CF08-D56F-6921-6BE4-0326521628DB}"/>
          </ac:spMkLst>
        </pc:spChg>
        <pc:picChg chg="add del mod">
          <ac:chgData name="伊健 杜" userId="e69aded81da48593" providerId="LiveId" clId="{BCD66B68-7131-4D46-8514-0EB1CC7661F3}" dt="2022-10-18T04:01:49.361" v="5846" actId="478"/>
          <ac:picMkLst>
            <pc:docMk/>
            <pc:sldMk cId="2248431918" sldId="1064"/>
            <ac:picMk id="1026" creationId="{F3B8E192-1667-97A6-7D0F-9CCA977525CE}"/>
          </ac:picMkLst>
        </pc:picChg>
      </pc:sldChg>
      <pc:sldChg chg="modSp add mod">
        <pc:chgData name="伊健 杜" userId="e69aded81da48593" providerId="LiveId" clId="{BCD66B68-7131-4D46-8514-0EB1CC7661F3}" dt="2022-10-17T15:44:42.353" v="4875"/>
        <pc:sldMkLst>
          <pc:docMk/>
          <pc:sldMk cId="3413209311" sldId="1065"/>
        </pc:sldMkLst>
        <pc:spChg chg="mod">
          <ac:chgData name="伊健 杜" userId="e69aded81da48593" providerId="LiveId" clId="{BCD66B68-7131-4D46-8514-0EB1CC7661F3}" dt="2022-10-17T15:44:42.353" v="4875"/>
          <ac:spMkLst>
            <pc:docMk/>
            <pc:sldMk cId="3413209311" sldId="1065"/>
            <ac:spMk id="7" creationId="{8A134A8E-94C3-0EE7-C065-45DB3136BA45}"/>
          </ac:spMkLst>
        </pc:spChg>
      </pc:sldChg>
      <pc:sldChg chg="addSp delSp modSp add mod">
        <pc:chgData name="伊健 杜" userId="e69aded81da48593" providerId="LiveId" clId="{BCD66B68-7131-4D46-8514-0EB1CC7661F3}" dt="2022-10-17T15:44:42.353" v="4875"/>
        <pc:sldMkLst>
          <pc:docMk/>
          <pc:sldMk cId="2438983976" sldId="1066"/>
        </pc:sldMkLst>
        <pc:spChg chg="mod">
          <ac:chgData name="伊健 杜" userId="e69aded81da48593" providerId="LiveId" clId="{BCD66B68-7131-4D46-8514-0EB1CC7661F3}" dt="2022-10-17T15:44:42.353" v="4875"/>
          <ac:spMkLst>
            <pc:docMk/>
            <pc:sldMk cId="2438983976" sldId="1066"/>
            <ac:spMk id="6" creationId="{F83A6AC8-56F1-EB9E-DD47-C1CFF9753BBA}"/>
          </ac:spMkLst>
        </pc:spChg>
        <pc:spChg chg="mod">
          <ac:chgData name="伊健 杜" userId="e69aded81da48593" providerId="LiveId" clId="{BCD66B68-7131-4D46-8514-0EB1CC7661F3}" dt="2022-10-17T15:44:42.353" v="4875"/>
          <ac:spMkLst>
            <pc:docMk/>
            <pc:sldMk cId="2438983976" sldId="1066"/>
            <ac:spMk id="7" creationId="{8A134A8E-94C3-0EE7-C065-45DB3136BA45}"/>
          </ac:spMkLst>
        </pc:spChg>
        <pc:picChg chg="del">
          <ac:chgData name="伊健 杜" userId="e69aded81da48593" providerId="LiveId" clId="{BCD66B68-7131-4D46-8514-0EB1CC7661F3}" dt="2022-10-17T10:17:08.587" v="456" actId="478"/>
          <ac:picMkLst>
            <pc:docMk/>
            <pc:sldMk cId="2438983976" sldId="1066"/>
            <ac:picMk id="2" creationId="{3EA5B419-4FC3-16F9-A647-CA8690CFEA32}"/>
          </ac:picMkLst>
        </pc:picChg>
        <pc:picChg chg="add mod">
          <ac:chgData name="伊健 杜" userId="e69aded81da48593" providerId="LiveId" clId="{BCD66B68-7131-4D46-8514-0EB1CC7661F3}" dt="2022-10-17T10:18:03.893" v="460" actId="1076"/>
          <ac:picMkLst>
            <pc:docMk/>
            <pc:sldMk cId="2438983976" sldId="1066"/>
            <ac:picMk id="3074" creationId="{88583D6F-B6FF-D7C9-CE18-3CB1A5009BE8}"/>
          </ac:picMkLst>
        </pc:picChg>
        <pc:picChg chg="add mod">
          <ac:chgData name="伊健 杜" userId="e69aded81da48593" providerId="LiveId" clId="{BCD66B68-7131-4D46-8514-0EB1CC7661F3}" dt="2022-10-17T10:18:40.852" v="476" actId="1076"/>
          <ac:picMkLst>
            <pc:docMk/>
            <pc:sldMk cId="2438983976" sldId="1066"/>
            <ac:picMk id="3076" creationId="{F281A558-6176-3BE2-ED65-E0FCDF2CA4CD}"/>
          </ac:picMkLst>
        </pc:picChg>
      </pc:sldChg>
      <pc:sldChg chg="add del">
        <pc:chgData name="伊健 杜" userId="e69aded81da48593" providerId="LiveId" clId="{BCD66B68-7131-4D46-8514-0EB1CC7661F3}" dt="2022-10-17T10:16:17.291" v="376"/>
        <pc:sldMkLst>
          <pc:docMk/>
          <pc:sldMk cId="3714148382" sldId="1066"/>
        </pc:sldMkLst>
      </pc:sldChg>
      <pc:sldChg chg="addSp delSp modSp add mod">
        <pc:chgData name="伊健 杜" userId="e69aded81da48593" providerId="LiveId" clId="{BCD66B68-7131-4D46-8514-0EB1CC7661F3}" dt="2022-10-17T15:44:42.353" v="4875"/>
        <pc:sldMkLst>
          <pc:docMk/>
          <pc:sldMk cId="260893639" sldId="1067"/>
        </pc:sldMkLst>
        <pc:spChg chg="add mod">
          <ac:chgData name="伊健 杜" userId="e69aded81da48593" providerId="LiveId" clId="{BCD66B68-7131-4D46-8514-0EB1CC7661F3}" dt="2022-10-17T15:44:42.353" v="4875"/>
          <ac:spMkLst>
            <pc:docMk/>
            <pc:sldMk cId="260893639" sldId="1067"/>
            <ac:spMk id="2" creationId="{8253FD56-7F48-AA89-1E44-7D504CFB430F}"/>
          </ac:spMkLst>
        </pc:spChg>
        <pc:spChg chg="mod">
          <ac:chgData name="伊健 杜" userId="e69aded81da48593" providerId="LiveId" clId="{BCD66B68-7131-4D46-8514-0EB1CC7661F3}" dt="2022-10-17T15:44:42.353" v="4875"/>
          <ac:spMkLst>
            <pc:docMk/>
            <pc:sldMk cId="260893639" sldId="1067"/>
            <ac:spMk id="6" creationId="{F83A6AC8-56F1-EB9E-DD47-C1CFF9753BBA}"/>
          </ac:spMkLst>
        </pc:spChg>
        <pc:spChg chg="mod">
          <ac:chgData name="伊健 杜" userId="e69aded81da48593" providerId="LiveId" clId="{BCD66B68-7131-4D46-8514-0EB1CC7661F3}" dt="2022-10-17T15:44:42.353" v="4875"/>
          <ac:spMkLst>
            <pc:docMk/>
            <pc:sldMk cId="260893639" sldId="1067"/>
            <ac:spMk id="7" creationId="{8A134A8E-94C3-0EE7-C065-45DB3136BA45}"/>
          </ac:spMkLst>
        </pc:spChg>
        <pc:picChg chg="del">
          <ac:chgData name="伊健 杜" userId="e69aded81da48593" providerId="LiveId" clId="{BCD66B68-7131-4D46-8514-0EB1CC7661F3}" dt="2022-10-17T10:18:52.277" v="481" actId="478"/>
          <ac:picMkLst>
            <pc:docMk/>
            <pc:sldMk cId="260893639" sldId="1067"/>
            <ac:picMk id="3074" creationId="{88583D6F-B6FF-D7C9-CE18-3CB1A5009BE8}"/>
          </ac:picMkLst>
        </pc:picChg>
        <pc:picChg chg="del">
          <ac:chgData name="伊健 杜" userId="e69aded81da48593" providerId="LiveId" clId="{BCD66B68-7131-4D46-8514-0EB1CC7661F3}" dt="2022-10-17T10:18:51.783" v="480" actId="478"/>
          <ac:picMkLst>
            <pc:docMk/>
            <pc:sldMk cId="260893639" sldId="1067"/>
            <ac:picMk id="3076" creationId="{F281A558-6176-3BE2-ED65-E0FCDF2CA4CD}"/>
          </ac:picMkLst>
        </pc:picChg>
        <pc:picChg chg="add mod">
          <ac:chgData name="伊健 杜" userId="e69aded81da48593" providerId="LiveId" clId="{BCD66B68-7131-4D46-8514-0EB1CC7661F3}" dt="2022-10-17T10:20:32.764" v="640" actId="1076"/>
          <ac:picMkLst>
            <pc:docMk/>
            <pc:sldMk cId="260893639" sldId="1067"/>
            <ac:picMk id="4098" creationId="{7DA6B533-CF61-81C7-FF52-94A7EF5E7874}"/>
          </ac:picMkLst>
        </pc:picChg>
      </pc:sldChg>
      <pc:sldChg chg="addSp delSp modSp add mod">
        <pc:chgData name="伊健 杜" userId="e69aded81da48593" providerId="LiveId" clId="{BCD66B68-7131-4D46-8514-0EB1CC7661F3}" dt="2022-10-17T15:44:42.353" v="4875"/>
        <pc:sldMkLst>
          <pc:docMk/>
          <pc:sldMk cId="4018643386" sldId="1068"/>
        </pc:sldMkLst>
        <pc:spChg chg="del">
          <ac:chgData name="伊健 杜" userId="e69aded81da48593" providerId="LiveId" clId="{BCD66B68-7131-4D46-8514-0EB1CC7661F3}" dt="2022-10-17T10:20:55.566" v="642" actId="478"/>
          <ac:spMkLst>
            <pc:docMk/>
            <pc:sldMk cId="4018643386" sldId="1068"/>
            <ac:spMk id="2" creationId="{8253FD56-7F48-AA89-1E44-7D504CFB430F}"/>
          </ac:spMkLst>
        </pc:spChg>
        <pc:spChg chg="mod">
          <ac:chgData name="伊健 杜" userId="e69aded81da48593" providerId="LiveId" clId="{BCD66B68-7131-4D46-8514-0EB1CC7661F3}" dt="2022-10-17T15:44:42.353" v="4875"/>
          <ac:spMkLst>
            <pc:docMk/>
            <pc:sldMk cId="4018643386" sldId="1068"/>
            <ac:spMk id="6" creationId="{F83A6AC8-56F1-EB9E-DD47-C1CFF9753BBA}"/>
          </ac:spMkLst>
        </pc:spChg>
        <pc:spChg chg="mod">
          <ac:chgData name="伊健 杜" userId="e69aded81da48593" providerId="LiveId" clId="{BCD66B68-7131-4D46-8514-0EB1CC7661F3}" dt="2022-10-17T15:44:42.353" v="4875"/>
          <ac:spMkLst>
            <pc:docMk/>
            <pc:sldMk cId="4018643386" sldId="1068"/>
            <ac:spMk id="7" creationId="{8A134A8E-94C3-0EE7-C065-45DB3136BA45}"/>
          </ac:spMkLst>
        </pc:spChg>
        <pc:picChg chg="del mod">
          <ac:chgData name="伊健 杜" userId="e69aded81da48593" providerId="LiveId" clId="{BCD66B68-7131-4D46-8514-0EB1CC7661F3}" dt="2022-10-17T10:21:18.578" v="743" actId="478"/>
          <ac:picMkLst>
            <pc:docMk/>
            <pc:sldMk cId="4018643386" sldId="1068"/>
            <ac:picMk id="4098" creationId="{7DA6B533-CF61-81C7-FF52-94A7EF5E7874}"/>
          </ac:picMkLst>
        </pc:picChg>
        <pc:picChg chg="add mod">
          <ac:chgData name="伊健 杜" userId="e69aded81da48593" providerId="LiveId" clId="{BCD66B68-7131-4D46-8514-0EB1CC7661F3}" dt="2022-10-17T10:22:04.228" v="767" actId="1076"/>
          <ac:picMkLst>
            <pc:docMk/>
            <pc:sldMk cId="4018643386" sldId="1068"/>
            <ac:picMk id="5122" creationId="{41943229-28DD-6A7E-8E55-2D0C9DCEB91C}"/>
          </ac:picMkLst>
        </pc:picChg>
        <pc:picChg chg="add mod">
          <ac:chgData name="伊健 杜" userId="e69aded81da48593" providerId="LiveId" clId="{BCD66B68-7131-4D46-8514-0EB1CC7661F3}" dt="2022-10-17T10:22:05.832" v="768" actId="1076"/>
          <ac:picMkLst>
            <pc:docMk/>
            <pc:sldMk cId="4018643386" sldId="1068"/>
            <ac:picMk id="5124" creationId="{100CD280-D518-D40B-D0E7-D3D28B8FDC1C}"/>
          </ac:picMkLst>
        </pc:picChg>
      </pc:sldChg>
      <pc:sldChg chg="delSp modSp new mod">
        <pc:chgData name="伊健 杜" userId="e69aded81da48593" providerId="LiveId" clId="{BCD66B68-7131-4D46-8514-0EB1CC7661F3}" dt="2022-10-17T15:44:42.353" v="4875"/>
        <pc:sldMkLst>
          <pc:docMk/>
          <pc:sldMk cId="4281850640" sldId="1069"/>
        </pc:sldMkLst>
        <pc:spChg chg="mod">
          <ac:chgData name="伊健 杜" userId="e69aded81da48593" providerId="LiveId" clId="{BCD66B68-7131-4D46-8514-0EB1CC7661F3}" dt="2022-10-17T15:44:42.353" v="4875"/>
          <ac:spMkLst>
            <pc:docMk/>
            <pc:sldMk cId="4281850640" sldId="1069"/>
            <ac:spMk id="2" creationId="{BD8EF4AC-F4FD-0244-308D-695CFDB5A159}"/>
          </ac:spMkLst>
        </pc:spChg>
        <pc:spChg chg="del mod">
          <ac:chgData name="伊健 杜" userId="e69aded81da48593" providerId="LiveId" clId="{BCD66B68-7131-4D46-8514-0EB1CC7661F3}" dt="2022-10-17T10:22:12.273" v="771" actId="478"/>
          <ac:spMkLst>
            <pc:docMk/>
            <pc:sldMk cId="4281850640" sldId="1069"/>
            <ac:spMk id="3" creationId="{AB3338AA-1614-AF96-44B7-8B9F8FE31616}"/>
          </ac:spMkLst>
        </pc:spChg>
      </pc:sldChg>
      <pc:sldChg chg="modSp add mod">
        <pc:chgData name="伊健 杜" userId="e69aded81da48593" providerId="LiveId" clId="{BCD66B68-7131-4D46-8514-0EB1CC7661F3}" dt="2022-10-17T15:44:42.353" v="4875"/>
        <pc:sldMkLst>
          <pc:docMk/>
          <pc:sldMk cId="3735759287" sldId="1070"/>
        </pc:sldMkLst>
        <pc:spChg chg="mod">
          <ac:chgData name="伊健 杜" userId="e69aded81da48593" providerId="LiveId" clId="{BCD66B68-7131-4D46-8514-0EB1CC7661F3}" dt="2022-10-17T15:44:42.353" v="4875"/>
          <ac:spMkLst>
            <pc:docMk/>
            <pc:sldMk cId="3735759287" sldId="1070"/>
            <ac:spMk id="2" creationId="{BD8EF4AC-F4FD-0244-308D-695CFDB5A159}"/>
          </ac:spMkLst>
        </pc:spChg>
      </pc:sldChg>
      <pc:sldChg chg="addSp delSp modSp add mod">
        <pc:chgData name="伊健 杜" userId="e69aded81da48593" providerId="LiveId" clId="{BCD66B68-7131-4D46-8514-0EB1CC7661F3}" dt="2022-10-17T15:44:42.353" v="4875"/>
        <pc:sldMkLst>
          <pc:docMk/>
          <pc:sldMk cId="3478377091" sldId="1071"/>
        </pc:sldMkLst>
        <pc:spChg chg="mod">
          <ac:chgData name="伊健 杜" userId="e69aded81da48593" providerId="LiveId" clId="{BCD66B68-7131-4D46-8514-0EB1CC7661F3}" dt="2022-10-17T15:44:42.353" v="4875"/>
          <ac:spMkLst>
            <pc:docMk/>
            <pc:sldMk cId="3478377091" sldId="1071"/>
            <ac:spMk id="2" creationId="{1302A11A-625D-774F-23B3-739301B530C3}"/>
          </ac:spMkLst>
        </pc:spChg>
        <pc:spChg chg="add mod">
          <ac:chgData name="伊健 杜" userId="e69aded81da48593" providerId="LiveId" clId="{BCD66B68-7131-4D46-8514-0EB1CC7661F3}" dt="2022-10-17T11:04:10.307" v="1200" actId="1076"/>
          <ac:spMkLst>
            <pc:docMk/>
            <pc:sldMk cId="3478377091" sldId="1071"/>
            <ac:spMk id="4" creationId="{3DB43FDD-BD46-C300-162F-F6FD7DB7CD23}"/>
          </ac:spMkLst>
        </pc:spChg>
        <pc:spChg chg="add mod">
          <ac:chgData name="伊健 杜" userId="e69aded81da48593" providerId="LiveId" clId="{BCD66B68-7131-4D46-8514-0EB1CC7661F3}" dt="2022-10-17T11:03:44.761" v="1183" actId="1076"/>
          <ac:spMkLst>
            <pc:docMk/>
            <pc:sldMk cId="3478377091" sldId="1071"/>
            <ac:spMk id="5" creationId="{39BCB1E8-8284-1392-D8AF-8A42FA9EE6F0}"/>
          </ac:spMkLst>
        </pc:spChg>
        <pc:spChg chg="del">
          <ac:chgData name="伊健 杜" userId="e69aded81da48593" providerId="LiveId" clId="{BCD66B68-7131-4D46-8514-0EB1CC7661F3}" dt="2022-10-17T11:02:28.960" v="1162" actId="478"/>
          <ac:spMkLst>
            <pc:docMk/>
            <pc:sldMk cId="3478377091" sldId="1071"/>
            <ac:spMk id="6" creationId="{F664CF38-32CE-F1ED-1F82-42C5B7FE6DC9}"/>
          </ac:spMkLst>
        </pc:spChg>
        <pc:spChg chg="add mod">
          <ac:chgData name="伊健 杜" userId="e69aded81da48593" providerId="LiveId" clId="{BCD66B68-7131-4D46-8514-0EB1CC7661F3}" dt="2022-10-17T11:04:10.307" v="1200" actId="1076"/>
          <ac:spMkLst>
            <pc:docMk/>
            <pc:sldMk cId="3478377091" sldId="1071"/>
            <ac:spMk id="7" creationId="{B5D26299-C431-648E-9D65-F8850ACD864D}"/>
          </ac:spMkLst>
        </pc:spChg>
        <pc:spChg chg="add mod">
          <ac:chgData name="伊健 杜" userId="e69aded81da48593" providerId="LiveId" clId="{BCD66B68-7131-4D46-8514-0EB1CC7661F3}" dt="2022-10-17T11:04:23.501" v="1216" actId="1076"/>
          <ac:spMkLst>
            <pc:docMk/>
            <pc:sldMk cId="3478377091" sldId="1071"/>
            <ac:spMk id="8" creationId="{4760890A-A314-B2E0-7398-240F81CA929D}"/>
          </ac:spMkLst>
        </pc:spChg>
        <pc:picChg chg="del">
          <ac:chgData name="伊健 杜" userId="e69aded81da48593" providerId="LiveId" clId="{BCD66B68-7131-4D46-8514-0EB1CC7661F3}" dt="2022-10-17T11:02:28.960" v="1162" actId="478"/>
          <ac:picMkLst>
            <pc:docMk/>
            <pc:sldMk cId="3478377091" sldId="1071"/>
            <ac:picMk id="3" creationId="{CFCFB0EC-95A6-F2C8-B9F3-A61C3C1C767F}"/>
          </ac:picMkLst>
        </pc:picChg>
      </pc:sldChg>
      <pc:sldChg chg="addSp delSp modSp add mod">
        <pc:chgData name="伊健 杜" userId="e69aded81da48593" providerId="LiveId" clId="{BCD66B68-7131-4D46-8514-0EB1CC7661F3}" dt="2022-10-17T15:44:42.353" v="4875"/>
        <pc:sldMkLst>
          <pc:docMk/>
          <pc:sldMk cId="221693379" sldId="1072"/>
        </pc:sldMkLst>
        <pc:spChg chg="mod">
          <ac:chgData name="伊健 杜" userId="e69aded81da48593" providerId="LiveId" clId="{BCD66B68-7131-4D46-8514-0EB1CC7661F3}" dt="2022-10-17T15:44:42.353" v="4875"/>
          <ac:spMkLst>
            <pc:docMk/>
            <pc:sldMk cId="221693379" sldId="1072"/>
            <ac:spMk id="2" creationId="{1302A11A-625D-774F-23B3-739301B530C3}"/>
          </ac:spMkLst>
        </pc:spChg>
        <pc:spChg chg="mod">
          <ac:chgData name="伊健 杜" userId="e69aded81da48593" providerId="LiveId" clId="{BCD66B68-7131-4D46-8514-0EB1CC7661F3}" dt="2022-10-17T15:44:42.353" v="4875"/>
          <ac:spMkLst>
            <pc:docMk/>
            <pc:sldMk cId="221693379" sldId="1072"/>
            <ac:spMk id="6" creationId="{F664CF38-32CE-F1ED-1F82-42C5B7FE6DC9}"/>
          </ac:spMkLst>
        </pc:spChg>
        <pc:picChg chg="del">
          <ac:chgData name="伊健 杜" userId="e69aded81da48593" providerId="LiveId" clId="{BCD66B68-7131-4D46-8514-0EB1CC7661F3}" dt="2022-10-17T11:04:32.663" v="1218" actId="478"/>
          <ac:picMkLst>
            <pc:docMk/>
            <pc:sldMk cId="221693379" sldId="1072"/>
            <ac:picMk id="3" creationId="{CFCFB0EC-95A6-F2C8-B9F3-A61C3C1C767F}"/>
          </ac:picMkLst>
        </pc:picChg>
        <pc:picChg chg="add mod">
          <ac:chgData name="伊健 杜" userId="e69aded81da48593" providerId="LiveId" clId="{BCD66B68-7131-4D46-8514-0EB1CC7661F3}" dt="2022-10-17T11:07:19.976" v="1366" actId="1076"/>
          <ac:picMkLst>
            <pc:docMk/>
            <pc:sldMk cId="221693379" sldId="1072"/>
            <ac:picMk id="1026" creationId="{1DB5DCF6-DF8C-DC41-588D-4DCFE22F1B19}"/>
          </ac:picMkLst>
        </pc:picChg>
      </pc:sldChg>
      <pc:sldChg chg="addSp delSp modSp add mod">
        <pc:chgData name="伊健 杜" userId="e69aded81da48593" providerId="LiveId" clId="{BCD66B68-7131-4D46-8514-0EB1CC7661F3}" dt="2022-10-17T15:44:42.353" v="4875"/>
        <pc:sldMkLst>
          <pc:docMk/>
          <pc:sldMk cId="1311926945" sldId="1073"/>
        </pc:sldMkLst>
        <pc:spChg chg="mod">
          <ac:chgData name="伊健 杜" userId="e69aded81da48593" providerId="LiveId" clId="{BCD66B68-7131-4D46-8514-0EB1CC7661F3}" dt="2022-10-17T15:44:42.353" v="4875"/>
          <ac:spMkLst>
            <pc:docMk/>
            <pc:sldMk cId="1311926945" sldId="1073"/>
            <ac:spMk id="2" creationId="{1302A11A-625D-774F-23B3-739301B530C3}"/>
          </ac:spMkLst>
        </pc:spChg>
        <pc:spChg chg="add">
          <ac:chgData name="伊健 杜" userId="e69aded81da48593" providerId="LiveId" clId="{BCD66B68-7131-4D46-8514-0EB1CC7661F3}" dt="2022-10-17T11:09:25.317" v="1468"/>
          <ac:spMkLst>
            <pc:docMk/>
            <pc:sldMk cId="1311926945" sldId="1073"/>
            <ac:spMk id="3" creationId="{50A67299-7533-BF33-29A7-A268B84B7B31}"/>
          </ac:spMkLst>
        </pc:spChg>
        <pc:spChg chg="mod">
          <ac:chgData name="伊健 杜" userId="e69aded81da48593" providerId="LiveId" clId="{BCD66B68-7131-4D46-8514-0EB1CC7661F3}" dt="2022-10-17T15:44:42.353" v="4875"/>
          <ac:spMkLst>
            <pc:docMk/>
            <pc:sldMk cId="1311926945" sldId="1073"/>
            <ac:spMk id="6" creationId="{F664CF38-32CE-F1ED-1F82-42C5B7FE6DC9}"/>
          </ac:spMkLst>
        </pc:spChg>
        <pc:picChg chg="add mod">
          <ac:chgData name="伊健 杜" userId="e69aded81da48593" providerId="LiveId" clId="{BCD66B68-7131-4D46-8514-0EB1CC7661F3}" dt="2022-10-17T11:09:39.112" v="1472" actId="1076"/>
          <ac:picMkLst>
            <pc:docMk/>
            <pc:sldMk cId="1311926945" sldId="1073"/>
            <ac:picMk id="5" creationId="{CCA4D337-BED4-8196-5ADB-CFC5F3F0D7B7}"/>
          </ac:picMkLst>
        </pc:picChg>
        <pc:picChg chg="del">
          <ac:chgData name="伊健 杜" userId="e69aded81da48593" providerId="LiveId" clId="{BCD66B68-7131-4D46-8514-0EB1CC7661F3}" dt="2022-10-17T11:07:48.852" v="1368" actId="478"/>
          <ac:picMkLst>
            <pc:docMk/>
            <pc:sldMk cId="1311926945" sldId="1073"/>
            <ac:picMk id="1026" creationId="{1DB5DCF6-DF8C-DC41-588D-4DCFE22F1B19}"/>
          </ac:picMkLst>
        </pc:picChg>
      </pc:sldChg>
      <pc:sldChg chg="addSp delSp modSp add mod">
        <pc:chgData name="伊健 杜" userId="e69aded81da48593" providerId="LiveId" clId="{BCD66B68-7131-4D46-8514-0EB1CC7661F3}" dt="2022-10-17T15:44:42.353" v="4875"/>
        <pc:sldMkLst>
          <pc:docMk/>
          <pc:sldMk cId="4278360670" sldId="1074"/>
        </pc:sldMkLst>
        <pc:spChg chg="mod">
          <ac:chgData name="伊健 杜" userId="e69aded81da48593" providerId="LiveId" clId="{BCD66B68-7131-4D46-8514-0EB1CC7661F3}" dt="2022-10-17T15:44:42.353" v="4875"/>
          <ac:spMkLst>
            <pc:docMk/>
            <pc:sldMk cId="4278360670" sldId="1074"/>
            <ac:spMk id="2" creationId="{1302A11A-625D-774F-23B3-739301B530C3}"/>
          </ac:spMkLst>
        </pc:spChg>
        <pc:spChg chg="mod">
          <ac:chgData name="伊健 杜" userId="e69aded81da48593" providerId="LiveId" clId="{BCD66B68-7131-4D46-8514-0EB1CC7661F3}" dt="2022-10-17T15:44:42.353" v="4875"/>
          <ac:spMkLst>
            <pc:docMk/>
            <pc:sldMk cId="4278360670" sldId="1074"/>
            <ac:spMk id="6" creationId="{F664CF38-32CE-F1ED-1F82-42C5B7FE6DC9}"/>
          </ac:spMkLst>
        </pc:spChg>
        <pc:picChg chg="del">
          <ac:chgData name="伊健 杜" userId="e69aded81da48593" providerId="LiveId" clId="{BCD66B68-7131-4D46-8514-0EB1CC7661F3}" dt="2022-10-17T11:09:47.738" v="1474" actId="478"/>
          <ac:picMkLst>
            <pc:docMk/>
            <pc:sldMk cId="4278360670" sldId="1074"/>
            <ac:picMk id="5" creationId="{CCA4D337-BED4-8196-5ADB-CFC5F3F0D7B7}"/>
          </ac:picMkLst>
        </pc:picChg>
        <pc:picChg chg="add mod">
          <ac:chgData name="伊健 杜" userId="e69aded81da48593" providerId="LiveId" clId="{BCD66B68-7131-4D46-8514-0EB1CC7661F3}" dt="2022-10-17T11:11:06.184" v="1604" actId="1076"/>
          <ac:picMkLst>
            <pc:docMk/>
            <pc:sldMk cId="4278360670" sldId="1074"/>
            <ac:picMk id="3074" creationId="{49D91471-1B96-56A2-840D-42895CEFF5D5}"/>
          </ac:picMkLst>
        </pc:picChg>
        <pc:picChg chg="add mod">
          <ac:chgData name="伊健 杜" userId="e69aded81da48593" providerId="LiveId" clId="{BCD66B68-7131-4D46-8514-0EB1CC7661F3}" dt="2022-10-17T11:19:34.122" v="1706" actId="1076"/>
          <ac:picMkLst>
            <pc:docMk/>
            <pc:sldMk cId="4278360670" sldId="1074"/>
            <ac:picMk id="3076" creationId="{57CB1052-AE0D-670A-447F-5937143969F3}"/>
          </ac:picMkLst>
        </pc:picChg>
      </pc:sldChg>
      <pc:sldChg chg="addSp delSp modSp add mod">
        <pc:chgData name="伊健 杜" userId="e69aded81da48593" providerId="LiveId" clId="{BCD66B68-7131-4D46-8514-0EB1CC7661F3}" dt="2022-10-17T15:44:42.353" v="4875"/>
        <pc:sldMkLst>
          <pc:docMk/>
          <pc:sldMk cId="3361682436" sldId="1075"/>
        </pc:sldMkLst>
        <pc:spChg chg="del">
          <ac:chgData name="伊健 杜" userId="e69aded81da48593" providerId="LiveId" clId="{BCD66B68-7131-4D46-8514-0EB1CC7661F3}" dt="2022-10-17T11:28:46.844" v="1912" actId="478"/>
          <ac:spMkLst>
            <pc:docMk/>
            <pc:sldMk cId="3361682436" sldId="1075"/>
            <ac:spMk id="2" creationId="{1302A11A-625D-774F-23B3-739301B530C3}"/>
          </ac:spMkLst>
        </pc:spChg>
        <pc:spChg chg="mod">
          <ac:chgData name="伊健 杜" userId="e69aded81da48593" providerId="LiveId" clId="{BCD66B68-7131-4D46-8514-0EB1CC7661F3}" dt="2022-10-17T15:44:42.353" v="4875"/>
          <ac:spMkLst>
            <pc:docMk/>
            <pc:sldMk cId="3361682436" sldId="1075"/>
            <ac:spMk id="6" creationId="{F664CF38-32CE-F1ED-1F82-42C5B7FE6DC9}"/>
          </ac:spMkLst>
        </pc:spChg>
        <pc:spChg chg="add del mod">
          <ac:chgData name="伊健 杜" userId="e69aded81da48593" providerId="LiveId" clId="{BCD66B68-7131-4D46-8514-0EB1CC7661F3}" dt="2022-10-17T11:28:48.564" v="1913" actId="478"/>
          <ac:spMkLst>
            <pc:docMk/>
            <pc:sldMk cId="3361682436" sldId="1075"/>
            <ac:spMk id="7" creationId="{1C564A8F-4A73-8E8A-F6A3-F24614E75523}"/>
          </ac:spMkLst>
        </pc:spChg>
        <pc:spChg chg="add mod">
          <ac:chgData name="伊健 杜" userId="e69aded81da48593" providerId="LiveId" clId="{BCD66B68-7131-4D46-8514-0EB1CC7661F3}" dt="2022-10-17T15:44:42.353" v="4875"/>
          <ac:spMkLst>
            <pc:docMk/>
            <pc:sldMk cId="3361682436" sldId="1075"/>
            <ac:spMk id="8" creationId="{7D50D3DE-27B8-97A3-ECBF-3A5D06E1B905}"/>
          </ac:spMkLst>
        </pc:spChg>
        <pc:spChg chg="add mod">
          <ac:chgData name="伊健 杜" userId="e69aded81da48593" providerId="LiveId" clId="{BCD66B68-7131-4D46-8514-0EB1CC7661F3}" dt="2022-10-17T11:30:15.132" v="1971" actId="1076"/>
          <ac:spMkLst>
            <pc:docMk/>
            <pc:sldMk cId="3361682436" sldId="1075"/>
            <ac:spMk id="9" creationId="{7F49031D-3792-A830-903A-7DB5ED46C7DB}"/>
          </ac:spMkLst>
        </pc:spChg>
        <pc:spChg chg="add mod">
          <ac:chgData name="伊健 杜" userId="e69aded81da48593" providerId="LiveId" clId="{BCD66B68-7131-4D46-8514-0EB1CC7661F3}" dt="2022-10-17T15:44:42.353" v="4875"/>
          <ac:spMkLst>
            <pc:docMk/>
            <pc:sldMk cId="3361682436" sldId="1075"/>
            <ac:spMk id="10" creationId="{3EE77DB2-F2D4-4099-5660-7D5866A9794F}"/>
          </ac:spMkLst>
        </pc:spChg>
        <pc:spChg chg="add mod">
          <ac:chgData name="伊健 杜" userId="e69aded81da48593" providerId="LiveId" clId="{BCD66B68-7131-4D46-8514-0EB1CC7661F3}" dt="2022-10-17T15:44:42.353" v="4875"/>
          <ac:spMkLst>
            <pc:docMk/>
            <pc:sldMk cId="3361682436" sldId="1075"/>
            <ac:spMk id="11" creationId="{53082C28-E273-0152-E44B-1F558C54897C}"/>
          </ac:spMkLst>
        </pc:spChg>
        <pc:spChg chg="add mod">
          <ac:chgData name="伊健 杜" userId="e69aded81da48593" providerId="LiveId" clId="{BCD66B68-7131-4D46-8514-0EB1CC7661F3}" dt="2022-10-17T15:44:42.353" v="4875"/>
          <ac:spMkLst>
            <pc:docMk/>
            <pc:sldMk cId="3361682436" sldId="1075"/>
            <ac:spMk id="12" creationId="{B0592646-D098-11FC-939D-F3DC5FD0D8B7}"/>
          </ac:spMkLst>
        </pc:spChg>
        <pc:spChg chg="add mod">
          <ac:chgData name="伊健 杜" userId="e69aded81da48593" providerId="LiveId" clId="{BCD66B68-7131-4D46-8514-0EB1CC7661F3}" dt="2022-10-17T15:44:42.353" v="4875"/>
          <ac:spMkLst>
            <pc:docMk/>
            <pc:sldMk cId="3361682436" sldId="1075"/>
            <ac:spMk id="13" creationId="{8278FD65-3E2A-C2B6-4B24-3D4D0079A231}"/>
          </ac:spMkLst>
        </pc:spChg>
        <pc:spChg chg="add mod">
          <ac:chgData name="伊健 杜" userId="e69aded81da48593" providerId="LiveId" clId="{BCD66B68-7131-4D46-8514-0EB1CC7661F3}" dt="2022-10-17T15:44:42.353" v="4875"/>
          <ac:spMkLst>
            <pc:docMk/>
            <pc:sldMk cId="3361682436" sldId="1075"/>
            <ac:spMk id="14" creationId="{DB718E49-6477-34F6-D75F-9C3396B435E5}"/>
          </ac:spMkLst>
        </pc:spChg>
        <pc:spChg chg="add mod">
          <ac:chgData name="伊健 杜" userId="e69aded81da48593" providerId="LiveId" clId="{BCD66B68-7131-4D46-8514-0EB1CC7661F3}" dt="2022-10-17T11:32:13.430" v="2115" actId="1076"/>
          <ac:spMkLst>
            <pc:docMk/>
            <pc:sldMk cId="3361682436" sldId="1075"/>
            <ac:spMk id="15" creationId="{CADEB528-1A47-49DF-AFDD-316D8C6D390A}"/>
          </ac:spMkLst>
        </pc:spChg>
        <pc:picChg chg="add del mod">
          <ac:chgData name="伊健 杜" userId="e69aded81da48593" providerId="LiveId" clId="{BCD66B68-7131-4D46-8514-0EB1CC7661F3}" dt="2022-10-17T11:32:19.795" v="2118" actId="1076"/>
          <ac:picMkLst>
            <pc:docMk/>
            <pc:sldMk cId="3361682436" sldId="1075"/>
            <ac:picMk id="4" creationId="{FA0DD002-C713-91BF-370E-B0EB7C4E6B90}"/>
          </ac:picMkLst>
        </pc:picChg>
        <pc:picChg chg="del">
          <ac:chgData name="伊健 杜" userId="e69aded81da48593" providerId="LiveId" clId="{BCD66B68-7131-4D46-8514-0EB1CC7661F3}" dt="2022-10-17T11:21:32.135" v="1709" actId="478"/>
          <ac:picMkLst>
            <pc:docMk/>
            <pc:sldMk cId="3361682436" sldId="1075"/>
            <ac:picMk id="1026" creationId="{1DB5DCF6-DF8C-DC41-588D-4DCFE22F1B19}"/>
          </ac:picMkLst>
        </pc:picChg>
        <pc:picChg chg="add del mod">
          <ac:chgData name="伊健 杜" userId="e69aded81da48593" providerId="LiveId" clId="{BCD66B68-7131-4D46-8514-0EB1CC7661F3}" dt="2022-10-17T11:22:05.645" v="1715" actId="478"/>
          <ac:picMkLst>
            <pc:docMk/>
            <pc:sldMk cId="3361682436" sldId="1075"/>
            <ac:picMk id="4098" creationId="{3BD5106B-7B9B-88E2-52E8-FCC77382C059}"/>
          </ac:picMkLst>
        </pc:picChg>
      </pc:sldChg>
      <pc:sldChg chg="addSp delSp modSp new mod ord">
        <pc:chgData name="伊健 杜" userId="e69aded81da48593" providerId="LiveId" clId="{BCD66B68-7131-4D46-8514-0EB1CC7661F3}" dt="2022-10-17T15:16:33.032" v="4119" actId="13822"/>
        <pc:sldMkLst>
          <pc:docMk/>
          <pc:sldMk cId="2015753526" sldId="1076"/>
        </pc:sldMkLst>
        <pc:spChg chg="del mod">
          <ac:chgData name="伊健 杜" userId="e69aded81da48593" providerId="LiveId" clId="{BCD66B68-7131-4D46-8514-0EB1CC7661F3}" dt="2022-10-17T15:13:58.785" v="4093" actId="478"/>
          <ac:spMkLst>
            <pc:docMk/>
            <pc:sldMk cId="2015753526" sldId="1076"/>
            <ac:spMk id="2" creationId="{3EE8A7AC-DCDC-46DD-FA1B-143B08162B5E}"/>
          </ac:spMkLst>
        </pc:spChg>
        <pc:spChg chg="del">
          <ac:chgData name="伊健 杜" userId="e69aded81da48593" providerId="LiveId" clId="{BCD66B68-7131-4D46-8514-0EB1CC7661F3}" dt="2022-10-17T11:39:44.511" v="2125" actId="478"/>
          <ac:spMkLst>
            <pc:docMk/>
            <pc:sldMk cId="2015753526" sldId="1076"/>
            <ac:spMk id="3" creationId="{DC30A694-12D8-31C4-B941-97FFFD590DF5}"/>
          </ac:spMkLst>
        </pc:spChg>
        <pc:spChg chg="add del mod">
          <ac:chgData name="伊健 杜" userId="e69aded81da48593" providerId="LiveId" clId="{BCD66B68-7131-4D46-8514-0EB1CC7661F3}" dt="2022-10-17T15:14:01.721" v="4094" actId="478"/>
          <ac:spMkLst>
            <pc:docMk/>
            <pc:sldMk cId="2015753526" sldId="1076"/>
            <ac:spMk id="4" creationId="{271DE07C-E729-DD92-9622-D78799AB7A04}"/>
          </ac:spMkLst>
        </pc:spChg>
        <pc:spChg chg="add mod">
          <ac:chgData name="伊健 杜" userId="e69aded81da48593" providerId="LiveId" clId="{BCD66B68-7131-4D46-8514-0EB1CC7661F3}" dt="2022-10-17T15:16:33.032" v="4119" actId="13822"/>
          <ac:spMkLst>
            <pc:docMk/>
            <pc:sldMk cId="2015753526" sldId="1076"/>
            <ac:spMk id="5" creationId="{1DB19E3C-D991-D689-61A3-E80D68C2FA2D}"/>
          </ac:spMkLst>
        </pc:spChg>
        <pc:picChg chg="add mod">
          <ac:chgData name="伊健 杜" userId="e69aded81da48593" providerId="LiveId" clId="{BCD66B68-7131-4D46-8514-0EB1CC7661F3}" dt="2022-10-17T15:16:27.641" v="4118" actId="1076"/>
          <ac:picMkLst>
            <pc:docMk/>
            <pc:sldMk cId="2015753526" sldId="1076"/>
            <ac:picMk id="2050" creationId="{7FC48974-920D-75B8-C5B6-86B418B57C61}"/>
          </ac:picMkLst>
        </pc:picChg>
        <pc:picChg chg="add mod">
          <ac:chgData name="伊健 杜" userId="e69aded81da48593" providerId="LiveId" clId="{BCD66B68-7131-4D46-8514-0EB1CC7661F3}" dt="2022-10-17T15:15:13.525" v="4099" actId="14100"/>
          <ac:picMkLst>
            <pc:docMk/>
            <pc:sldMk cId="2015753526" sldId="1076"/>
            <ac:picMk id="2052" creationId="{E9746163-D896-6944-975F-2F004ABEA268}"/>
          </ac:picMkLst>
        </pc:picChg>
        <pc:picChg chg="add mod">
          <ac:chgData name="伊健 杜" userId="e69aded81da48593" providerId="LiveId" clId="{BCD66B68-7131-4D46-8514-0EB1CC7661F3}" dt="2022-10-17T15:15:52.508" v="4108" actId="1076"/>
          <ac:picMkLst>
            <pc:docMk/>
            <pc:sldMk cId="2015753526" sldId="1076"/>
            <ac:picMk id="2054" creationId="{E9662C3A-148F-0BDC-B3F8-1CA0D77D14B4}"/>
          </ac:picMkLst>
        </pc:picChg>
      </pc:sldChg>
      <pc:sldChg chg="addSp delSp modSp add mod ord">
        <pc:chgData name="伊健 杜" userId="e69aded81da48593" providerId="LiveId" clId="{BCD66B68-7131-4D46-8514-0EB1CC7661F3}" dt="2022-10-17T15:44:42.353" v="4875"/>
        <pc:sldMkLst>
          <pc:docMk/>
          <pc:sldMk cId="2694945641" sldId="1077"/>
        </pc:sldMkLst>
        <pc:spChg chg="add mod">
          <ac:chgData name="伊健 杜" userId="e69aded81da48593" providerId="LiveId" clId="{BCD66B68-7131-4D46-8514-0EB1CC7661F3}" dt="2022-10-17T15:44:42.353" v="4875"/>
          <ac:spMkLst>
            <pc:docMk/>
            <pc:sldMk cId="2694945641" sldId="1077"/>
            <ac:spMk id="2" creationId="{2E290C59-3B99-3DA2-44B9-0B16F6583CEC}"/>
          </ac:spMkLst>
        </pc:spChg>
        <pc:spChg chg="add mod">
          <ac:chgData name="伊健 杜" userId="e69aded81da48593" providerId="LiveId" clId="{BCD66B68-7131-4D46-8514-0EB1CC7661F3}" dt="2022-10-17T15:08:08.666" v="3872"/>
          <ac:spMkLst>
            <pc:docMk/>
            <pc:sldMk cId="2694945641" sldId="1077"/>
            <ac:spMk id="3" creationId="{072A6C86-EC03-71E9-3801-1948AFE40ED7}"/>
          </ac:spMkLst>
        </pc:spChg>
        <pc:spChg chg="add mod">
          <ac:chgData name="伊健 杜" userId="e69aded81da48593" providerId="LiveId" clId="{BCD66B68-7131-4D46-8514-0EB1CC7661F3}" dt="2022-10-17T15:08:08.666" v="3872"/>
          <ac:spMkLst>
            <pc:docMk/>
            <pc:sldMk cId="2694945641" sldId="1077"/>
            <ac:spMk id="4" creationId="{EAD3ABED-BF0D-7226-DA97-0F773272B20D}"/>
          </ac:spMkLst>
        </pc:spChg>
        <pc:spChg chg="add mod">
          <ac:chgData name="伊健 杜" userId="e69aded81da48593" providerId="LiveId" clId="{BCD66B68-7131-4D46-8514-0EB1CC7661F3}" dt="2022-10-17T15:44:42.353" v="4875"/>
          <ac:spMkLst>
            <pc:docMk/>
            <pc:sldMk cId="2694945641" sldId="1077"/>
            <ac:spMk id="5" creationId="{73C9898C-95AB-2A3C-D5F8-4545CCBC74B3}"/>
          </ac:spMkLst>
        </pc:spChg>
        <pc:spChg chg="del mod">
          <ac:chgData name="伊健 杜" userId="e69aded81da48593" providerId="LiveId" clId="{BCD66B68-7131-4D46-8514-0EB1CC7661F3}" dt="2022-10-17T15:07:56.393" v="3866" actId="478"/>
          <ac:spMkLst>
            <pc:docMk/>
            <pc:sldMk cId="2694945641" sldId="1077"/>
            <ac:spMk id="6" creationId="{F83A6AC8-56F1-EB9E-DD47-C1CFF9753BBA}"/>
          </ac:spMkLst>
        </pc:spChg>
        <pc:spChg chg="del mod">
          <ac:chgData name="伊健 杜" userId="e69aded81da48593" providerId="LiveId" clId="{BCD66B68-7131-4D46-8514-0EB1CC7661F3}" dt="2022-10-17T15:08:00.341" v="3867" actId="21"/>
          <ac:spMkLst>
            <pc:docMk/>
            <pc:sldMk cId="2694945641" sldId="1077"/>
            <ac:spMk id="7" creationId="{8A134A8E-94C3-0EE7-C065-45DB3136BA45}"/>
          </ac:spMkLst>
        </pc:spChg>
        <pc:picChg chg="add mod">
          <ac:chgData name="伊健 杜" userId="e69aded81da48593" providerId="LiveId" clId="{BCD66B68-7131-4D46-8514-0EB1CC7661F3}" dt="2022-10-17T15:11:12.942" v="4046" actId="1076"/>
          <ac:picMkLst>
            <pc:docMk/>
            <pc:sldMk cId="2694945641" sldId="1077"/>
            <ac:picMk id="1026" creationId="{C169199F-0FAB-CBA7-0F66-A02830301981}"/>
          </ac:picMkLst>
        </pc:picChg>
        <pc:picChg chg="del">
          <ac:chgData name="伊健 杜" userId="e69aded81da48593" providerId="LiveId" clId="{BCD66B68-7131-4D46-8514-0EB1CC7661F3}" dt="2022-10-17T11:40:57.936" v="2142" actId="478"/>
          <ac:picMkLst>
            <pc:docMk/>
            <pc:sldMk cId="2694945641" sldId="1077"/>
            <ac:picMk id="3074" creationId="{88583D6F-B6FF-D7C9-CE18-3CB1A5009BE8}"/>
          </ac:picMkLst>
        </pc:picChg>
        <pc:picChg chg="del">
          <ac:chgData name="伊健 杜" userId="e69aded81da48593" providerId="LiveId" clId="{BCD66B68-7131-4D46-8514-0EB1CC7661F3}" dt="2022-10-17T11:40:58.529" v="2143" actId="478"/>
          <ac:picMkLst>
            <pc:docMk/>
            <pc:sldMk cId="2694945641" sldId="1077"/>
            <ac:picMk id="3076" creationId="{F281A558-6176-3BE2-ED65-E0FCDF2CA4CD}"/>
          </ac:picMkLst>
        </pc:picChg>
        <pc:picChg chg="add del mod">
          <ac:chgData name="伊健 杜" userId="e69aded81da48593" providerId="LiveId" clId="{BCD66B68-7131-4D46-8514-0EB1CC7661F3}" dt="2022-10-17T15:08:00.341" v="3867" actId="21"/>
          <ac:picMkLst>
            <pc:docMk/>
            <pc:sldMk cId="2694945641" sldId="1077"/>
            <ac:picMk id="7170" creationId="{65F7601F-8909-F3A4-1F85-87EA205BAA5A}"/>
          </ac:picMkLst>
        </pc:picChg>
      </pc:sldChg>
      <pc:sldChg chg="addSp delSp modSp add mod ord">
        <pc:chgData name="伊健 杜" userId="e69aded81da48593" providerId="LiveId" clId="{BCD66B68-7131-4D46-8514-0EB1CC7661F3}" dt="2022-10-17T15:44:42.353" v="4875"/>
        <pc:sldMkLst>
          <pc:docMk/>
          <pc:sldMk cId="2286339575" sldId="1078"/>
        </pc:sldMkLst>
        <pc:spChg chg="add mod">
          <ac:chgData name="伊健 杜" userId="e69aded81da48593" providerId="LiveId" clId="{BCD66B68-7131-4D46-8514-0EB1CC7661F3}" dt="2022-10-17T15:44:42.353" v="4875"/>
          <ac:spMkLst>
            <pc:docMk/>
            <pc:sldMk cId="2286339575" sldId="1078"/>
            <ac:spMk id="2" creationId="{13D6BED3-FF52-E7BE-AEA6-FB54AE28521F}"/>
          </ac:spMkLst>
        </pc:spChg>
        <pc:spChg chg="add mod">
          <ac:chgData name="伊健 杜" userId="e69aded81da48593" providerId="LiveId" clId="{BCD66B68-7131-4D46-8514-0EB1CC7661F3}" dt="2022-10-17T15:11:27.142" v="4049"/>
          <ac:spMkLst>
            <pc:docMk/>
            <pc:sldMk cId="2286339575" sldId="1078"/>
            <ac:spMk id="3" creationId="{4CC73E11-A704-9AE4-0A6D-3762D03948AE}"/>
          </ac:spMkLst>
        </pc:spChg>
        <pc:spChg chg="add mod">
          <ac:chgData name="伊健 杜" userId="e69aded81da48593" providerId="LiveId" clId="{BCD66B68-7131-4D46-8514-0EB1CC7661F3}" dt="2022-10-17T15:11:30.083" v="4050" actId="1076"/>
          <ac:spMkLst>
            <pc:docMk/>
            <pc:sldMk cId="2286339575" sldId="1078"/>
            <ac:spMk id="4" creationId="{73ADCC3E-5A61-27E2-F392-D7631A0E6F44}"/>
          </ac:spMkLst>
        </pc:spChg>
        <pc:spChg chg="del mod">
          <ac:chgData name="伊健 杜" userId="e69aded81da48593" providerId="LiveId" clId="{BCD66B68-7131-4D46-8514-0EB1CC7661F3}" dt="2022-10-17T15:11:22.915" v="4048" actId="478"/>
          <ac:spMkLst>
            <pc:docMk/>
            <pc:sldMk cId="2286339575" sldId="1078"/>
            <ac:spMk id="6" creationId="{F83A6AC8-56F1-EB9E-DD47-C1CFF9753BBA}"/>
          </ac:spMkLst>
        </pc:spChg>
        <pc:spChg chg="mod">
          <ac:chgData name="伊健 杜" userId="e69aded81da48593" providerId="LiveId" clId="{BCD66B68-7131-4D46-8514-0EB1CC7661F3}" dt="2022-10-17T15:44:42.353" v="4875"/>
          <ac:spMkLst>
            <pc:docMk/>
            <pc:sldMk cId="2286339575" sldId="1078"/>
            <ac:spMk id="7" creationId="{8A134A8E-94C3-0EE7-C065-45DB3136BA45}"/>
          </ac:spMkLst>
        </pc:spChg>
        <pc:picChg chg="add mod">
          <ac:chgData name="伊健 杜" userId="e69aded81da48593" providerId="LiveId" clId="{BCD66B68-7131-4D46-8514-0EB1CC7661F3}" dt="2022-10-17T14:43:49.597" v="3600" actId="1076"/>
          <ac:picMkLst>
            <pc:docMk/>
            <pc:sldMk cId="2286339575" sldId="1078"/>
            <ac:picMk id="8194" creationId="{7F488F18-3179-25A1-D427-D04434F793C3}"/>
          </ac:picMkLst>
        </pc:picChg>
      </pc:sldChg>
      <pc:sldChg chg="addSp delSp modSp add del mod ord">
        <pc:chgData name="伊健 杜" userId="e69aded81da48593" providerId="LiveId" clId="{BCD66B68-7131-4D46-8514-0EB1CC7661F3}" dt="2022-10-17T15:12:07.728" v="4058" actId="47"/>
        <pc:sldMkLst>
          <pc:docMk/>
          <pc:sldMk cId="3288516593" sldId="1079"/>
        </pc:sldMkLst>
        <pc:spChg chg="add del mod">
          <ac:chgData name="伊健 杜" userId="e69aded81da48593" providerId="LiveId" clId="{BCD66B68-7131-4D46-8514-0EB1CC7661F3}" dt="2022-10-17T15:12:06.025" v="4057" actId="478"/>
          <ac:spMkLst>
            <pc:docMk/>
            <pc:sldMk cId="3288516593" sldId="1079"/>
            <ac:spMk id="2" creationId="{325B5E68-CB61-CF5D-B9A1-843FD721B36B}"/>
          </ac:spMkLst>
        </pc:spChg>
        <pc:spChg chg="add del mod">
          <ac:chgData name="伊健 杜" userId="e69aded81da48593" providerId="LiveId" clId="{BCD66B68-7131-4D46-8514-0EB1CC7661F3}" dt="2022-10-17T15:12:06.025" v="4057" actId="478"/>
          <ac:spMkLst>
            <pc:docMk/>
            <pc:sldMk cId="3288516593" sldId="1079"/>
            <ac:spMk id="3" creationId="{E3AA14D7-A345-F13B-41EA-498DED6613FB}"/>
          </ac:spMkLst>
        </pc:spChg>
        <pc:spChg chg="add del mod">
          <ac:chgData name="伊健 杜" userId="e69aded81da48593" providerId="LiveId" clId="{BCD66B68-7131-4D46-8514-0EB1CC7661F3}" dt="2022-10-17T15:12:06.025" v="4057" actId="478"/>
          <ac:spMkLst>
            <pc:docMk/>
            <pc:sldMk cId="3288516593" sldId="1079"/>
            <ac:spMk id="4" creationId="{5B34B4A1-1578-BA9D-A2D1-0046CB5351E7}"/>
          </ac:spMkLst>
        </pc:spChg>
        <pc:spChg chg="del">
          <ac:chgData name="伊健 杜" userId="e69aded81da48593" providerId="LiveId" clId="{BCD66B68-7131-4D46-8514-0EB1CC7661F3}" dt="2022-10-17T15:11:41.578" v="4051" actId="478"/>
          <ac:spMkLst>
            <pc:docMk/>
            <pc:sldMk cId="3288516593" sldId="1079"/>
            <ac:spMk id="6" creationId="{F83A6AC8-56F1-EB9E-DD47-C1CFF9753BBA}"/>
          </ac:spMkLst>
        </pc:spChg>
        <pc:spChg chg="mod">
          <ac:chgData name="伊健 杜" userId="e69aded81da48593" providerId="LiveId" clId="{BCD66B68-7131-4D46-8514-0EB1CC7661F3}" dt="2022-10-17T15:11:46.486" v="4053" actId="1076"/>
          <ac:spMkLst>
            <pc:docMk/>
            <pc:sldMk cId="3288516593" sldId="1079"/>
            <ac:spMk id="7" creationId="{8A134A8E-94C3-0EE7-C065-45DB3136BA45}"/>
          </ac:spMkLst>
        </pc:spChg>
        <pc:spChg chg="add mod">
          <ac:chgData name="伊健 杜" userId="e69aded81da48593" providerId="LiveId" clId="{BCD66B68-7131-4D46-8514-0EB1CC7661F3}" dt="2022-10-17T15:12:06.025" v="4057" actId="478"/>
          <ac:spMkLst>
            <pc:docMk/>
            <pc:sldMk cId="3288516593" sldId="1079"/>
            <ac:spMk id="8" creationId="{628E3A93-F02A-E82A-CF9A-14056603DFDD}"/>
          </ac:spMkLst>
        </pc:spChg>
        <pc:picChg chg="add mod">
          <ac:chgData name="伊健 杜" userId="e69aded81da48593" providerId="LiveId" clId="{BCD66B68-7131-4D46-8514-0EB1CC7661F3}" dt="2022-10-17T15:11:53.073" v="4055" actId="1076"/>
          <ac:picMkLst>
            <pc:docMk/>
            <pc:sldMk cId="3288516593" sldId="1079"/>
            <ac:picMk id="9218" creationId="{E5F24B5E-1823-9D08-FB41-340F572FD981}"/>
          </ac:picMkLst>
        </pc:picChg>
      </pc:sldChg>
      <pc:sldChg chg="addSp modSp add mod ord">
        <pc:chgData name="伊健 杜" userId="e69aded81da48593" providerId="LiveId" clId="{BCD66B68-7131-4D46-8514-0EB1CC7661F3}" dt="2022-10-17T15:44:42.353" v="4875"/>
        <pc:sldMkLst>
          <pc:docMk/>
          <pc:sldMk cId="4151952145" sldId="1080"/>
        </pc:sldMkLst>
        <pc:spChg chg="mod">
          <ac:chgData name="伊健 杜" userId="e69aded81da48593" providerId="LiveId" clId="{BCD66B68-7131-4D46-8514-0EB1CC7661F3}" dt="2022-10-17T15:44:42.353" v="4875"/>
          <ac:spMkLst>
            <pc:docMk/>
            <pc:sldMk cId="4151952145" sldId="1080"/>
            <ac:spMk id="6" creationId="{F83A6AC8-56F1-EB9E-DD47-C1CFF9753BBA}"/>
          </ac:spMkLst>
        </pc:spChg>
        <pc:spChg chg="mod">
          <ac:chgData name="伊健 杜" userId="e69aded81da48593" providerId="LiveId" clId="{BCD66B68-7131-4D46-8514-0EB1CC7661F3}" dt="2022-10-17T15:44:42.353" v="4875"/>
          <ac:spMkLst>
            <pc:docMk/>
            <pc:sldMk cId="4151952145" sldId="1080"/>
            <ac:spMk id="7" creationId="{8A134A8E-94C3-0EE7-C065-45DB3136BA45}"/>
          </ac:spMkLst>
        </pc:spChg>
        <pc:picChg chg="add mod">
          <ac:chgData name="伊健 杜" userId="e69aded81da48593" providerId="LiveId" clId="{BCD66B68-7131-4D46-8514-0EB1CC7661F3}" dt="2022-10-17T14:15:26.671" v="3051" actId="1076"/>
          <ac:picMkLst>
            <pc:docMk/>
            <pc:sldMk cId="4151952145" sldId="1080"/>
            <ac:picMk id="2050" creationId="{FBEFA9DA-467C-C932-8042-831E751AF31A}"/>
          </ac:picMkLst>
        </pc:picChg>
      </pc:sldChg>
      <pc:sldChg chg="addSp delSp modSp add mod ord">
        <pc:chgData name="伊健 杜" userId="e69aded81da48593" providerId="LiveId" clId="{BCD66B68-7131-4D46-8514-0EB1CC7661F3}" dt="2022-10-17T15:44:42.353" v="4875"/>
        <pc:sldMkLst>
          <pc:docMk/>
          <pc:sldMk cId="3861524092" sldId="1081"/>
        </pc:sldMkLst>
        <pc:spChg chg="add mod ord">
          <ac:chgData name="伊健 杜" userId="e69aded81da48593" providerId="LiveId" clId="{BCD66B68-7131-4D46-8514-0EB1CC7661F3}" dt="2022-10-17T14:14:30.017" v="3041" actId="167"/>
          <ac:spMkLst>
            <pc:docMk/>
            <pc:sldMk cId="3861524092" sldId="1081"/>
            <ac:spMk id="2" creationId="{268E85F9-927A-76EF-39CE-967EEE858598}"/>
          </ac:spMkLst>
        </pc:spChg>
        <pc:spChg chg="mod">
          <ac:chgData name="伊健 杜" userId="e69aded81da48593" providerId="LiveId" clId="{BCD66B68-7131-4D46-8514-0EB1CC7661F3}" dt="2022-10-17T15:44:42.353" v="4875"/>
          <ac:spMkLst>
            <pc:docMk/>
            <pc:sldMk cId="3861524092" sldId="1081"/>
            <ac:spMk id="6" creationId="{F83A6AC8-56F1-EB9E-DD47-C1CFF9753BBA}"/>
          </ac:spMkLst>
        </pc:spChg>
        <pc:spChg chg="mod">
          <ac:chgData name="伊健 杜" userId="e69aded81da48593" providerId="LiveId" clId="{BCD66B68-7131-4D46-8514-0EB1CC7661F3}" dt="2022-10-17T15:44:42.353" v="4875"/>
          <ac:spMkLst>
            <pc:docMk/>
            <pc:sldMk cId="3861524092" sldId="1081"/>
            <ac:spMk id="7" creationId="{8A134A8E-94C3-0EE7-C065-45DB3136BA45}"/>
          </ac:spMkLst>
        </pc:spChg>
        <pc:picChg chg="add mod">
          <ac:chgData name="伊健 杜" userId="e69aded81da48593" providerId="LiveId" clId="{BCD66B68-7131-4D46-8514-0EB1CC7661F3}" dt="2022-10-17T14:14:39.753" v="3044" actId="1076"/>
          <ac:picMkLst>
            <pc:docMk/>
            <pc:sldMk cId="3861524092" sldId="1081"/>
            <ac:picMk id="1026" creationId="{6C3715B5-17B8-0736-FA09-EF858D0D36F4}"/>
          </ac:picMkLst>
        </pc:picChg>
        <pc:picChg chg="add mod">
          <ac:chgData name="伊健 杜" userId="e69aded81da48593" providerId="LiveId" clId="{BCD66B68-7131-4D46-8514-0EB1CC7661F3}" dt="2022-10-17T14:14:37.829" v="3043" actId="1076"/>
          <ac:picMkLst>
            <pc:docMk/>
            <pc:sldMk cId="3861524092" sldId="1081"/>
            <ac:picMk id="1028" creationId="{69DD2FCA-FA90-781F-BFBF-17160C73622A}"/>
          </ac:picMkLst>
        </pc:picChg>
        <pc:picChg chg="add del mod">
          <ac:chgData name="伊健 杜" userId="e69aded81da48593" providerId="LiveId" clId="{BCD66B68-7131-4D46-8514-0EB1CC7661F3}" dt="2022-10-17T14:14:06.039" v="3030" actId="478"/>
          <ac:picMkLst>
            <pc:docMk/>
            <pc:sldMk cId="3861524092" sldId="1081"/>
            <ac:picMk id="1030" creationId="{71B524B9-4B11-2779-C4FC-B77E11231F4A}"/>
          </ac:picMkLst>
        </pc:picChg>
        <pc:picChg chg="add del mod">
          <ac:chgData name="伊健 杜" userId="e69aded81da48593" providerId="LiveId" clId="{BCD66B68-7131-4D46-8514-0EB1CC7661F3}" dt="2022-10-17T14:28:28.742" v="3278" actId="478"/>
          <ac:picMkLst>
            <pc:docMk/>
            <pc:sldMk cId="3861524092" sldId="1081"/>
            <ac:picMk id="1032" creationId="{A7B0C718-3457-F88C-13BB-358C7376B2B9}"/>
          </ac:picMkLst>
        </pc:picChg>
      </pc:sldChg>
      <pc:sldChg chg="addSp delSp modSp add mod">
        <pc:chgData name="伊健 杜" userId="e69aded81da48593" providerId="LiveId" clId="{BCD66B68-7131-4D46-8514-0EB1CC7661F3}" dt="2022-10-17T15:44:42.353" v="4875"/>
        <pc:sldMkLst>
          <pc:docMk/>
          <pc:sldMk cId="803573272" sldId="1082"/>
        </pc:sldMkLst>
        <pc:spChg chg="add mod">
          <ac:chgData name="伊健 杜" userId="e69aded81da48593" providerId="LiveId" clId="{BCD66B68-7131-4D46-8514-0EB1CC7661F3}" dt="2022-10-17T15:44:42.353" v="4875"/>
          <ac:spMkLst>
            <pc:docMk/>
            <pc:sldMk cId="803573272" sldId="1082"/>
            <ac:spMk id="2" creationId="{A6C193CC-9F2B-40EB-BC47-728E88126C5B}"/>
          </ac:spMkLst>
        </pc:spChg>
        <pc:spChg chg="mod">
          <ac:chgData name="伊健 杜" userId="e69aded81da48593" providerId="LiveId" clId="{BCD66B68-7131-4D46-8514-0EB1CC7661F3}" dt="2022-10-17T15:44:42.353" v="4875"/>
          <ac:spMkLst>
            <pc:docMk/>
            <pc:sldMk cId="803573272" sldId="1082"/>
            <ac:spMk id="6" creationId="{F83A6AC8-56F1-EB9E-DD47-C1CFF9753BBA}"/>
          </ac:spMkLst>
        </pc:spChg>
        <pc:spChg chg="del mod">
          <ac:chgData name="伊健 杜" userId="e69aded81da48593" providerId="LiveId" clId="{BCD66B68-7131-4D46-8514-0EB1CC7661F3}" dt="2022-10-17T14:19:03.748" v="3122" actId="478"/>
          <ac:spMkLst>
            <pc:docMk/>
            <pc:sldMk cId="803573272" sldId="1082"/>
            <ac:spMk id="7" creationId="{8A134A8E-94C3-0EE7-C065-45DB3136BA45}"/>
          </ac:spMkLst>
        </pc:spChg>
        <pc:picChg chg="del">
          <ac:chgData name="伊健 杜" userId="e69aded81da48593" providerId="LiveId" clId="{BCD66B68-7131-4D46-8514-0EB1CC7661F3}" dt="2022-10-17T14:17:18.329" v="3053" actId="478"/>
          <ac:picMkLst>
            <pc:docMk/>
            <pc:sldMk cId="803573272" sldId="1082"/>
            <ac:picMk id="2050" creationId="{FBEFA9DA-467C-C932-8042-831E751AF31A}"/>
          </ac:picMkLst>
        </pc:picChg>
        <pc:picChg chg="add mod">
          <ac:chgData name="伊健 杜" userId="e69aded81da48593" providerId="LiveId" clId="{BCD66B68-7131-4D46-8514-0EB1CC7661F3}" dt="2022-10-17T14:19:14.733" v="3124" actId="14100"/>
          <ac:picMkLst>
            <pc:docMk/>
            <pc:sldMk cId="803573272" sldId="1082"/>
            <ac:picMk id="3074" creationId="{3EFCD5BB-F3EA-6107-9BB8-ABC7AF4DAD2E}"/>
          </ac:picMkLst>
        </pc:picChg>
      </pc:sldChg>
      <pc:sldChg chg="addSp delSp modSp add mod">
        <pc:chgData name="伊健 杜" userId="e69aded81da48593" providerId="LiveId" clId="{BCD66B68-7131-4D46-8514-0EB1CC7661F3}" dt="2022-10-17T15:44:42.353" v="4875"/>
        <pc:sldMkLst>
          <pc:docMk/>
          <pc:sldMk cId="933829164" sldId="1083"/>
        </pc:sldMkLst>
        <pc:spChg chg="del">
          <ac:chgData name="伊健 杜" userId="e69aded81da48593" providerId="LiveId" clId="{BCD66B68-7131-4D46-8514-0EB1CC7661F3}" dt="2022-10-17T14:21:19.913" v="3222" actId="478"/>
          <ac:spMkLst>
            <pc:docMk/>
            <pc:sldMk cId="933829164" sldId="1083"/>
            <ac:spMk id="2" creationId="{268E85F9-927A-76EF-39CE-967EEE858598}"/>
          </ac:spMkLst>
        </pc:spChg>
        <pc:spChg chg="add mod">
          <ac:chgData name="伊健 杜" userId="e69aded81da48593" providerId="LiveId" clId="{BCD66B68-7131-4D46-8514-0EB1CC7661F3}" dt="2022-10-17T14:29:20.280" v="3290" actId="1076"/>
          <ac:spMkLst>
            <pc:docMk/>
            <pc:sldMk cId="933829164" sldId="1083"/>
            <ac:spMk id="3" creationId="{AE7EDC1F-9901-6933-D880-8BAE6877EB23}"/>
          </ac:spMkLst>
        </pc:spChg>
        <pc:spChg chg="mod">
          <ac:chgData name="伊健 杜" userId="e69aded81da48593" providerId="LiveId" clId="{BCD66B68-7131-4D46-8514-0EB1CC7661F3}" dt="2022-10-17T15:44:42.353" v="4875"/>
          <ac:spMkLst>
            <pc:docMk/>
            <pc:sldMk cId="933829164" sldId="1083"/>
            <ac:spMk id="6" creationId="{F83A6AC8-56F1-EB9E-DD47-C1CFF9753BBA}"/>
          </ac:spMkLst>
        </pc:spChg>
        <pc:spChg chg="mod">
          <ac:chgData name="伊健 杜" userId="e69aded81da48593" providerId="LiveId" clId="{BCD66B68-7131-4D46-8514-0EB1CC7661F3}" dt="2022-10-17T15:44:42.353" v="4875"/>
          <ac:spMkLst>
            <pc:docMk/>
            <pc:sldMk cId="933829164" sldId="1083"/>
            <ac:spMk id="7" creationId="{8A134A8E-94C3-0EE7-C065-45DB3136BA45}"/>
          </ac:spMkLst>
        </pc:spChg>
        <pc:picChg chg="add mod">
          <ac:chgData name="伊健 杜" userId="e69aded81da48593" providerId="LiveId" clId="{BCD66B68-7131-4D46-8514-0EB1CC7661F3}" dt="2022-10-17T14:28:32.399" v="3279"/>
          <ac:picMkLst>
            <pc:docMk/>
            <pc:sldMk cId="933829164" sldId="1083"/>
            <ac:picMk id="4" creationId="{A938A59B-F4AB-37F5-2FC9-DF701706A00E}"/>
          </ac:picMkLst>
        </pc:picChg>
        <pc:picChg chg="add mod">
          <ac:chgData name="伊健 杜" userId="e69aded81da48593" providerId="LiveId" clId="{BCD66B68-7131-4D46-8514-0EB1CC7661F3}" dt="2022-10-17T14:29:28.895" v="3291" actId="1076"/>
          <ac:picMkLst>
            <pc:docMk/>
            <pc:sldMk cId="933829164" sldId="1083"/>
            <ac:picMk id="5" creationId="{16466FA8-0DDA-7E12-F519-E1F3D3F572C2}"/>
          </ac:picMkLst>
        </pc:picChg>
        <pc:picChg chg="add del mod">
          <ac:chgData name="伊健 杜" userId="e69aded81da48593" providerId="LiveId" clId="{BCD66B68-7131-4D46-8514-0EB1CC7661F3}" dt="2022-10-17T14:30:42.071" v="3440" actId="21"/>
          <ac:picMkLst>
            <pc:docMk/>
            <pc:sldMk cId="933829164" sldId="1083"/>
            <ac:picMk id="8" creationId="{A84EA8E6-68D0-B296-DA59-4CBF755D811F}"/>
          </ac:picMkLst>
        </pc:picChg>
        <pc:picChg chg="del mod">
          <ac:chgData name="伊健 杜" userId="e69aded81da48593" providerId="LiveId" clId="{BCD66B68-7131-4D46-8514-0EB1CC7661F3}" dt="2022-10-17T14:21:19.913" v="3222" actId="478"/>
          <ac:picMkLst>
            <pc:docMk/>
            <pc:sldMk cId="933829164" sldId="1083"/>
            <ac:picMk id="1026" creationId="{6C3715B5-17B8-0736-FA09-EF858D0D36F4}"/>
          </ac:picMkLst>
        </pc:picChg>
        <pc:picChg chg="del mod">
          <ac:chgData name="伊健 杜" userId="e69aded81da48593" providerId="LiveId" clId="{BCD66B68-7131-4D46-8514-0EB1CC7661F3}" dt="2022-10-17T14:21:19.913" v="3222" actId="478"/>
          <ac:picMkLst>
            <pc:docMk/>
            <pc:sldMk cId="933829164" sldId="1083"/>
            <ac:picMk id="1028" creationId="{69DD2FCA-FA90-781F-BFBF-17160C73622A}"/>
          </ac:picMkLst>
        </pc:picChg>
        <pc:picChg chg="del">
          <ac:chgData name="伊健 杜" userId="e69aded81da48593" providerId="LiveId" clId="{BCD66B68-7131-4D46-8514-0EB1CC7661F3}" dt="2022-10-17T14:21:19.913" v="3222" actId="478"/>
          <ac:picMkLst>
            <pc:docMk/>
            <pc:sldMk cId="933829164" sldId="1083"/>
            <ac:picMk id="1032" creationId="{A7B0C718-3457-F88C-13BB-358C7376B2B9}"/>
          </ac:picMkLst>
        </pc:picChg>
        <pc:picChg chg="add mod">
          <ac:chgData name="伊健 杜" userId="e69aded81da48593" providerId="LiveId" clId="{BCD66B68-7131-4D46-8514-0EB1CC7661F3}" dt="2022-10-17T14:29:19.087" v="3289" actId="1076"/>
          <ac:picMkLst>
            <pc:docMk/>
            <pc:sldMk cId="933829164" sldId="1083"/>
            <ac:picMk id="4098" creationId="{B51697BD-3265-6772-5CB8-02EB7E26C1FC}"/>
          </ac:picMkLst>
        </pc:picChg>
      </pc:sldChg>
      <pc:sldChg chg="addSp delSp modSp add mod">
        <pc:chgData name="伊健 杜" userId="e69aded81da48593" providerId="LiveId" clId="{BCD66B68-7131-4D46-8514-0EB1CC7661F3}" dt="2022-10-17T15:44:42.353" v="4875"/>
        <pc:sldMkLst>
          <pc:docMk/>
          <pc:sldMk cId="382826174" sldId="1084"/>
        </pc:sldMkLst>
        <pc:spChg chg="del">
          <ac:chgData name="伊健 杜" userId="e69aded81da48593" providerId="LiveId" clId="{BCD66B68-7131-4D46-8514-0EB1CC7661F3}" dt="2022-10-17T14:29:37.619" v="3293" actId="478"/>
          <ac:spMkLst>
            <pc:docMk/>
            <pc:sldMk cId="382826174" sldId="1084"/>
            <ac:spMk id="3" creationId="{AE7EDC1F-9901-6933-D880-8BAE6877EB23}"/>
          </ac:spMkLst>
        </pc:spChg>
        <pc:spChg chg="mod">
          <ac:chgData name="伊健 杜" userId="e69aded81da48593" providerId="LiveId" clId="{BCD66B68-7131-4D46-8514-0EB1CC7661F3}" dt="2022-10-17T15:44:42.353" v="4875"/>
          <ac:spMkLst>
            <pc:docMk/>
            <pc:sldMk cId="382826174" sldId="1084"/>
            <ac:spMk id="6" creationId="{F83A6AC8-56F1-EB9E-DD47-C1CFF9753BBA}"/>
          </ac:spMkLst>
        </pc:spChg>
        <pc:spChg chg="mod">
          <ac:chgData name="伊健 杜" userId="e69aded81da48593" providerId="LiveId" clId="{BCD66B68-7131-4D46-8514-0EB1CC7661F3}" dt="2022-10-17T15:44:42.353" v="4875"/>
          <ac:spMkLst>
            <pc:docMk/>
            <pc:sldMk cId="382826174" sldId="1084"/>
            <ac:spMk id="7" creationId="{8A134A8E-94C3-0EE7-C065-45DB3136BA45}"/>
          </ac:spMkLst>
        </pc:spChg>
        <pc:picChg chg="add mod">
          <ac:chgData name="伊健 杜" userId="e69aded81da48593" providerId="LiveId" clId="{BCD66B68-7131-4D46-8514-0EB1CC7661F3}" dt="2022-10-17T14:30:51.107" v="3443" actId="1076"/>
          <ac:picMkLst>
            <pc:docMk/>
            <pc:sldMk cId="382826174" sldId="1084"/>
            <ac:picMk id="2" creationId="{F12E93B9-D5B9-C182-3874-839B34FA98D4}"/>
          </ac:picMkLst>
        </pc:picChg>
        <pc:picChg chg="del">
          <ac:chgData name="伊健 杜" userId="e69aded81da48593" providerId="LiveId" clId="{BCD66B68-7131-4D46-8514-0EB1CC7661F3}" dt="2022-10-17T14:29:37.619" v="3293" actId="478"/>
          <ac:picMkLst>
            <pc:docMk/>
            <pc:sldMk cId="382826174" sldId="1084"/>
            <ac:picMk id="4" creationId="{A938A59B-F4AB-37F5-2FC9-DF701706A00E}"/>
          </ac:picMkLst>
        </pc:picChg>
        <pc:picChg chg="del">
          <ac:chgData name="伊健 杜" userId="e69aded81da48593" providerId="LiveId" clId="{BCD66B68-7131-4D46-8514-0EB1CC7661F3}" dt="2022-10-17T14:29:37.619" v="3293" actId="478"/>
          <ac:picMkLst>
            <pc:docMk/>
            <pc:sldMk cId="382826174" sldId="1084"/>
            <ac:picMk id="5" creationId="{16466FA8-0DDA-7E12-F519-E1F3D3F572C2}"/>
          </ac:picMkLst>
        </pc:picChg>
        <pc:picChg chg="del">
          <ac:chgData name="伊健 杜" userId="e69aded81da48593" providerId="LiveId" clId="{BCD66B68-7131-4D46-8514-0EB1CC7661F3}" dt="2022-10-17T14:29:37.619" v="3293" actId="478"/>
          <ac:picMkLst>
            <pc:docMk/>
            <pc:sldMk cId="382826174" sldId="1084"/>
            <ac:picMk id="4098" creationId="{B51697BD-3265-6772-5CB8-02EB7E26C1FC}"/>
          </ac:picMkLst>
        </pc:picChg>
      </pc:sldChg>
      <pc:sldChg chg="addSp delSp modSp add mod">
        <pc:chgData name="伊健 杜" userId="e69aded81da48593" providerId="LiveId" clId="{BCD66B68-7131-4D46-8514-0EB1CC7661F3}" dt="2022-10-17T15:44:42.353" v="4875"/>
        <pc:sldMkLst>
          <pc:docMk/>
          <pc:sldMk cId="520258108" sldId="1085"/>
        </pc:sldMkLst>
        <pc:spChg chg="mod">
          <ac:chgData name="伊健 杜" userId="e69aded81da48593" providerId="LiveId" clId="{BCD66B68-7131-4D46-8514-0EB1CC7661F3}" dt="2022-10-17T15:44:42.353" v="4875"/>
          <ac:spMkLst>
            <pc:docMk/>
            <pc:sldMk cId="520258108" sldId="1085"/>
            <ac:spMk id="6" creationId="{F83A6AC8-56F1-EB9E-DD47-C1CFF9753BBA}"/>
          </ac:spMkLst>
        </pc:spChg>
        <pc:spChg chg="mod">
          <ac:chgData name="伊健 杜" userId="e69aded81da48593" providerId="LiveId" clId="{BCD66B68-7131-4D46-8514-0EB1CC7661F3}" dt="2022-10-17T15:44:42.353" v="4875"/>
          <ac:spMkLst>
            <pc:docMk/>
            <pc:sldMk cId="520258108" sldId="1085"/>
            <ac:spMk id="7" creationId="{8A134A8E-94C3-0EE7-C065-45DB3136BA45}"/>
          </ac:spMkLst>
        </pc:spChg>
        <pc:picChg chg="del">
          <ac:chgData name="伊健 杜" userId="e69aded81da48593" providerId="LiveId" clId="{BCD66B68-7131-4D46-8514-0EB1CC7661F3}" dt="2022-10-17T14:30:58.495" v="3445" actId="478"/>
          <ac:picMkLst>
            <pc:docMk/>
            <pc:sldMk cId="520258108" sldId="1085"/>
            <ac:picMk id="2" creationId="{F12E93B9-D5B9-C182-3874-839B34FA98D4}"/>
          </ac:picMkLst>
        </pc:picChg>
        <pc:picChg chg="add mod">
          <ac:chgData name="伊健 杜" userId="e69aded81da48593" providerId="LiveId" clId="{BCD66B68-7131-4D46-8514-0EB1CC7661F3}" dt="2022-10-17T14:36:26.107" v="3554" actId="1076"/>
          <ac:picMkLst>
            <pc:docMk/>
            <pc:sldMk cId="520258108" sldId="1085"/>
            <ac:picMk id="5122" creationId="{7E6F584F-9A78-D55C-68D2-7D219A107CBD}"/>
          </ac:picMkLst>
        </pc:picChg>
      </pc:sldChg>
      <pc:sldChg chg="delSp modSp new del mod">
        <pc:chgData name="伊健 杜" userId="e69aded81da48593" providerId="LiveId" clId="{BCD66B68-7131-4D46-8514-0EB1CC7661F3}" dt="2022-10-17T14:40:40.728" v="3585" actId="47"/>
        <pc:sldMkLst>
          <pc:docMk/>
          <pc:sldMk cId="3489215433" sldId="1086"/>
        </pc:sldMkLst>
        <pc:spChg chg="mod">
          <ac:chgData name="伊健 杜" userId="e69aded81da48593" providerId="LiveId" clId="{BCD66B68-7131-4D46-8514-0EB1CC7661F3}" dt="2022-10-17T14:40:31.819" v="3584" actId="20577"/>
          <ac:spMkLst>
            <pc:docMk/>
            <pc:sldMk cId="3489215433" sldId="1086"/>
            <ac:spMk id="2" creationId="{D5212730-385C-DB36-4638-F132C33B1BAA}"/>
          </ac:spMkLst>
        </pc:spChg>
        <pc:spChg chg="del">
          <ac:chgData name="伊健 杜" userId="e69aded81da48593" providerId="LiveId" clId="{BCD66B68-7131-4D46-8514-0EB1CC7661F3}" dt="2022-10-17T14:36:42.294" v="3556" actId="478"/>
          <ac:spMkLst>
            <pc:docMk/>
            <pc:sldMk cId="3489215433" sldId="1086"/>
            <ac:spMk id="3" creationId="{8B459749-DB75-F0E2-AF95-8645EE2D3D1C}"/>
          </ac:spMkLst>
        </pc:spChg>
      </pc:sldChg>
      <pc:sldChg chg="addSp delSp modSp add mod ord">
        <pc:chgData name="伊健 杜" userId="e69aded81da48593" providerId="LiveId" clId="{BCD66B68-7131-4D46-8514-0EB1CC7661F3}" dt="2022-10-17T15:44:42.353" v="4875"/>
        <pc:sldMkLst>
          <pc:docMk/>
          <pc:sldMk cId="4082069867" sldId="1086"/>
        </pc:sldMkLst>
        <pc:spChg chg="add mod">
          <ac:chgData name="伊健 杜" userId="e69aded81da48593" providerId="LiveId" clId="{BCD66B68-7131-4D46-8514-0EB1CC7661F3}" dt="2022-10-17T15:44:42.353" v="4875"/>
          <ac:spMkLst>
            <pc:docMk/>
            <pc:sldMk cId="4082069867" sldId="1086"/>
            <ac:spMk id="2" creationId="{0E0C6705-FF01-F46F-0B88-B0713ECB0BC1}"/>
          </ac:spMkLst>
        </pc:spChg>
        <pc:spChg chg="add mod">
          <ac:chgData name="伊健 杜" userId="e69aded81da48593" providerId="LiveId" clId="{BCD66B68-7131-4D46-8514-0EB1CC7661F3}" dt="2022-10-17T15:36:27.921" v="4568" actId="1076"/>
          <ac:spMkLst>
            <pc:docMk/>
            <pc:sldMk cId="4082069867" sldId="1086"/>
            <ac:spMk id="3" creationId="{771902C4-3792-C983-C260-4CC059341386}"/>
          </ac:spMkLst>
        </pc:spChg>
        <pc:spChg chg="add del mod">
          <ac:chgData name="伊健 杜" userId="e69aded81da48593" providerId="LiveId" clId="{BCD66B68-7131-4D46-8514-0EB1CC7661F3}" dt="2022-10-17T15:35:03.745" v="4484" actId="478"/>
          <ac:spMkLst>
            <pc:docMk/>
            <pc:sldMk cId="4082069867" sldId="1086"/>
            <ac:spMk id="4" creationId="{EC553344-62AF-298D-A710-031C70570C83}"/>
          </ac:spMkLst>
        </pc:spChg>
        <pc:spChg chg="del">
          <ac:chgData name="伊健 杜" userId="e69aded81da48593" providerId="LiveId" clId="{BCD66B68-7131-4D46-8514-0EB1CC7661F3}" dt="2022-10-17T15:12:11.664" v="4059" actId="478"/>
          <ac:spMkLst>
            <pc:docMk/>
            <pc:sldMk cId="4082069867" sldId="1086"/>
            <ac:spMk id="6" creationId="{F83A6AC8-56F1-EB9E-DD47-C1CFF9753BBA}"/>
          </ac:spMkLst>
        </pc:spChg>
        <pc:spChg chg="mod">
          <ac:chgData name="伊健 杜" userId="e69aded81da48593" providerId="LiveId" clId="{BCD66B68-7131-4D46-8514-0EB1CC7661F3}" dt="2022-10-17T15:44:42.353" v="4875"/>
          <ac:spMkLst>
            <pc:docMk/>
            <pc:sldMk cId="4082069867" sldId="1086"/>
            <ac:spMk id="7" creationId="{8A134A8E-94C3-0EE7-C065-45DB3136BA45}"/>
          </ac:spMkLst>
        </pc:spChg>
        <pc:spChg chg="add mod">
          <ac:chgData name="伊健 杜" userId="e69aded81da48593" providerId="LiveId" clId="{BCD66B68-7131-4D46-8514-0EB1CC7661F3}" dt="2022-10-17T15:37:55.721" v="4655" actId="13822"/>
          <ac:spMkLst>
            <pc:docMk/>
            <pc:sldMk cId="4082069867" sldId="1086"/>
            <ac:spMk id="9" creationId="{FDC1169C-8D72-7096-BACE-ECC7238DDDD7}"/>
          </ac:spMkLst>
        </pc:spChg>
        <pc:picChg chg="add mod">
          <ac:chgData name="伊健 杜" userId="e69aded81da48593" providerId="LiveId" clId="{BCD66B68-7131-4D46-8514-0EB1CC7661F3}" dt="2022-10-17T15:37:49.200" v="4653" actId="1076"/>
          <ac:picMkLst>
            <pc:docMk/>
            <pc:sldMk cId="4082069867" sldId="1086"/>
            <ac:picMk id="5" creationId="{2ABB5234-6F60-0F7A-9F0F-30943194E17A}"/>
          </ac:picMkLst>
        </pc:picChg>
        <pc:picChg chg="add mod">
          <ac:chgData name="伊健 杜" userId="e69aded81da48593" providerId="LiveId" clId="{BCD66B68-7131-4D46-8514-0EB1CC7661F3}" dt="2022-10-17T15:37:46.288" v="4650" actId="14100"/>
          <ac:picMkLst>
            <pc:docMk/>
            <pc:sldMk cId="4082069867" sldId="1086"/>
            <ac:picMk id="8" creationId="{1AF1562D-FE9B-9591-AD80-6720706F55B1}"/>
          </ac:picMkLst>
        </pc:picChg>
        <pc:picChg chg="del">
          <ac:chgData name="伊健 杜" userId="e69aded81da48593" providerId="LiveId" clId="{BCD66B68-7131-4D46-8514-0EB1CC7661F3}" dt="2022-10-17T14:44:19.914" v="3613" actId="478"/>
          <ac:picMkLst>
            <pc:docMk/>
            <pc:sldMk cId="4082069867" sldId="1086"/>
            <ac:picMk id="9218" creationId="{E5F24B5E-1823-9D08-FB41-340F572FD981}"/>
          </ac:picMkLst>
        </pc:picChg>
        <pc:picChg chg="add del mod">
          <ac:chgData name="伊健 杜" userId="e69aded81da48593" providerId="LiveId" clId="{BCD66B68-7131-4D46-8514-0EB1CC7661F3}" dt="2022-10-17T15:36:35.926" v="4570" actId="478"/>
          <ac:picMkLst>
            <pc:docMk/>
            <pc:sldMk cId="4082069867" sldId="1086"/>
            <ac:picMk id="10242" creationId="{8328C26D-1EAA-B7FD-BBED-CA95EEF05C56}"/>
          </ac:picMkLst>
        </pc:picChg>
        <pc:picChg chg="add del mod">
          <ac:chgData name="伊健 杜" userId="e69aded81da48593" providerId="LiveId" clId="{BCD66B68-7131-4D46-8514-0EB1CC7661F3}" dt="2022-10-17T15:36:35.926" v="4570" actId="478"/>
          <ac:picMkLst>
            <pc:docMk/>
            <pc:sldMk cId="4082069867" sldId="1086"/>
            <ac:picMk id="10244" creationId="{B31B6E55-6CF2-006B-AA17-F7E4F56E2245}"/>
          </ac:picMkLst>
        </pc:picChg>
      </pc:sldChg>
      <pc:sldChg chg="addSp delSp modSp add mod ord">
        <pc:chgData name="伊健 杜" userId="e69aded81da48593" providerId="LiveId" clId="{BCD66B68-7131-4D46-8514-0EB1CC7661F3}" dt="2022-10-17T16:34:15.257" v="5843"/>
        <pc:sldMkLst>
          <pc:docMk/>
          <pc:sldMk cId="1691849706" sldId="1087"/>
        </pc:sldMkLst>
        <pc:spChg chg="mod">
          <ac:chgData name="伊健 杜" userId="e69aded81da48593" providerId="LiveId" clId="{BCD66B68-7131-4D46-8514-0EB1CC7661F3}" dt="2022-10-17T15:04:54.872" v="3758" actId="20577"/>
          <ac:spMkLst>
            <pc:docMk/>
            <pc:sldMk cId="1691849706" sldId="1087"/>
            <ac:spMk id="6" creationId="{F83A6AC8-56F1-EB9E-DD47-C1CFF9753BBA}"/>
          </ac:spMkLst>
        </pc:spChg>
        <pc:spChg chg="mod">
          <ac:chgData name="伊健 杜" userId="e69aded81da48593" providerId="LiveId" clId="{BCD66B68-7131-4D46-8514-0EB1CC7661F3}" dt="2022-10-17T16:34:15.257" v="5843"/>
          <ac:spMkLst>
            <pc:docMk/>
            <pc:sldMk cId="1691849706" sldId="1087"/>
            <ac:spMk id="7" creationId="{8A134A8E-94C3-0EE7-C065-45DB3136BA45}"/>
          </ac:spMkLst>
        </pc:spChg>
        <pc:picChg chg="add mod">
          <ac:chgData name="伊健 杜" userId="e69aded81da48593" providerId="LiveId" clId="{BCD66B68-7131-4D46-8514-0EB1CC7661F3}" dt="2022-10-17T15:59:31.406" v="5012" actId="1076"/>
          <ac:picMkLst>
            <pc:docMk/>
            <pc:sldMk cId="1691849706" sldId="1087"/>
            <ac:picMk id="2050" creationId="{0DAF2F6C-688F-5EA1-CF31-D2309635C788}"/>
          </ac:picMkLst>
        </pc:picChg>
        <pc:picChg chg="del">
          <ac:chgData name="伊健 杜" userId="e69aded81da48593" providerId="LiveId" clId="{BCD66B68-7131-4D46-8514-0EB1CC7661F3}" dt="2022-10-17T15:05:06.982" v="3787" actId="478"/>
          <ac:picMkLst>
            <pc:docMk/>
            <pc:sldMk cId="1691849706" sldId="1087"/>
            <ac:picMk id="7170" creationId="{65F7601F-8909-F3A4-1F85-87EA205BAA5A}"/>
          </ac:picMkLst>
        </pc:picChg>
      </pc:sldChg>
      <pc:sldChg chg="addSp delSp modSp add mod">
        <pc:chgData name="伊健 杜" userId="e69aded81da48593" providerId="LiveId" clId="{BCD66B68-7131-4D46-8514-0EB1CC7661F3}" dt="2022-10-17T15:44:42.353" v="4875"/>
        <pc:sldMkLst>
          <pc:docMk/>
          <pc:sldMk cId="1664409466" sldId="1088"/>
        </pc:sldMkLst>
        <pc:spChg chg="mod">
          <ac:chgData name="伊健 杜" userId="e69aded81da48593" providerId="LiveId" clId="{BCD66B68-7131-4D46-8514-0EB1CC7661F3}" dt="2022-10-17T15:44:42.353" v="4875"/>
          <ac:spMkLst>
            <pc:docMk/>
            <pc:sldMk cId="1664409466" sldId="1088"/>
            <ac:spMk id="2" creationId="{1302A11A-625D-774F-23B3-739301B530C3}"/>
          </ac:spMkLst>
        </pc:spChg>
        <pc:spChg chg="add mod">
          <ac:chgData name="伊健 杜" userId="e69aded81da48593" providerId="LiveId" clId="{BCD66B68-7131-4D46-8514-0EB1CC7661F3}" dt="2022-10-17T15:07:34.045" v="3857" actId="1076"/>
          <ac:spMkLst>
            <pc:docMk/>
            <pc:sldMk cId="1664409466" sldId="1088"/>
            <ac:spMk id="4" creationId="{54D0D4B2-49CA-D07E-F089-C7217CBAB7D0}"/>
          </ac:spMkLst>
        </pc:spChg>
        <pc:spChg chg="add mod">
          <ac:chgData name="伊健 杜" userId="e69aded81da48593" providerId="LiveId" clId="{BCD66B68-7131-4D46-8514-0EB1CC7661F3}" dt="2022-10-17T15:08:05.723" v="3869" actId="1076"/>
          <ac:spMkLst>
            <pc:docMk/>
            <pc:sldMk cId="1664409466" sldId="1088"/>
            <ac:spMk id="5" creationId="{EE7F236C-F4E8-157B-B656-56870B9C75E6}"/>
          </ac:spMkLst>
        </pc:spChg>
        <pc:spChg chg="del">
          <ac:chgData name="伊健 杜" userId="e69aded81da48593" providerId="LiveId" clId="{BCD66B68-7131-4D46-8514-0EB1CC7661F3}" dt="2022-10-17T15:05:46.759" v="3828" actId="478"/>
          <ac:spMkLst>
            <pc:docMk/>
            <pc:sldMk cId="1664409466" sldId="1088"/>
            <ac:spMk id="6" creationId="{F664CF38-32CE-F1ED-1F82-42C5B7FE6DC9}"/>
          </ac:spMkLst>
        </pc:spChg>
        <pc:spChg chg="add mod">
          <ac:chgData name="伊健 杜" userId="e69aded81da48593" providerId="LiveId" clId="{BCD66B68-7131-4D46-8514-0EB1CC7661F3}" dt="2022-10-17T15:44:42.353" v="4875"/>
          <ac:spMkLst>
            <pc:docMk/>
            <pc:sldMk cId="1664409466" sldId="1088"/>
            <ac:spMk id="7" creationId="{C912D1C0-E427-2F31-708F-8577D17E8A64}"/>
          </ac:spMkLst>
        </pc:spChg>
        <pc:picChg chg="del">
          <ac:chgData name="伊健 杜" userId="e69aded81da48593" providerId="LiveId" clId="{BCD66B68-7131-4D46-8514-0EB1CC7661F3}" dt="2022-10-17T15:05:46.759" v="3828" actId="478"/>
          <ac:picMkLst>
            <pc:docMk/>
            <pc:sldMk cId="1664409466" sldId="1088"/>
            <ac:picMk id="3" creationId="{CFCFB0EC-95A6-F2C8-B9F3-A61C3C1C767F}"/>
          </ac:picMkLst>
        </pc:picChg>
        <pc:picChg chg="add mod">
          <ac:chgData name="伊健 杜" userId="e69aded81da48593" providerId="LiveId" clId="{BCD66B68-7131-4D46-8514-0EB1CC7661F3}" dt="2022-10-17T15:08:01.412" v="3868"/>
          <ac:picMkLst>
            <pc:docMk/>
            <pc:sldMk cId="1664409466" sldId="1088"/>
            <ac:picMk id="8" creationId="{368EBD32-3C99-D6DA-0AE5-887D7D27FADE}"/>
          </ac:picMkLst>
        </pc:picChg>
      </pc:sldChg>
      <pc:sldChg chg="modSp add">
        <pc:chgData name="伊健 杜" userId="e69aded81da48593" providerId="LiveId" clId="{BCD66B68-7131-4D46-8514-0EB1CC7661F3}" dt="2022-10-17T15:44:42.353" v="4875"/>
        <pc:sldMkLst>
          <pc:docMk/>
          <pc:sldMk cId="1213174787" sldId="1089"/>
        </pc:sldMkLst>
        <pc:spChg chg="mod">
          <ac:chgData name="伊健 杜" userId="e69aded81da48593" providerId="LiveId" clId="{BCD66B68-7131-4D46-8514-0EB1CC7661F3}" dt="2022-10-17T15:44:42.353" v="4875"/>
          <ac:spMkLst>
            <pc:docMk/>
            <pc:sldMk cId="1213174787" sldId="1089"/>
            <ac:spMk id="2" creationId="{3EE8A7AC-DCDC-46DD-FA1B-143B08162B5E}"/>
          </ac:spMkLst>
        </pc:spChg>
      </pc:sldChg>
      <pc:sldChg chg="addSp delSp modSp add mod">
        <pc:chgData name="伊健 杜" userId="e69aded81da48593" providerId="LiveId" clId="{BCD66B68-7131-4D46-8514-0EB1CC7661F3}" dt="2022-10-17T15:19:58.588" v="4131" actId="1076"/>
        <pc:sldMkLst>
          <pc:docMk/>
          <pc:sldMk cId="1045876542" sldId="1090"/>
        </pc:sldMkLst>
        <pc:spChg chg="add mod">
          <ac:chgData name="伊健 杜" userId="e69aded81da48593" providerId="LiveId" clId="{BCD66B68-7131-4D46-8514-0EB1CC7661F3}" dt="2022-10-17T15:19:23.724" v="4129" actId="14100"/>
          <ac:spMkLst>
            <pc:docMk/>
            <pc:sldMk cId="1045876542" sldId="1090"/>
            <ac:spMk id="2" creationId="{2134C6E9-4979-561E-E798-4FC29C482BB8}"/>
          </ac:spMkLst>
        </pc:spChg>
        <pc:spChg chg="del">
          <ac:chgData name="伊健 杜" userId="e69aded81da48593" providerId="LiveId" clId="{BCD66B68-7131-4D46-8514-0EB1CC7661F3}" dt="2022-10-17T15:16:52.385" v="4122" actId="478"/>
          <ac:spMkLst>
            <pc:docMk/>
            <pc:sldMk cId="1045876542" sldId="1090"/>
            <ac:spMk id="5" creationId="{1DB19E3C-D991-D689-61A3-E80D68C2FA2D}"/>
          </ac:spMkLst>
        </pc:spChg>
        <pc:picChg chg="del">
          <ac:chgData name="伊健 杜" userId="e69aded81da48593" providerId="LiveId" clId="{BCD66B68-7131-4D46-8514-0EB1CC7661F3}" dt="2022-10-17T15:16:52.385" v="4122" actId="478"/>
          <ac:picMkLst>
            <pc:docMk/>
            <pc:sldMk cId="1045876542" sldId="1090"/>
            <ac:picMk id="2050" creationId="{7FC48974-920D-75B8-C5B6-86B418B57C61}"/>
          </ac:picMkLst>
        </pc:picChg>
        <pc:picChg chg="del">
          <ac:chgData name="伊健 杜" userId="e69aded81da48593" providerId="LiveId" clId="{BCD66B68-7131-4D46-8514-0EB1CC7661F3}" dt="2022-10-17T15:16:49.947" v="4121" actId="478"/>
          <ac:picMkLst>
            <pc:docMk/>
            <pc:sldMk cId="1045876542" sldId="1090"/>
            <ac:picMk id="2052" creationId="{E9746163-D896-6944-975F-2F004ABEA268}"/>
          </ac:picMkLst>
        </pc:picChg>
        <pc:picChg chg="del">
          <ac:chgData name="伊健 杜" userId="e69aded81da48593" providerId="LiveId" clId="{BCD66B68-7131-4D46-8514-0EB1CC7661F3}" dt="2022-10-17T15:16:52.385" v="4122" actId="478"/>
          <ac:picMkLst>
            <pc:docMk/>
            <pc:sldMk cId="1045876542" sldId="1090"/>
            <ac:picMk id="2054" creationId="{E9662C3A-148F-0BDC-B3F8-1CA0D77D14B4}"/>
          </ac:picMkLst>
        </pc:picChg>
        <pc:picChg chg="add mod">
          <ac:chgData name="伊健 杜" userId="e69aded81da48593" providerId="LiveId" clId="{BCD66B68-7131-4D46-8514-0EB1CC7661F3}" dt="2022-10-17T15:19:15.637" v="4124" actId="1076"/>
          <ac:picMkLst>
            <pc:docMk/>
            <pc:sldMk cId="1045876542" sldId="1090"/>
            <ac:picMk id="6146" creationId="{FDF30636-FF1D-38CF-E78D-5EFBED1906E4}"/>
          </ac:picMkLst>
        </pc:picChg>
        <pc:picChg chg="add mod">
          <ac:chgData name="伊健 杜" userId="e69aded81da48593" providerId="LiveId" clId="{BCD66B68-7131-4D46-8514-0EB1CC7661F3}" dt="2022-10-17T15:19:58.588" v="4131" actId="1076"/>
          <ac:picMkLst>
            <pc:docMk/>
            <pc:sldMk cId="1045876542" sldId="1090"/>
            <ac:picMk id="6148" creationId="{FB004C94-BF55-BF53-18A8-FB206DCD2B2E}"/>
          </ac:picMkLst>
        </pc:picChg>
      </pc:sldChg>
      <pc:sldChg chg="addSp delSp modSp add mod">
        <pc:chgData name="伊健 杜" userId="e69aded81da48593" providerId="LiveId" clId="{BCD66B68-7131-4D46-8514-0EB1CC7661F3}" dt="2022-10-17T15:44:42.353" v="4875"/>
        <pc:sldMkLst>
          <pc:docMk/>
          <pc:sldMk cId="730838071" sldId="1091"/>
        </pc:sldMkLst>
        <pc:spChg chg="del mod">
          <ac:chgData name="伊健 杜" userId="e69aded81da48593" providerId="LiveId" clId="{BCD66B68-7131-4D46-8514-0EB1CC7661F3}" dt="2022-10-17T15:37:33.724" v="4645" actId="21"/>
          <ac:spMkLst>
            <pc:docMk/>
            <pc:sldMk cId="730838071" sldId="1091"/>
            <ac:spMk id="2" creationId="{2134C6E9-4979-561E-E798-4FC29C482BB8}"/>
          </ac:spMkLst>
        </pc:spChg>
        <pc:spChg chg="add del mod">
          <ac:chgData name="伊健 杜" userId="e69aded81da48593" providerId="LiveId" clId="{BCD66B68-7131-4D46-8514-0EB1CC7661F3}" dt="2022-10-17T15:21:56.776" v="4140" actId="478"/>
          <ac:spMkLst>
            <pc:docMk/>
            <pc:sldMk cId="730838071" sldId="1091"/>
            <ac:spMk id="3" creationId="{1A8E5F50-135C-FE3A-59BF-04CFA22F4912}"/>
          </ac:spMkLst>
        </pc:spChg>
        <pc:spChg chg="add mod">
          <ac:chgData name="伊健 杜" userId="e69aded81da48593" providerId="LiveId" clId="{BCD66B68-7131-4D46-8514-0EB1CC7661F3}" dt="2022-10-17T15:44:42.353" v="4875"/>
          <ac:spMkLst>
            <pc:docMk/>
            <pc:sldMk cId="730838071" sldId="1091"/>
            <ac:spMk id="4" creationId="{BD532B15-9B07-AFA8-D323-520DAAD706AC}"/>
          </ac:spMkLst>
        </pc:spChg>
        <pc:picChg chg="add mod">
          <ac:chgData name="伊健 杜" userId="e69aded81da48593" providerId="LiveId" clId="{BCD66B68-7131-4D46-8514-0EB1CC7661F3}" dt="2022-10-17T15:37:36.362" v="4646"/>
          <ac:picMkLst>
            <pc:docMk/>
            <pc:sldMk cId="730838071" sldId="1091"/>
            <ac:picMk id="5" creationId="{A21FD801-4928-40A9-8B6C-6DA7F31F6BA2}"/>
          </ac:picMkLst>
        </pc:picChg>
        <pc:picChg chg="add mod">
          <ac:chgData name="伊健 杜" userId="e69aded81da48593" providerId="LiveId" clId="{BCD66B68-7131-4D46-8514-0EB1CC7661F3}" dt="2022-10-17T15:37:36.362" v="4646"/>
          <ac:picMkLst>
            <pc:docMk/>
            <pc:sldMk cId="730838071" sldId="1091"/>
            <ac:picMk id="6" creationId="{99AB1249-4C67-AD75-F417-C93C48168E12}"/>
          </ac:picMkLst>
        </pc:picChg>
        <pc:picChg chg="del mod">
          <ac:chgData name="伊健 杜" userId="e69aded81da48593" providerId="LiveId" clId="{BCD66B68-7131-4D46-8514-0EB1CC7661F3}" dt="2022-10-17T15:20:03.223" v="4134" actId="478"/>
          <ac:picMkLst>
            <pc:docMk/>
            <pc:sldMk cId="730838071" sldId="1091"/>
            <ac:picMk id="6146" creationId="{FDF30636-FF1D-38CF-E78D-5EFBED1906E4}"/>
          </ac:picMkLst>
        </pc:picChg>
        <pc:picChg chg="del">
          <ac:chgData name="伊健 杜" userId="e69aded81da48593" providerId="LiveId" clId="{BCD66B68-7131-4D46-8514-0EB1CC7661F3}" dt="2022-10-17T15:20:03.223" v="4134" actId="478"/>
          <ac:picMkLst>
            <pc:docMk/>
            <pc:sldMk cId="730838071" sldId="1091"/>
            <ac:picMk id="6148" creationId="{FB004C94-BF55-BF53-18A8-FB206DCD2B2E}"/>
          </ac:picMkLst>
        </pc:picChg>
        <pc:picChg chg="add del mod">
          <ac:chgData name="伊健 杜" userId="e69aded81da48593" providerId="LiveId" clId="{BCD66B68-7131-4D46-8514-0EB1CC7661F3}" dt="2022-10-17T15:37:33.724" v="4645" actId="21"/>
          <ac:picMkLst>
            <pc:docMk/>
            <pc:sldMk cId="730838071" sldId="1091"/>
            <ac:picMk id="7170" creationId="{4390CE94-A8FD-2010-7E7A-3884C64C25E4}"/>
          </ac:picMkLst>
        </pc:picChg>
        <pc:picChg chg="add del mod">
          <ac:chgData name="伊健 杜" userId="e69aded81da48593" providerId="LiveId" clId="{BCD66B68-7131-4D46-8514-0EB1CC7661F3}" dt="2022-10-17T15:37:33.724" v="4645" actId="21"/>
          <ac:picMkLst>
            <pc:docMk/>
            <pc:sldMk cId="730838071" sldId="1091"/>
            <ac:picMk id="7172" creationId="{34DD91B6-7977-CC2A-FF3D-9C2AE87E9CDA}"/>
          </ac:picMkLst>
        </pc:picChg>
      </pc:sldChg>
      <pc:sldChg chg="addSp delSp modSp add mod">
        <pc:chgData name="伊健 杜" userId="e69aded81da48593" providerId="LiveId" clId="{BCD66B68-7131-4D46-8514-0EB1CC7661F3}" dt="2022-10-17T15:44:42.353" v="4875"/>
        <pc:sldMkLst>
          <pc:docMk/>
          <pc:sldMk cId="3327491522" sldId="1092"/>
        </pc:sldMkLst>
        <pc:spChg chg="del">
          <ac:chgData name="伊健 杜" userId="e69aded81da48593" providerId="LiveId" clId="{BCD66B68-7131-4D46-8514-0EB1CC7661F3}" dt="2022-10-17T15:22:39.715" v="4162" actId="478"/>
          <ac:spMkLst>
            <pc:docMk/>
            <pc:sldMk cId="3327491522" sldId="1092"/>
            <ac:spMk id="2" creationId="{2134C6E9-4979-561E-E798-4FC29C482BB8}"/>
          </ac:spMkLst>
        </pc:spChg>
        <pc:spChg chg="add del mod">
          <ac:chgData name="伊健 杜" userId="e69aded81da48593" providerId="LiveId" clId="{BCD66B68-7131-4D46-8514-0EB1CC7661F3}" dt="2022-10-17T15:23:47.792" v="4167" actId="478"/>
          <ac:spMkLst>
            <pc:docMk/>
            <pc:sldMk cId="3327491522" sldId="1092"/>
            <ac:spMk id="3" creationId="{7DB93D0B-DC20-32E4-22AA-CED6FB653E8C}"/>
          </ac:spMkLst>
        </pc:spChg>
        <pc:spChg chg="add mod">
          <ac:chgData name="伊健 杜" userId="e69aded81da48593" providerId="LiveId" clId="{BCD66B68-7131-4D46-8514-0EB1CC7661F3}" dt="2022-10-17T15:25:21.816" v="4215" actId="1076"/>
          <ac:spMkLst>
            <pc:docMk/>
            <pc:sldMk cId="3327491522" sldId="1092"/>
            <ac:spMk id="4" creationId="{63E445EB-346D-4C4C-88B6-320191AD4561}"/>
          </ac:spMkLst>
        </pc:spChg>
        <pc:spChg chg="add mod">
          <ac:chgData name="伊健 杜" userId="e69aded81da48593" providerId="LiveId" clId="{BCD66B68-7131-4D46-8514-0EB1CC7661F3}" dt="2022-10-17T15:25:21.816" v="4215" actId="1076"/>
          <ac:spMkLst>
            <pc:docMk/>
            <pc:sldMk cId="3327491522" sldId="1092"/>
            <ac:spMk id="5" creationId="{F20DB6F9-A507-C655-8721-BC74556E3D1A}"/>
          </ac:spMkLst>
        </pc:spChg>
        <pc:spChg chg="add mod">
          <ac:chgData name="伊健 杜" userId="e69aded81da48593" providerId="LiveId" clId="{BCD66B68-7131-4D46-8514-0EB1CC7661F3}" dt="2022-10-17T15:25:28.840" v="4218" actId="1076"/>
          <ac:spMkLst>
            <pc:docMk/>
            <pc:sldMk cId="3327491522" sldId="1092"/>
            <ac:spMk id="6" creationId="{FC271366-B031-8096-3D52-609115BB537B}"/>
          </ac:spMkLst>
        </pc:spChg>
        <pc:spChg chg="add mod">
          <ac:chgData name="伊健 杜" userId="e69aded81da48593" providerId="LiveId" clId="{BCD66B68-7131-4D46-8514-0EB1CC7661F3}" dt="2022-10-17T15:25:30.371" v="4219" actId="1076"/>
          <ac:spMkLst>
            <pc:docMk/>
            <pc:sldMk cId="3327491522" sldId="1092"/>
            <ac:spMk id="7" creationId="{8DC26F21-75CF-A1D2-F751-5E015883C4BF}"/>
          </ac:spMkLst>
        </pc:spChg>
        <pc:spChg chg="add mod">
          <ac:chgData name="伊健 杜" userId="e69aded81da48593" providerId="LiveId" clId="{BCD66B68-7131-4D46-8514-0EB1CC7661F3}" dt="2022-10-17T15:25:25.043" v="4217" actId="1076"/>
          <ac:spMkLst>
            <pc:docMk/>
            <pc:sldMk cId="3327491522" sldId="1092"/>
            <ac:spMk id="10" creationId="{6B0854ED-10C8-A21D-8D01-295A1BC60ABC}"/>
          </ac:spMkLst>
        </pc:spChg>
        <pc:spChg chg="add mod">
          <ac:chgData name="伊健 杜" userId="e69aded81da48593" providerId="LiveId" clId="{BCD66B68-7131-4D46-8514-0EB1CC7661F3}" dt="2022-10-17T15:25:25.043" v="4217" actId="1076"/>
          <ac:spMkLst>
            <pc:docMk/>
            <pc:sldMk cId="3327491522" sldId="1092"/>
            <ac:spMk id="11" creationId="{5F24EE0D-A0C5-E894-2DF8-78E0FDAF33C6}"/>
          </ac:spMkLst>
        </pc:spChg>
        <pc:spChg chg="add mod">
          <ac:chgData name="伊健 杜" userId="e69aded81da48593" providerId="LiveId" clId="{BCD66B68-7131-4D46-8514-0EB1CC7661F3}" dt="2022-10-17T15:44:42.353" v="4875"/>
          <ac:spMkLst>
            <pc:docMk/>
            <pc:sldMk cId="3327491522" sldId="1092"/>
            <ac:spMk id="12" creationId="{1878E38A-FAFC-B976-FA30-493AB9BA5556}"/>
          </ac:spMkLst>
        </pc:spChg>
        <pc:spChg chg="add mod">
          <ac:chgData name="伊健 杜" userId="e69aded81da48593" providerId="LiveId" clId="{BCD66B68-7131-4D46-8514-0EB1CC7661F3}" dt="2022-10-17T15:25:50.911" v="4238" actId="1076"/>
          <ac:spMkLst>
            <pc:docMk/>
            <pc:sldMk cId="3327491522" sldId="1092"/>
            <ac:spMk id="13" creationId="{7D553C24-3328-F065-905E-D74A1DBF3E2B}"/>
          </ac:spMkLst>
        </pc:spChg>
        <pc:picChg chg="add del mod">
          <ac:chgData name="伊健 杜" userId="e69aded81da48593" providerId="LiveId" clId="{BCD66B68-7131-4D46-8514-0EB1CC7661F3}" dt="2022-10-17T15:25:11.418" v="4213" actId="478"/>
          <ac:picMkLst>
            <pc:docMk/>
            <pc:sldMk cId="3327491522" sldId="1092"/>
            <ac:picMk id="8" creationId="{EBABE81E-0216-C765-9612-421750788706}"/>
          </ac:picMkLst>
        </pc:picChg>
        <pc:picChg chg="add mod">
          <ac:chgData name="伊健 杜" userId="e69aded81da48593" providerId="LiveId" clId="{BCD66B68-7131-4D46-8514-0EB1CC7661F3}" dt="2022-10-17T15:25:25.043" v="4217" actId="1076"/>
          <ac:picMkLst>
            <pc:docMk/>
            <pc:sldMk cId="3327491522" sldId="1092"/>
            <ac:picMk id="9" creationId="{FC3BD6A9-9C0E-D373-0874-DA07544475E0}"/>
          </ac:picMkLst>
        </pc:picChg>
        <pc:picChg chg="del">
          <ac:chgData name="伊健 杜" userId="e69aded81da48593" providerId="LiveId" clId="{BCD66B68-7131-4D46-8514-0EB1CC7661F3}" dt="2022-10-17T15:22:34.182" v="4161" actId="478"/>
          <ac:picMkLst>
            <pc:docMk/>
            <pc:sldMk cId="3327491522" sldId="1092"/>
            <ac:picMk id="7170" creationId="{4390CE94-A8FD-2010-7E7A-3884C64C25E4}"/>
          </ac:picMkLst>
        </pc:picChg>
        <pc:picChg chg="del">
          <ac:chgData name="伊健 杜" userId="e69aded81da48593" providerId="LiveId" clId="{BCD66B68-7131-4D46-8514-0EB1CC7661F3}" dt="2022-10-17T15:22:28.219" v="4160" actId="478"/>
          <ac:picMkLst>
            <pc:docMk/>
            <pc:sldMk cId="3327491522" sldId="1092"/>
            <ac:picMk id="7172" creationId="{34DD91B6-7977-CC2A-FF3D-9C2AE87E9CDA}"/>
          </ac:picMkLst>
        </pc:picChg>
        <pc:picChg chg="add mod">
          <ac:chgData name="伊健 杜" userId="e69aded81da48593" providerId="LiveId" clId="{BCD66B68-7131-4D46-8514-0EB1CC7661F3}" dt="2022-10-17T15:25:21.816" v="4215" actId="1076"/>
          <ac:picMkLst>
            <pc:docMk/>
            <pc:sldMk cId="3327491522" sldId="1092"/>
            <ac:picMk id="8194" creationId="{FCF6B3F1-B0B7-3689-120E-73A04B5B55B8}"/>
          </ac:picMkLst>
        </pc:picChg>
      </pc:sldChg>
      <pc:sldChg chg="addSp delSp modSp add mod">
        <pc:chgData name="伊健 杜" userId="e69aded81da48593" providerId="LiveId" clId="{BCD66B68-7131-4D46-8514-0EB1CC7661F3}" dt="2022-10-17T15:44:42.353" v="4875"/>
        <pc:sldMkLst>
          <pc:docMk/>
          <pc:sldMk cId="3746583694" sldId="1093"/>
        </pc:sldMkLst>
        <pc:spChg chg="mod">
          <ac:chgData name="伊健 杜" userId="e69aded81da48593" providerId="LiveId" clId="{BCD66B68-7131-4D46-8514-0EB1CC7661F3}" dt="2022-10-17T15:44:42.353" v="4875"/>
          <ac:spMkLst>
            <pc:docMk/>
            <pc:sldMk cId="3746583694" sldId="1093"/>
            <ac:spMk id="2" creationId="{1302A11A-625D-774F-23B3-739301B530C3}"/>
          </ac:spMkLst>
        </pc:spChg>
        <pc:spChg chg="del mod">
          <ac:chgData name="伊健 杜" userId="e69aded81da48593" providerId="LiveId" clId="{BCD66B68-7131-4D46-8514-0EB1CC7661F3}" dt="2022-10-17T15:27:24.685" v="4259" actId="478"/>
          <ac:spMkLst>
            <pc:docMk/>
            <pc:sldMk cId="3746583694" sldId="1093"/>
            <ac:spMk id="4" creationId="{54D0D4B2-49CA-D07E-F089-C7217CBAB7D0}"/>
          </ac:spMkLst>
        </pc:spChg>
        <pc:spChg chg="mod">
          <ac:chgData name="伊健 杜" userId="e69aded81da48593" providerId="LiveId" clId="{BCD66B68-7131-4D46-8514-0EB1CC7661F3}" dt="2022-10-17T15:27:28.589" v="4260" actId="1076"/>
          <ac:spMkLst>
            <pc:docMk/>
            <pc:sldMk cId="3746583694" sldId="1093"/>
            <ac:spMk id="5" creationId="{EE7F236C-F4E8-157B-B656-56870B9C75E6}"/>
          </ac:spMkLst>
        </pc:spChg>
        <pc:spChg chg="mod">
          <ac:chgData name="伊健 杜" userId="e69aded81da48593" providerId="LiveId" clId="{BCD66B68-7131-4D46-8514-0EB1CC7661F3}" dt="2022-10-17T15:44:42.353" v="4875"/>
          <ac:spMkLst>
            <pc:docMk/>
            <pc:sldMk cId="3746583694" sldId="1093"/>
            <ac:spMk id="7" creationId="{C912D1C0-E427-2F31-708F-8577D17E8A64}"/>
          </ac:spMkLst>
        </pc:spChg>
        <pc:picChg chg="del">
          <ac:chgData name="伊健 杜" userId="e69aded81da48593" providerId="LiveId" clId="{BCD66B68-7131-4D46-8514-0EB1CC7661F3}" dt="2022-10-17T15:28:29.747" v="4346" actId="478"/>
          <ac:picMkLst>
            <pc:docMk/>
            <pc:sldMk cId="3746583694" sldId="1093"/>
            <ac:picMk id="8" creationId="{368EBD32-3C99-D6DA-0AE5-887D7D27FADE}"/>
          </ac:picMkLst>
        </pc:picChg>
        <pc:picChg chg="add mod">
          <ac:chgData name="伊健 杜" userId="e69aded81da48593" providerId="LiveId" clId="{BCD66B68-7131-4D46-8514-0EB1CC7661F3}" dt="2022-10-17T15:31:02.630" v="4390" actId="1076"/>
          <ac:picMkLst>
            <pc:docMk/>
            <pc:sldMk cId="3746583694" sldId="1093"/>
            <ac:picMk id="9218" creationId="{1718D6B7-B273-D2D5-2B19-CED7872400C0}"/>
          </ac:picMkLst>
        </pc:picChg>
      </pc:sldChg>
      <pc:sldChg chg="addSp delSp modSp add mod">
        <pc:chgData name="伊健 杜" userId="e69aded81da48593" providerId="LiveId" clId="{BCD66B68-7131-4D46-8514-0EB1CC7661F3}" dt="2022-10-17T15:44:42.353" v="4875"/>
        <pc:sldMkLst>
          <pc:docMk/>
          <pc:sldMk cId="2483754863" sldId="1094"/>
        </pc:sldMkLst>
        <pc:spChg chg="mod">
          <ac:chgData name="伊健 杜" userId="e69aded81da48593" providerId="LiveId" clId="{BCD66B68-7131-4D46-8514-0EB1CC7661F3}" dt="2022-10-17T15:44:42.353" v="4875"/>
          <ac:spMkLst>
            <pc:docMk/>
            <pc:sldMk cId="2483754863" sldId="1094"/>
            <ac:spMk id="2" creationId="{1302A11A-625D-774F-23B3-739301B530C3}"/>
          </ac:spMkLst>
        </pc:spChg>
        <pc:spChg chg="mod">
          <ac:chgData name="伊健 杜" userId="e69aded81da48593" providerId="LiveId" clId="{BCD66B68-7131-4D46-8514-0EB1CC7661F3}" dt="2022-10-17T15:44:42.353" v="4875"/>
          <ac:spMkLst>
            <pc:docMk/>
            <pc:sldMk cId="2483754863" sldId="1094"/>
            <ac:spMk id="7" creationId="{C912D1C0-E427-2F31-708F-8577D17E8A64}"/>
          </ac:spMkLst>
        </pc:spChg>
        <pc:picChg chg="del">
          <ac:chgData name="伊健 杜" userId="e69aded81da48593" providerId="LiveId" clId="{BCD66B68-7131-4D46-8514-0EB1CC7661F3}" dt="2022-10-17T15:31:36.751" v="4467" actId="478"/>
          <ac:picMkLst>
            <pc:docMk/>
            <pc:sldMk cId="2483754863" sldId="1094"/>
            <ac:picMk id="9218" creationId="{1718D6B7-B273-D2D5-2B19-CED7872400C0}"/>
          </ac:picMkLst>
        </pc:picChg>
        <pc:picChg chg="add mod">
          <ac:chgData name="伊健 杜" userId="e69aded81da48593" providerId="LiveId" clId="{BCD66B68-7131-4D46-8514-0EB1CC7661F3}" dt="2022-10-17T15:32:42.643" v="4470" actId="1076"/>
          <ac:picMkLst>
            <pc:docMk/>
            <pc:sldMk cId="2483754863" sldId="1094"/>
            <ac:picMk id="10242" creationId="{F3939F8E-2689-8921-4B7B-BEA186599406}"/>
          </ac:picMkLst>
        </pc:picChg>
      </pc:sldChg>
      <pc:sldChg chg="addSp delSp modSp add mod">
        <pc:chgData name="伊健 杜" userId="e69aded81da48593" providerId="LiveId" clId="{BCD66B68-7131-4D46-8514-0EB1CC7661F3}" dt="2022-10-17T15:44:42.353" v="4875"/>
        <pc:sldMkLst>
          <pc:docMk/>
          <pc:sldMk cId="1210823189" sldId="1095"/>
        </pc:sldMkLst>
        <pc:spChg chg="del">
          <ac:chgData name="伊健 杜" userId="e69aded81da48593" providerId="LiveId" clId="{BCD66B68-7131-4D46-8514-0EB1CC7661F3}" dt="2022-10-17T15:35:26.451" v="4486" actId="478"/>
          <ac:spMkLst>
            <pc:docMk/>
            <pc:sldMk cId="1210823189" sldId="1095"/>
            <ac:spMk id="2" creationId="{1302A11A-625D-774F-23B3-739301B530C3}"/>
          </ac:spMkLst>
        </pc:spChg>
        <pc:spChg chg="add del mod">
          <ac:chgData name="伊健 杜" userId="e69aded81da48593" providerId="LiveId" clId="{BCD66B68-7131-4D46-8514-0EB1CC7661F3}" dt="2022-10-17T15:35:27.878" v="4487" actId="478"/>
          <ac:spMkLst>
            <pc:docMk/>
            <pc:sldMk cId="1210823189" sldId="1095"/>
            <ac:spMk id="4" creationId="{9319E449-3828-4582-B313-64DCA1C16597}"/>
          </ac:spMkLst>
        </pc:spChg>
        <pc:spChg chg="del">
          <ac:chgData name="伊健 杜" userId="e69aded81da48593" providerId="LiveId" clId="{BCD66B68-7131-4D46-8514-0EB1CC7661F3}" dt="2022-10-17T15:35:26.451" v="4486" actId="478"/>
          <ac:spMkLst>
            <pc:docMk/>
            <pc:sldMk cId="1210823189" sldId="1095"/>
            <ac:spMk id="5" creationId="{EE7F236C-F4E8-157B-B656-56870B9C75E6}"/>
          </ac:spMkLst>
        </pc:spChg>
        <pc:spChg chg="mod">
          <ac:chgData name="伊健 杜" userId="e69aded81da48593" providerId="LiveId" clId="{BCD66B68-7131-4D46-8514-0EB1CC7661F3}" dt="2022-10-17T15:44:42.353" v="4875"/>
          <ac:spMkLst>
            <pc:docMk/>
            <pc:sldMk cId="1210823189" sldId="1095"/>
            <ac:spMk id="7" creationId="{C912D1C0-E427-2F31-708F-8577D17E8A64}"/>
          </ac:spMkLst>
        </pc:spChg>
        <pc:picChg chg="del">
          <ac:chgData name="伊健 杜" userId="e69aded81da48593" providerId="LiveId" clId="{BCD66B68-7131-4D46-8514-0EB1CC7661F3}" dt="2022-10-17T15:32:50.556" v="4472" actId="478"/>
          <ac:picMkLst>
            <pc:docMk/>
            <pc:sldMk cId="1210823189" sldId="1095"/>
            <ac:picMk id="10242" creationId="{F3939F8E-2689-8921-4B7B-BEA186599406}"/>
          </ac:picMkLst>
        </pc:picChg>
      </pc:sldChg>
      <pc:sldChg chg="modSp add">
        <pc:chgData name="伊健 杜" userId="e69aded81da48593" providerId="LiveId" clId="{BCD66B68-7131-4D46-8514-0EB1CC7661F3}" dt="2022-10-17T15:44:42.353" v="4875"/>
        <pc:sldMkLst>
          <pc:docMk/>
          <pc:sldMk cId="3656494132" sldId="1096"/>
        </pc:sldMkLst>
        <pc:spChg chg="mod">
          <ac:chgData name="伊健 杜" userId="e69aded81da48593" providerId="LiveId" clId="{BCD66B68-7131-4D46-8514-0EB1CC7661F3}" dt="2022-10-17T15:44:42.353" v="4875"/>
          <ac:spMkLst>
            <pc:docMk/>
            <pc:sldMk cId="3656494132" sldId="1096"/>
            <ac:spMk id="2" creationId="{0E0C6705-FF01-F46F-0B88-B0713ECB0BC1}"/>
          </ac:spMkLst>
        </pc:spChg>
        <pc:spChg chg="mod">
          <ac:chgData name="伊健 杜" userId="e69aded81da48593" providerId="LiveId" clId="{BCD66B68-7131-4D46-8514-0EB1CC7661F3}" dt="2022-10-17T15:44:42.353" v="4875"/>
          <ac:spMkLst>
            <pc:docMk/>
            <pc:sldMk cId="3656494132" sldId="1096"/>
            <ac:spMk id="7" creationId="{8A134A8E-94C3-0EE7-C065-45DB3136BA45}"/>
          </ac:spMkLst>
        </pc:spChg>
      </pc:sldChg>
      <pc:sldChg chg="addSp delSp modSp add mod">
        <pc:chgData name="伊健 杜" userId="e69aded81da48593" providerId="LiveId" clId="{BCD66B68-7131-4D46-8514-0EB1CC7661F3}" dt="2022-10-17T15:44:42.353" v="4875"/>
        <pc:sldMkLst>
          <pc:docMk/>
          <pc:sldMk cId="1740091384" sldId="1097"/>
        </pc:sldMkLst>
        <pc:spChg chg="mod">
          <ac:chgData name="伊健 杜" userId="e69aded81da48593" providerId="LiveId" clId="{BCD66B68-7131-4D46-8514-0EB1CC7661F3}" dt="2022-10-17T15:44:42.353" v="4875"/>
          <ac:spMkLst>
            <pc:docMk/>
            <pc:sldMk cId="1740091384" sldId="1097"/>
            <ac:spMk id="2" creationId="{1302A11A-625D-774F-23B3-739301B530C3}"/>
          </ac:spMkLst>
        </pc:spChg>
        <pc:spChg chg="add mod">
          <ac:chgData name="伊健 杜" userId="e69aded81da48593" providerId="LiveId" clId="{BCD66B68-7131-4D46-8514-0EB1CC7661F3}" dt="2022-10-17T15:42:24.098" v="4690" actId="14100"/>
          <ac:spMkLst>
            <pc:docMk/>
            <pc:sldMk cId="1740091384" sldId="1097"/>
            <ac:spMk id="3" creationId="{A215FC4A-E6E8-CC97-2096-674B523A922B}"/>
          </ac:spMkLst>
        </pc:spChg>
        <pc:spChg chg="add mod">
          <ac:chgData name="伊健 杜" userId="e69aded81da48593" providerId="LiveId" clId="{BCD66B68-7131-4D46-8514-0EB1CC7661F3}" dt="2022-10-17T15:42:38.864" v="4701" actId="1076"/>
          <ac:spMkLst>
            <pc:docMk/>
            <pc:sldMk cId="1740091384" sldId="1097"/>
            <ac:spMk id="4" creationId="{B44205E2-554E-1E3A-A21C-FA415888C407}"/>
          </ac:spMkLst>
        </pc:spChg>
        <pc:spChg chg="add mod">
          <ac:chgData name="伊健 杜" userId="e69aded81da48593" providerId="LiveId" clId="{BCD66B68-7131-4D46-8514-0EB1CC7661F3}" dt="2022-10-17T15:44:42.353" v="4875"/>
          <ac:spMkLst>
            <pc:docMk/>
            <pc:sldMk cId="1740091384" sldId="1097"/>
            <ac:spMk id="5" creationId="{E51FA745-CB08-7A23-A702-435D99E57E65}"/>
          </ac:spMkLst>
        </pc:spChg>
        <pc:spChg chg="mod">
          <ac:chgData name="伊健 杜" userId="e69aded81da48593" providerId="LiveId" clId="{BCD66B68-7131-4D46-8514-0EB1CC7661F3}" dt="2022-10-17T15:44:42.353" v="4875"/>
          <ac:spMkLst>
            <pc:docMk/>
            <pc:sldMk cId="1740091384" sldId="1097"/>
            <ac:spMk id="6" creationId="{F664CF38-32CE-F1ED-1F82-42C5B7FE6DC9}"/>
          </ac:spMkLst>
        </pc:spChg>
        <pc:spChg chg="add mod">
          <ac:chgData name="伊健 杜" userId="e69aded81da48593" providerId="LiveId" clId="{BCD66B68-7131-4D46-8514-0EB1CC7661F3}" dt="2022-10-17T15:42:51.221" v="4705" actId="1076"/>
          <ac:spMkLst>
            <pc:docMk/>
            <pc:sldMk cId="1740091384" sldId="1097"/>
            <ac:spMk id="7" creationId="{347B831C-B5E9-B92E-7B0C-CD12DC60AD1E}"/>
          </ac:spMkLst>
        </pc:spChg>
        <pc:picChg chg="del">
          <ac:chgData name="伊健 杜" userId="e69aded81da48593" providerId="LiveId" clId="{BCD66B68-7131-4D46-8514-0EB1CC7661F3}" dt="2022-10-17T15:43:38.424" v="4758" actId="478"/>
          <ac:picMkLst>
            <pc:docMk/>
            <pc:sldMk cId="1740091384" sldId="1097"/>
            <ac:picMk id="1026" creationId="{1DB5DCF6-DF8C-DC41-588D-4DCFE22F1B19}"/>
          </ac:picMkLst>
        </pc:picChg>
        <pc:picChg chg="add mod">
          <ac:chgData name="伊健 杜" userId="e69aded81da48593" providerId="LiveId" clId="{BCD66B68-7131-4D46-8514-0EB1CC7661F3}" dt="2022-10-17T15:43:44.215" v="4763" actId="1076"/>
          <ac:picMkLst>
            <pc:docMk/>
            <pc:sldMk cId="1740091384" sldId="1097"/>
            <ac:picMk id="11266" creationId="{18A82ECB-32F5-E653-13EB-7A1354372790}"/>
          </ac:picMkLst>
        </pc:picChg>
      </pc:sldChg>
      <pc:sldChg chg="addSp delSp modSp add mod modNotesTx">
        <pc:chgData name="伊健 杜" userId="e69aded81da48593" providerId="LiveId" clId="{BCD66B68-7131-4D46-8514-0EB1CC7661F3}" dt="2022-10-17T17:33:44.709" v="5845" actId="20577"/>
        <pc:sldMkLst>
          <pc:docMk/>
          <pc:sldMk cId="4293511164" sldId="1098"/>
        </pc:sldMkLst>
        <pc:spChg chg="mod">
          <ac:chgData name="伊健 杜" userId="e69aded81da48593" providerId="LiveId" clId="{BCD66B68-7131-4D46-8514-0EB1CC7661F3}" dt="2022-10-17T15:44:42.353" v="4875"/>
          <ac:spMkLst>
            <pc:docMk/>
            <pc:sldMk cId="4293511164" sldId="1098"/>
            <ac:spMk id="2" creationId="{1302A11A-625D-774F-23B3-739301B530C3}"/>
          </ac:spMkLst>
        </pc:spChg>
        <pc:spChg chg="mod">
          <ac:chgData name="伊健 杜" userId="e69aded81da48593" providerId="LiveId" clId="{BCD66B68-7131-4D46-8514-0EB1CC7661F3}" dt="2022-10-17T15:44:42.353" v="4875"/>
          <ac:spMkLst>
            <pc:docMk/>
            <pc:sldMk cId="4293511164" sldId="1098"/>
            <ac:spMk id="5" creationId="{E51FA745-CB08-7A23-A702-435D99E57E65}"/>
          </ac:spMkLst>
        </pc:spChg>
        <pc:spChg chg="mod">
          <ac:chgData name="伊健 杜" userId="e69aded81da48593" providerId="LiveId" clId="{BCD66B68-7131-4D46-8514-0EB1CC7661F3}" dt="2022-10-17T15:44:42.353" v="4875"/>
          <ac:spMkLst>
            <pc:docMk/>
            <pc:sldMk cId="4293511164" sldId="1098"/>
            <ac:spMk id="6" creationId="{F664CF38-32CE-F1ED-1F82-42C5B7FE6DC9}"/>
          </ac:spMkLst>
        </pc:spChg>
        <pc:picChg chg="del mod">
          <ac:chgData name="伊健 杜" userId="e69aded81da48593" providerId="LiveId" clId="{BCD66B68-7131-4D46-8514-0EB1CC7661F3}" dt="2022-10-17T15:43:48.345" v="4766" actId="478"/>
          <ac:picMkLst>
            <pc:docMk/>
            <pc:sldMk cId="4293511164" sldId="1098"/>
            <ac:picMk id="11266" creationId="{18A82ECB-32F5-E653-13EB-7A1354372790}"/>
          </ac:picMkLst>
        </pc:picChg>
        <pc:picChg chg="add mod">
          <ac:chgData name="伊健 杜" userId="e69aded81da48593" providerId="LiveId" clId="{BCD66B68-7131-4D46-8514-0EB1CC7661F3}" dt="2022-10-17T15:44:31.912" v="4874" actId="1076"/>
          <ac:picMkLst>
            <pc:docMk/>
            <pc:sldMk cId="4293511164" sldId="1098"/>
            <ac:picMk id="14338" creationId="{B64AAAE8-B68A-3F94-6B9D-D654DBFCB1F6}"/>
          </ac:picMkLst>
        </pc:picChg>
      </pc:sldChg>
      <pc:sldChg chg="addSp delSp modSp add mod">
        <pc:chgData name="伊健 杜" userId="e69aded81da48593" providerId="LiveId" clId="{BCD66B68-7131-4D46-8514-0EB1CC7661F3}" dt="2022-10-17T16:34:15.257" v="5843"/>
        <pc:sldMkLst>
          <pc:docMk/>
          <pc:sldMk cId="3179529988" sldId="1099"/>
        </pc:sldMkLst>
        <pc:spChg chg="mod">
          <ac:chgData name="伊健 杜" userId="e69aded81da48593" providerId="LiveId" clId="{BCD66B68-7131-4D46-8514-0EB1CC7661F3}" dt="2022-10-17T15:59:35.775" v="5015" actId="20577"/>
          <ac:spMkLst>
            <pc:docMk/>
            <pc:sldMk cId="3179529988" sldId="1099"/>
            <ac:spMk id="6" creationId="{F83A6AC8-56F1-EB9E-DD47-C1CFF9753BBA}"/>
          </ac:spMkLst>
        </pc:spChg>
        <pc:spChg chg="mod">
          <ac:chgData name="伊健 杜" userId="e69aded81da48593" providerId="LiveId" clId="{BCD66B68-7131-4D46-8514-0EB1CC7661F3}" dt="2022-10-17T16:34:15.257" v="5843"/>
          <ac:spMkLst>
            <pc:docMk/>
            <pc:sldMk cId="3179529988" sldId="1099"/>
            <ac:spMk id="7" creationId="{8A134A8E-94C3-0EE7-C065-45DB3136BA45}"/>
          </ac:spMkLst>
        </pc:spChg>
        <pc:picChg chg="del">
          <ac:chgData name="伊健 杜" userId="e69aded81da48593" providerId="LiveId" clId="{BCD66B68-7131-4D46-8514-0EB1CC7661F3}" dt="2022-10-17T16:00:05.428" v="5137" actId="478"/>
          <ac:picMkLst>
            <pc:docMk/>
            <pc:sldMk cId="3179529988" sldId="1099"/>
            <ac:picMk id="2050" creationId="{0DAF2F6C-688F-5EA1-CF31-D2309635C788}"/>
          </ac:picMkLst>
        </pc:picChg>
        <pc:picChg chg="add mod">
          <ac:chgData name="伊健 杜" userId="e69aded81da48593" providerId="LiveId" clId="{BCD66B68-7131-4D46-8514-0EB1CC7661F3}" dt="2022-10-17T16:04:56.112" v="5241" actId="1076"/>
          <ac:picMkLst>
            <pc:docMk/>
            <pc:sldMk cId="3179529988" sldId="1099"/>
            <ac:picMk id="4098" creationId="{86C6CE8E-7883-1CFF-7F5B-9FE3D048D02E}"/>
          </ac:picMkLst>
        </pc:picChg>
      </pc:sldChg>
      <pc:sldChg chg="addSp modSp add mod">
        <pc:chgData name="伊健 杜" userId="e69aded81da48593" providerId="LiveId" clId="{BCD66B68-7131-4D46-8514-0EB1CC7661F3}" dt="2022-10-17T16:34:15.257" v="5843"/>
        <pc:sldMkLst>
          <pc:docMk/>
          <pc:sldMk cId="2352202527" sldId="1100"/>
        </pc:sldMkLst>
        <pc:spChg chg="mod">
          <ac:chgData name="伊健 杜" userId="e69aded81da48593" providerId="LiveId" clId="{BCD66B68-7131-4D46-8514-0EB1CC7661F3}" dt="2022-10-17T16:34:15.257" v="5843"/>
          <ac:spMkLst>
            <pc:docMk/>
            <pc:sldMk cId="2352202527" sldId="1100"/>
            <ac:spMk id="7" creationId="{8A134A8E-94C3-0EE7-C065-45DB3136BA45}"/>
          </ac:spMkLst>
        </pc:spChg>
        <pc:picChg chg="add mod">
          <ac:chgData name="伊健 杜" userId="e69aded81da48593" providerId="LiveId" clId="{BCD66B68-7131-4D46-8514-0EB1CC7661F3}" dt="2022-10-17T16:06:21.200" v="5245" actId="1076"/>
          <ac:picMkLst>
            <pc:docMk/>
            <pc:sldMk cId="2352202527" sldId="1100"/>
            <ac:picMk id="3074" creationId="{EA46FA7A-4907-4578-2B75-D16C001C1F29}"/>
          </ac:picMkLst>
        </pc:picChg>
      </pc:sldChg>
      <pc:sldChg chg="delSp modSp new mod">
        <pc:chgData name="伊健 杜" userId="e69aded81da48593" providerId="LiveId" clId="{BCD66B68-7131-4D46-8514-0EB1CC7661F3}" dt="2022-10-17T16:34:15.257" v="5843"/>
        <pc:sldMkLst>
          <pc:docMk/>
          <pc:sldMk cId="1005971083" sldId="1101"/>
        </pc:sldMkLst>
        <pc:spChg chg="mod">
          <ac:chgData name="伊健 杜" userId="e69aded81da48593" providerId="LiveId" clId="{BCD66B68-7131-4D46-8514-0EB1CC7661F3}" dt="2022-10-17T16:34:15.257" v="5843"/>
          <ac:spMkLst>
            <pc:docMk/>
            <pc:sldMk cId="1005971083" sldId="1101"/>
            <ac:spMk id="2" creationId="{28E4E05A-2CE6-A827-13DF-99EFA11BEC3F}"/>
          </ac:spMkLst>
        </pc:spChg>
        <pc:spChg chg="del">
          <ac:chgData name="伊健 杜" userId="e69aded81da48593" providerId="LiveId" clId="{BCD66B68-7131-4D46-8514-0EB1CC7661F3}" dt="2022-10-17T16:06:30.984" v="5247" actId="478"/>
          <ac:spMkLst>
            <pc:docMk/>
            <pc:sldMk cId="1005971083" sldId="1101"/>
            <ac:spMk id="3" creationId="{1AEE1D33-4A14-C32F-FC43-41CCC1523AB5}"/>
          </ac:spMkLst>
        </pc:spChg>
      </pc:sldChg>
      <pc:sldChg chg="addSp modSp add mod">
        <pc:chgData name="伊健 杜" userId="e69aded81da48593" providerId="LiveId" clId="{BCD66B68-7131-4D46-8514-0EB1CC7661F3}" dt="2022-10-17T16:34:15.257" v="5843"/>
        <pc:sldMkLst>
          <pc:docMk/>
          <pc:sldMk cId="3868215057" sldId="1102"/>
        </pc:sldMkLst>
        <pc:spChg chg="mod">
          <ac:chgData name="伊健 杜" userId="e69aded81da48593" providerId="LiveId" clId="{BCD66B68-7131-4D46-8514-0EB1CC7661F3}" dt="2022-10-17T16:34:15.257" v="5843"/>
          <ac:spMkLst>
            <pc:docMk/>
            <pc:sldMk cId="3868215057" sldId="1102"/>
            <ac:spMk id="2" creationId="{28E4E05A-2CE6-A827-13DF-99EFA11BEC3F}"/>
          </ac:spMkLst>
        </pc:spChg>
        <pc:picChg chg="add mod">
          <ac:chgData name="伊健 杜" userId="e69aded81da48593" providerId="LiveId" clId="{BCD66B68-7131-4D46-8514-0EB1CC7661F3}" dt="2022-10-17T16:21:30.482" v="5842" actId="1076"/>
          <ac:picMkLst>
            <pc:docMk/>
            <pc:sldMk cId="3868215057" sldId="1102"/>
            <ac:picMk id="8194" creationId="{D719689A-DD0A-1086-629D-95ECE6CB2706}"/>
          </ac:picMkLst>
        </pc:picChg>
      </pc:sldChg>
      <pc:sldChg chg="addSp delSp modSp add mod">
        <pc:chgData name="伊健 杜" userId="e69aded81da48593" providerId="LiveId" clId="{BCD66B68-7131-4D46-8514-0EB1CC7661F3}" dt="2022-10-17T16:34:15.257" v="5843"/>
        <pc:sldMkLst>
          <pc:docMk/>
          <pc:sldMk cId="462148205" sldId="1103"/>
        </pc:sldMkLst>
        <pc:spChg chg="mod">
          <ac:chgData name="伊健 杜" userId="e69aded81da48593" providerId="LiveId" clId="{BCD66B68-7131-4D46-8514-0EB1CC7661F3}" dt="2022-10-17T16:34:15.257" v="5843"/>
          <ac:spMkLst>
            <pc:docMk/>
            <pc:sldMk cId="462148205" sldId="1103"/>
            <ac:spMk id="6" creationId="{F83A6AC8-56F1-EB9E-DD47-C1CFF9753BBA}"/>
          </ac:spMkLst>
        </pc:spChg>
        <pc:spChg chg="mod">
          <ac:chgData name="伊健 杜" userId="e69aded81da48593" providerId="LiveId" clId="{BCD66B68-7131-4D46-8514-0EB1CC7661F3}" dt="2022-10-17T16:34:15.257" v="5843"/>
          <ac:spMkLst>
            <pc:docMk/>
            <pc:sldMk cId="462148205" sldId="1103"/>
            <ac:spMk id="7" creationId="{8A134A8E-94C3-0EE7-C065-45DB3136BA45}"/>
          </ac:spMkLst>
        </pc:spChg>
        <pc:picChg chg="del">
          <ac:chgData name="伊健 杜" userId="e69aded81da48593" providerId="LiveId" clId="{BCD66B68-7131-4D46-8514-0EB1CC7661F3}" dt="2022-10-17T16:09:09.901" v="5409" actId="478"/>
          <ac:picMkLst>
            <pc:docMk/>
            <pc:sldMk cId="462148205" sldId="1103"/>
            <ac:picMk id="2050" creationId="{0DAF2F6C-688F-5EA1-CF31-D2309635C788}"/>
          </ac:picMkLst>
        </pc:picChg>
        <pc:picChg chg="add mod">
          <ac:chgData name="伊健 杜" userId="e69aded81da48593" providerId="LiveId" clId="{BCD66B68-7131-4D46-8514-0EB1CC7661F3}" dt="2022-10-17T16:10:22.199" v="5465" actId="1076"/>
          <ac:picMkLst>
            <pc:docMk/>
            <pc:sldMk cId="462148205" sldId="1103"/>
            <ac:picMk id="5122" creationId="{CA04FE56-0CD3-999C-E562-FBA3A137DF7B}"/>
          </ac:picMkLst>
        </pc:picChg>
      </pc:sldChg>
      <pc:sldChg chg="addSp delSp modSp add mod">
        <pc:chgData name="伊健 杜" userId="e69aded81da48593" providerId="LiveId" clId="{BCD66B68-7131-4D46-8514-0EB1CC7661F3}" dt="2022-10-17T16:34:15.257" v="5843"/>
        <pc:sldMkLst>
          <pc:docMk/>
          <pc:sldMk cId="3933180734" sldId="1104"/>
        </pc:sldMkLst>
        <pc:spChg chg="mod">
          <ac:chgData name="伊健 杜" userId="e69aded81da48593" providerId="LiveId" clId="{BCD66B68-7131-4D46-8514-0EB1CC7661F3}" dt="2022-10-17T16:34:15.257" v="5843"/>
          <ac:spMkLst>
            <pc:docMk/>
            <pc:sldMk cId="3933180734" sldId="1104"/>
            <ac:spMk id="6" creationId="{F83A6AC8-56F1-EB9E-DD47-C1CFF9753BBA}"/>
          </ac:spMkLst>
        </pc:spChg>
        <pc:spChg chg="mod">
          <ac:chgData name="伊健 杜" userId="e69aded81da48593" providerId="LiveId" clId="{BCD66B68-7131-4D46-8514-0EB1CC7661F3}" dt="2022-10-17T16:34:15.257" v="5843"/>
          <ac:spMkLst>
            <pc:docMk/>
            <pc:sldMk cId="3933180734" sldId="1104"/>
            <ac:spMk id="7" creationId="{8A134A8E-94C3-0EE7-C065-45DB3136BA45}"/>
          </ac:spMkLst>
        </pc:spChg>
        <pc:picChg chg="del">
          <ac:chgData name="伊健 杜" userId="e69aded81da48593" providerId="LiveId" clId="{BCD66B68-7131-4D46-8514-0EB1CC7661F3}" dt="2022-10-17T16:10:51.797" v="5546" actId="478"/>
          <ac:picMkLst>
            <pc:docMk/>
            <pc:sldMk cId="3933180734" sldId="1104"/>
            <ac:picMk id="5122" creationId="{CA04FE56-0CD3-999C-E562-FBA3A137DF7B}"/>
          </ac:picMkLst>
        </pc:picChg>
        <pc:picChg chg="add mod">
          <ac:chgData name="伊健 杜" userId="e69aded81da48593" providerId="LiveId" clId="{BCD66B68-7131-4D46-8514-0EB1CC7661F3}" dt="2022-10-17T16:11:43.842" v="5550" actId="1076"/>
          <ac:picMkLst>
            <pc:docMk/>
            <pc:sldMk cId="3933180734" sldId="1104"/>
            <ac:picMk id="6146" creationId="{57EA3EFF-5321-3D60-26A3-1D65EEE1ADF5}"/>
          </ac:picMkLst>
        </pc:picChg>
      </pc:sldChg>
      <pc:sldChg chg="addSp delSp modSp add mod">
        <pc:chgData name="伊健 杜" userId="e69aded81da48593" providerId="LiveId" clId="{BCD66B68-7131-4D46-8514-0EB1CC7661F3}" dt="2022-10-17T16:34:15.257" v="5843"/>
        <pc:sldMkLst>
          <pc:docMk/>
          <pc:sldMk cId="2445975202" sldId="1105"/>
        </pc:sldMkLst>
        <pc:spChg chg="mod">
          <ac:chgData name="伊健 杜" userId="e69aded81da48593" providerId="LiveId" clId="{BCD66B68-7131-4D46-8514-0EB1CC7661F3}" dt="2022-10-17T16:34:15.257" v="5843"/>
          <ac:spMkLst>
            <pc:docMk/>
            <pc:sldMk cId="2445975202" sldId="1105"/>
            <ac:spMk id="2" creationId="{28E4E05A-2CE6-A827-13DF-99EFA11BEC3F}"/>
          </ac:spMkLst>
        </pc:spChg>
        <pc:spChg chg="add mod">
          <ac:chgData name="伊健 杜" userId="e69aded81da48593" providerId="LiveId" clId="{BCD66B68-7131-4D46-8514-0EB1CC7661F3}" dt="2022-10-17T16:34:15.257" v="5843"/>
          <ac:spMkLst>
            <pc:docMk/>
            <pc:sldMk cId="2445975202" sldId="1105"/>
            <ac:spMk id="3" creationId="{2BB51041-DD50-4F22-94E0-FA3BEA87A18E}"/>
          </ac:spMkLst>
        </pc:spChg>
        <pc:picChg chg="add del mod">
          <ac:chgData name="伊健 杜" userId="e69aded81da48593" providerId="LiveId" clId="{BCD66B68-7131-4D46-8514-0EB1CC7661F3}" dt="2022-10-17T16:14:36.266" v="5647" actId="478"/>
          <ac:picMkLst>
            <pc:docMk/>
            <pc:sldMk cId="2445975202" sldId="1105"/>
            <ac:picMk id="4" creationId="{7D33A0FF-80C4-633D-30EA-79CD1E20DD67}"/>
          </ac:picMkLst>
        </pc:picChg>
        <pc:picChg chg="add mod">
          <ac:chgData name="伊健 杜" userId="e69aded81da48593" providerId="LiveId" clId="{BCD66B68-7131-4D46-8514-0EB1CC7661F3}" dt="2022-10-17T16:13:31.600" v="5646" actId="1076"/>
          <ac:picMkLst>
            <pc:docMk/>
            <pc:sldMk cId="2445975202" sldId="1105"/>
            <ac:picMk id="5" creationId="{31375362-13F8-B48C-DBD0-E0108F62920E}"/>
          </ac:picMkLst>
        </pc:picChg>
        <pc:picChg chg="add mod">
          <ac:chgData name="伊健 杜" userId="e69aded81da48593" providerId="LiveId" clId="{BCD66B68-7131-4D46-8514-0EB1CC7661F3}" dt="2022-10-17T16:13:31.600" v="5646" actId="1076"/>
          <ac:picMkLst>
            <pc:docMk/>
            <pc:sldMk cId="2445975202" sldId="1105"/>
            <ac:picMk id="6" creationId="{37873C62-564D-B32F-CFDA-ADCF73CD6330}"/>
          </ac:picMkLst>
        </pc:picChg>
        <pc:picChg chg="add del mod">
          <ac:chgData name="伊健 杜" userId="e69aded81da48593" providerId="LiveId" clId="{BCD66B68-7131-4D46-8514-0EB1CC7661F3}" dt="2022-10-17T16:15:12.725" v="5654" actId="478"/>
          <ac:picMkLst>
            <pc:docMk/>
            <pc:sldMk cId="2445975202" sldId="1105"/>
            <ac:picMk id="7170" creationId="{066DB58F-4CB3-7179-3C50-BC5FD7D2EF65}"/>
          </ac:picMkLst>
        </pc:picChg>
        <pc:picChg chg="add mod">
          <ac:chgData name="伊健 杜" userId="e69aded81da48593" providerId="LiveId" clId="{BCD66B68-7131-4D46-8514-0EB1CC7661F3}" dt="2022-10-17T16:15:15.057" v="5656" actId="1076"/>
          <ac:picMkLst>
            <pc:docMk/>
            <pc:sldMk cId="2445975202" sldId="1105"/>
            <ac:picMk id="7172" creationId="{148F9ED5-2388-7D5E-A050-083F529FFD80}"/>
          </ac:picMkLst>
        </pc:picChg>
        <pc:picChg chg="add mod">
          <ac:chgData name="伊健 杜" userId="e69aded81da48593" providerId="LiveId" clId="{BCD66B68-7131-4D46-8514-0EB1CC7661F3}" dt="2022-10-17T16:15:57.787" v="5659" actId="14100"/>
          <ac:picMkLst>
            <pc:docMk/>
            <pc:sldMk cId="2445975202" sldId="1105"/>
            <ac:picMk id="7174" creationId="{7E344C56-0465-44CE-FD4B-F5AAFAA008F0}"/>
          </ac:picMkLst>
        </pc:picChg>
      </pc:sldChg>
      <pc:sldChg chg="modSp add">
        <pc:chgData name="伊健 杜" userId="e69aded81da48593" providerId="LiveId" clId="{BCD66B68-7131-4D46-8514-0EB1CC7661F3}" dt="2022-10-17T16:34:15.257" v="5843"/>
        <pc:sldMkLst>
          <pc:docMk/>
          <pc:sldMk cId="4021544420" sldId="1106"/>
        </pc:sldMkLst>
        <pc:spChg chg="mod">
          <ac:chgData name="伊健 杜" userId="e69aded81da48593" providerId="LiveId" clId="{BCD66B68-7131-4D46-8514-0EB1CC7661F3}" dt="2022-10-17T16:34:15.257" v="5843"/>
          <ac:spMkLst>
            <pc:docMk/>
            <pc:sldMk cId="4021544420" sldId="1106"/>
            <ac:spMk id="2" creationId="{28E4E05A-2CE6-A827-13DF-99EFA11BEC3F}"/>
          </ac:spMkLst>
        </pc:spChg>
      </pc:sldChg>
    </pc:docChg>
  </pc:docChgLst>
  <pc:docChgLst>
    <pc:chgData name="伊健 杜" userId="e69aded81da48593" providerId="LiveId" clId="{BFC995C6-4895-4711-9235-3A1E68732911}"/>
    <pc:docChg chg="undo custSel addSld delSld modSld sldOrd">
      <pc:chgData name="伊健 杜" userId="e69aded81da48593" providerId="LiveId" clId="{BFC995C6-4895-4711-9235-3A1E68732911}" dt="2023-02-16T11:07:05.477" v="8146" actId="20577"/>
      <pc:docMkLst>
        <pc:docMk/>
      </pc:docMkLst>
      <pc:sldChg chg="modSp mod">
        <pc:chgData name="伊健 杜" userId="e69aded81da48593" providerId="LiveId" clId="{BFC995C6-4895-4711-9235-3A1E68732911}" dt="2023-02-16T09:09:43.831" v="8105"/>
        <pc:sldMkLst>
          <pc:docMk/>
          <pc:sldMk cId="1206195055" sldId="1836"/>
        </pc:sldMkLst>
        <pc:spChg chg="mod">
          <ac:chgData name="伊健 杜" userId="e69aded81da48593" providerId="LiveId" clId="{BFC995C6-4895-4711-9235-3A1E68732911}" dt="2023-02-16T09:09:43.831" v="8105"/>
          <ac:spMkLst>
            <pc:docMk/>
            <pc:sldMk cId="1206195055" sldId="1836"/>
            <ac:spMk id="2" creationId="{3D78739E-41E8-236E-E230-B8B23241333A}"/>
          </ac:spMkLst>
        </pc:spChg>
      </pc:sldChg>
      <pc:sldChg chg="addSp delSp modSp mod">
        <pc:chgData name="伊健 杜" userId="e69aded81da48593" providerId="LiveId" clId="{BFC995C6-4895-4711-9235-3A1E68732911}" dt="2023-02-16T08:45:12.027" v="8102"/>
        <pc:sldMkLst>
          <pc:docMk/>
          <pc:sldMk cId="2578987838" sldId="1862"/>
        </pc:sldMkLst>
        <pc:spChg chg="add mod">
          <ac:chgData name="伊健 杜" userId="e69aded81da48593" providerId="LiveId" clId="{BFC995C6-4895-4711-9235-3A1E68732911}" dt="2023-02-16T08:45:12.027" v="8102"/>
          <ac:spMkLst>
            <pc:docMk/>
            <pc:sldMk cId="2578987838" sldId="1862"/>
            <ac:spMk id="2" creationId="{6F5D48E3-621E-5820-8F71-2DEA5B11FA07}"/>
          </ac:spMkLst>
        </pc:spChg>
        <pc:spChg chg="mod">
          <ac:chgData name="伊健 杜" userId="e69aded81da48593" providerId="LiveId" clId="{BFC995C6-4895-4711-9235-3A1E68732911}" dt="2023-02-16T08:45:12.027" v="8102"/>
          <ac:spMkLst>
            <pc:docMk/>
            <pc:sldMk cId="2578987838" sldId="1862"/>
            <ac:spMk id="3" creationId="{AFF80177-B508-486C-D283-AFDDC448C9C4}"/>
          </ac:spMkLst>
        </pc:spChg>
        <pc:spChg chg="mod">
          <ac:chgData name="伊健 杜" userId="e69aded81da48593" providerId="LiveId" clId="{BFC995C6-4895-4711-9235-3A1E68732911}" dt="2023-02-16T05:46:33.530" v="3710" actId="1076"/>
          <ac:spMkLst>
            <pc:docMk/>
            <pc:sldMk cId="2578987838" sldId="1862"/>
            <ac:spMk id="4" creationId="{17CA4060-4498-716D-D762-ADD92313E304}"/>
          </ac:spMkLst>
        </pc:spChg>
        <pc:spChg chg="add mod">
          <ac:chgData name="伊健 杜" userId="e69aded81da48593" providerId="LiveId" clId="{BFC995C6-4895-4711-9235-3A1E68732911}" dt="2023-02-16T07:20:46.845" v="4592" actId="1076"/>
          <ac:spMkLst>
            <pc:docMk/>
            <pc:sldMk cId="2578987838" sldId="1862"/>
            <ac:spMk id="5" creationId="{FD68B9DA-5794-BF24-0851-3D0FDB277FA2}"/>
          </ac:spMkLst>
        </pc:spChg>
        <pc:spChg chg="del">
          <ac:chgData name="伊健 杜" userId="e69aded81da48593" providerId="LiveId" clId="{BFC995C6-4895-4711-9235-3A1E68732911}" dt="2023-02-16T05:44:52.782" v="3521" actId="478"/>
          <ac:spMkLst>
            <pc:docMk/>
            <pc:sldMk cId="2578987838" sldId="1862"/>
            <ac:spMk id="8" creationId="{755DC383-E2A0-32C2-8340-1801810DE705}"/>
          </ac:spMkLst>
        </pc:spChg>
        <pc:spChg chg="del">
          <ac:chgData name="伊健 杜" userId="e69aded81da48593" providerId="LiveId" clId="{BFC995C6-4895-4711-9235-3A1E68732911}" dt="2023-02-16T05:44:41.836" v="3519" actId="478"/>
          <ac:spMkLst>
            <pc:docMk/>
            <pc:sldMk cId="2578987838" sldId="1862"/>
            <ac:spMk id="9" creationId="{6A82B541-CC19-C624-E036-CDA304BF9C0D}"/>
          </ac:spMkLst>
        </pc:spChg>
        <pc:spChg chg="del">
          <ac:chgData name="伊健 杜" userId="e69aded81da48593" providerId="LiveId" clId="{BFC995C6-4895-4711-9235-3A1E68732911}" dt="2023-02-16T05:44:41.836" v="3519" actId="478"/>
          <ac:spMkLst>
            <pc:docMk/>
            <pc:sldMk cId="2578987838" sldId="1862"/>
            <ac:spMk id="11" creationId="{F715F366-1B62-8F7D-0BFD-738AFF121A22}"/>
          </ac:spMkLst>
        </pc:spChg>
        <pc:spChg chg="mod">
          <ac:chgData name="伊健 杜" userId="e69aded81da48593" providerId="LiveId" clId="{BFC995C6-4895-4711-9235-3A1E68732911}" dt="2023-02-16T08:45:12.027" v="8102"/>
          <ac:spMkLst>
            <pc:docMk/>
            <pc:sldMk cId="2578987838" sldId="1862"/>
            <ac:spMk id="12" creationId="{566E938F-8B7F-45C0-0B4C-43DED0666BD4}"/>
          </ac:spMkLst>
        </pc:spChg>
        <pc:spChg chg="mod">
          <ac:chgData name="伊健 杜" userId="e69aded81da48593" providerId="LiveId" clId="{BFC995C6-4895-4711-9235-3A1E68732911}" dt="2023-02-16T08:45:12.027" v="8102"/>
          <ac:spMkLst>
            <pc:docMk/>
            <pc:sldMk cId="2578987838" sldId="1862"/>
            <ac:spMk id="13" creationId="{446FB9A0-2B83-C230-06B3-1A4D8CD3C625}"/>
          </ac:spMkLst>
        </pc:spChg>
        <pc:picChg chg="del">
          <ac:chgData name="伊健 杜" userId="e69aded81da48593" providerId="LiveId" clId="{BFC995C6-4895-4711-9235-3A1E68732911}" dt="2023-02-16T05:47:11.379" v="3750" actId="478"/>
          <ac:picMkLst>
            <pc:docMk/>
            <pc:sldMk cId="2578987838" sldId="1862"/>
            <ac:picMk id="2050" creationId="{4DC7AE28-E74A-660D-C847-BEEC48719DE5}"/>
          </ac:picMkLst>
        </pc:picChg>
        <pc:picChg chg="del">
          <ac:chgData name="伊健 杜" userId="e69aded81da48593" providerId="LiveId" clId="{BFC995C6-4895-4711-9235-3A1E68732911}" dt="2023-02-16T05:47:11.379" v="3750" actId="478"/>
          <ac:picMkLst>
            <pc:docMk/>
            <pc:sldMk cId="2578987838" sldId="1862"/>
            <ac:picMk id="2052" creationId="{F27462C3-3BD6-71FE-86A9-0CEAEE1B4744}"/>
          </ac:picMkLst>
        </pc:picChg>
        <pc:picChg chg="add mod">
          <ac:chgData name="伊健 杜" userId="e69aded81da48593" providerId="LiveId" clId="{BFC995C6-4895-4711-9235-3A1E68732911}" dt="2023-02-16T08:40:04.497" v="8061" actId="14100"/>
          <ac:picMkLst>
            <pc:docMk/>
            <pc:sldMk cId="2578987838" sldId="1862"/>
            <ac:picMk id="29698" creationId="{E192FEC1-2298-C91F-0C5E-3556EACB409E}"/>
          </ac:picMkLst>
        </pc:picChg>
      </pc:sldChg>
      <pc:sldChg chg="del">
        <pc:chgData name="伊健 杜" userId="e69aded81da48593" providerId="LiveId" clId="{BFC995C6-4895-4711-9235-3A1E68732911}" dt="2023-02-16T03:51:36.066" v="27" actId="47"/>
        <pc:sldMkLst>
          <pc:docMk/>
          <pc:sldMk cId="2797835003" sldId="1865"/>
        </pc:sldMkLst>
      </pc:sldChg>
      <pc:sldChg chg="addSp modSp mod">
        <pc:chgData name="伊健 杜" userId="e69aded81da48593" providerId="LiveId" clId="{BFC995C6-4895-4711-9235-3A1E68732911}" dt="2023-02-16T11:07:05.477" v="8146" actId="20577"/>
        <pc:sldMkLst>
          <pc:docMk/>
          <pc:sldMk cId="601978743" sldId="1866"/>
        </pc:sldMkLst>
        <pc:spChg chg="mod">
          <ac:chgData name="伊健 杜" userId="e69aded81da48593" providerId="LiveId" clId="{BFC995C6-4895-4711-9235-3A1E68732911}" dt="2023-02-16T08:45:12.027" v="8102"/>
          <ac:spMkLst>
            <pc:docMk/>
            <pc:sldMk cId="601978743" sldId="1866"/>
            <ac:spMk id="2" creationId="{10304424-DB4A-36E7-9E0D-D32A5DD0F26C}"/>
          </ac:spMkLst>
        </pc:spChg>
        <pc:spChg chg="add mod">
          <ac:chgData name="伊健 杜" userId="e69aded81da48593" providerId="LiveId" clId="{BFC995C6-4895-4711-9235-3A1E68732911}" dt="2023-02-16T11:07:05.477" v="8146" actId="20577"/>
          <ac:spMkLst>
            <pc:docMk/>
            <pc:sldMk cId="601978743" sldId="1866"/>
            <ac:spMk id="3" creationId="{05FB0C38-112D-1A50-C154-EAC673B0AFA7}"/>
          </ac:spMkLst>
        </pc:spChg>
      </pc:sldChg>
      <pc:sldChg chg="del">
        <pc:chgData name="伊健 杜" userId="e69aded81da48593" providerId="LiveId" clId="{BFC995C6-4895-4711-9235-3A1E68732911}" dt="2023-02-16T03:49:39.913" v="0" actId="47"/>
        <pc:sldMkLst>
          <pc:docMk/>
          <pc:sldMk cId="3967501716" sldId="1867"/>
        </pc:sldMkLst>
      </pc:sldChg>
      <pc:sldChg chg="del">
        <pc:chgData name="伊健 杜" userId="e69aded81da48593" providerId="LiveId" clId="{BFC995C6-4895-4711-9235-3A1E68732911}" dt="2023-02-16T03:49:39.913" v="0" actId="47"/>
        <pc:sldMkLst>
          <pc:docMk/>
          <pc:sldMk cId="3806184157" sldId="1868"/>
        </pc:sldMkLst>
      </pc:sldChg>
      <pc:sldChg chg="addSp delSp modSp mod ord">
        <pc:chgData name="伊健 杜" userId="e69aded81da48593" providerId="LiveId" clId="{BFC995C6-4895-4711-9235-3A1E68732911}" dt="2023-02-16T08:45:12.027" v="8102"/>
        <pc:sldMkLst>
          <pc:docMk/>
          <pc:sldMk cId="1185750856" sldId="1870"/>
        </pc:sldMkLst>
        <pc:spChg chg="mod">
          <ac:chgData name="伊健 杜" userId="e69aded81da48593" providerId="LiveId" clId="{BFC995C6-4895-4711-9235-3A1E68732911}" dt="2023-02-16T08:45:12.027" v="8102"/>
          <ac:spMkLst>
            <pc:docMk/>
            <pc:sldMk cId="1185750856" sldId="1870"/>
            <ac:spMk id="2" creationId="{10304424-DB4A-36E7-9E0D-D32A5DD0F26C}"/>
          </ac:spMkLst>
        </pc:spChg>
        <pc:spChg chg="mod">
          <ac:chgData name="伊健 杜" userId="e69aded81da48593" providerId="LiveId" clId="{BFC995C6-4895-4711-9235-3A1E68732911}" dt="2023-02-16T08:45:12.027" v="8102"/>
          <ac:spMkLst>
            <pc:docMk/>
            <pc:sldMk cId="1185750856" sldId="1870"/>
            <ac:spMk id="5" creationId="{E7287B0E-EF55-E721-8EFA-9A9183C0EDF9}"/>
          </ac:spMkLst>
        </pc:spChg>
        <pc:picChg chg="del">
          <ac:chgData name="伊健 杜" userId="e69aded81da48593" providerId="LiveId" clId="{BFC995C6-4895-4711-9235-3A1E68732911}" dt="2023-02-16T03:59:08.834" v="775" actId="478"/>
          <ac:picMkLst>
            <pc:docMk/>
            <pc:sldMk cId="1185750856" sldId="1870"/>
            <ac:picMk id="7170" creationId="{1CFD434E-D3E1-B4BC-712F-A355CEEB9D13}"/>
          </ac:picMkLst>
        </pc:picChg>
        <pc:picChg chg="add mod">
          <ac:chgData name="伊健 杜" userId="e69aded81da48593" providerId="LiveId" clId="{BFC995C6-4895-4711-9235-3A1E68732911}" dt="2023-02-16T08:29:21.371" v="7963" actId="1076"/>
          <ac:picMkLst>
            <pc:docMk/>
            <pc:sldMk cId="1185750856" sldId="1870"/>
            <ac:picMk id="14338" creationId="{27C5A3CF-88B7-60A2-3901-EB420682918A}"/>
          </ac:picMkLst>
        </pc:picChg>
      </pc:sldChg>
      <pc:sldChg chg="del">
        <pc:chgData name="伊健 杜" userId="e69aded81da48593" providerId="LiveId" clId="{BFC995C6-4895-4711-9235-3A1E68732911}" dt="2023-02-16T03:49:39.913" v="0" actId="47"/>
        <pc:sldMkLst>
          <pc:docMk/>
          <pc:sldMk cId="956487282" sldId="1871"/>
        </pc:sldMkLst>
      </pc:sldChg>
      <pc:sldChg chg="del">
        <pc:chgData name="伊健 杜" userId="e69aded81da48593" providerId="LiveId" clId="{BFC995C6-4895-4711-9235-3A1E68732911}" dt="2023-02-16T03:49:39.913" v="0" actId="47"/>
        <pc:sldMkLst>
          <pc:docMk/>
          <pc:sldMk cId="1395520413" sldId="1872"/>
        </pc:sldMkLst>
      </pc:sldChg>
      <pc:sldChg chg="del">
        <pc:chgData name="伊健 杜" userId="e69aded81da48593" providerId="LiveId" clId="{BFC995C6-4895-4711-9235-3A1E68732911}" dt="2023-02-16T03:49:39.913" v="0" actId="47"/>
        <pc:sldMkLst>
          <pc:docMk/>
          <pc:sldMk cId="2177072508" sldId="1873"/>
        </pc:sldMkLst>
      </pc:sldChg>
      <pc:sldChg chg="del">
        <pc:chgData name="伊健 杜" userId="e69aded81da48593" providerId="LiveId" clId="{BFC995C6-4895-4711-9235-3A1E68732911}" dt="2023-02-16T03:49:39.913" v="0" actId="47"/>
        <pc:sldMkLst>
          <pc:docMk/>
          <pc:sldMk cId="1934134787" sldId="1875"/>
        </pc:sldMkLst>
      </pc:sldChg>
      <pc:sldChg chg="del">
        <pc:chgData name="伊健 杜" userId="e69aded81da48593" providerId="LiveId" clId="{BFC995C6-4895-4711-9235-3A1E68732911}" dt="2023-02-16T03:49:39.913" v="0" actId="47"/>
        <pc:sldMkLst>
          <pc:docMk/>
          <pc:sldMk cId="2000620399" sldId="1876"/>
        </pc:sldMkLst>
      </pc:sldChg>
      <pc:sldChg chg="del">
        <pc:chgData name="伊健 杜" userId="e69aded81da48593" providerId="LiveId" clId="{BFC995C6-4895-4711-9235-3A1E68732911}" dt="2023-02-16T03:49:39.913" v="0" actId="47"/>
        <pc:sldMkLst>
          <pc:docMk/>
          <pc:sldMk cId="1822420397" sldId="1878"/>
        </pc:sldMkLst>
      </pc:sldChg>
      <pc:sldChg chg="del">
        <pc:chgData name="伊健 杜" userId="e69aded81da48593" providerId="LiveId" clId="{BFC995C6-4895-4711-9235-3A1E68732911}" dt="2023-02-16T03:49:39.913" v="0" actId="47"/>
        <pc:sldMkLst>
          <pc:docMk/>
          <pc:sldMk cId="3626468461" sldId="1879"/>
        </pc:sldMkLst>
      </pc:sldChg>
      <pc:sldChg chg="del">
        <pc:chgData name="伊健 杜" userId="e69aded81da48593" providerId="LiveId" clId="{BFC995C6-4895-4711-9235-3A1E68732911}" dt="2023-02-16T03:49:39.913" v="0" actId="47"/>
        <pc:sldMkLst>
          <pc:docMk/>
          <pc:sldMk cId="1772814280" sldId="1880"/>
        </pc:sldMkLst>
      </pc:sldChg>
      <pc:sldChg chg="del">
        <pc:chgData name="伊健 杜" userId="e69aded81da48593" providerId="LiveId" clId="{BFC995C6-4895-4711-9235-3A1E68732911}" dt="2023-02-16T03:49:39.913" v="0" actId="47"/>
        <pc:sldMkLst>
          <pc:docMk/>
          <pc:sldMk cId="3668235490" sldId="1881"/>
        </pc:sldMkLst>
      </pc:sldChg>
      <pc:sldChg chg="del">
        <pc:chgData name="伊健 杜" userId="e69aded81da48593" providerId="LiveId" clId="{BFC995C6-4895-4711-9235-3A1E68732911}" dt="2023-02-16T03:49:39.913" v="0" actId="47"/>
        <pc:sldMkLst>
          <pc:docMk/>
          <pc:sldMk cId="3352668450" sldId="1882"/>
        </pc:sldMkLst>
      </pc:sldChg>
      <pc:sldChg chg="del">
        <pc:chgData name="伊健 杜" userId="e69aded81da48593" providerId="LiveId" clId="{BFC995C6-4895-4711-9235-3A1E68732911}" dt="2023-02-16T03:49:39.913" v="0" actId="47"/>
        <pc:sldMkLst>
          <pc:docMk/>
          <pc:sldMk cId="3882185193" sldId="1885"/>
        </pc:sldMkLst>
      </pc:sldChg>
      <pc:sldChg chg="del">
        <pc:chgData name="伊健 杜" userId="e69aded81da48593" providerId="LiveId" clId="{BFC995C6-4895-4711-9235-3A1E68732911}" dt="2023-02-16T03:49:39.913" v="0" actId="47"/>
        <pc:sldMkLst>
          <pc:docMk/>
          <pc:sldMk cId="1368425790" sldId="1886"/>
        </pc:sldMkLst>
      </pc:sldChg>
      <pc:sldChg chg="del">
        <pc:chgData name="伊健 杜" userId="e69aded81da48593" providerId="LiveId" clId="{BFC995C6-4895-4711-9235-3A1E68732911}" dt="2023-02-16T03:49:39.913" v="0" actId="47"/>
        <pc:sldMkLst>
          <pc:docMk/>
          <pc:sldMk cId="2982417036" sldId="1887"/>
        </pc:sldMkLst>
      </pc:sldChg>
      <pc:sldChg chg="del">
        <pc:chgData name="伊健 杜" userId="e69aded81da48593" providerId="LiveId" clId="{BFC995C6-4895-4711-9235-3A1E68732911}" dt="2023-02-16T03:49:39.913" v="0" actId="47"/>
        <pc:sldMkLst>
          <pc:docMk/>
          <pc:sldMk cId="2337332577" sldId="1888"/>
        </pc:sldMkLst>
      </pc:sldChg>
      <pc:sldChg chg="del">
        <pc:chgData name="伊健 杜" userId="e69aded81da48593" providerId="LiveId" clId="{BFC995C6-4895-4711-9235-3A1E68732911}" dt="2023-02-16T03:49:39.913" v="0" actId="47"/>
        <pc:sldMkLst>
          <pc:docMk/>
          <pc:sldMk cId="2071473413" sldId="1889"/>
        </pc:sldMkLst>
      </pc:sldChg>
      <pc:sldChg chg="del">
        <pc:chgData name="伊健 杜" userId="e69aded81da48593" providerId="LiveId" clId="{BFC995C6-4895-4711-9235-3A1E68732911}" dt="2023-02-16T03:49:39.913" v="0" actId="47"/>
        <pc:sldMkLst>
          <pc:docMk/>
          <pc:sldMk cId="631760470" sldId="1890"/>
        </pc:sldMkLst>
      </pc:sldChg>
      <pc:sldChg chg="del">
        <pc:chgData name="伊健 杜" userId="e69aded81da48593" providerId="LiveId" clId="{BFC995C6-4895-4711-9235-3A1E68732911}" dt="2023-02-16T03:49:39.913" v="0" actId="47"/>
        <pc:sldMkLst>
          <pc:docMk/>
          <pc:sldMk cId="141058418" sldId="1891"/>
        </pc:sldMkLst>
      </pc:sldChg>
      <pc:sldChg chg="del">
        <pc:chgData name="伊健 杜" userId="e69aded81da48593" providerId="LiveId" clId="{BFC995C6-4895-4711-9235-3A1E68732911}" dt="2023-02-16T03:49:39.913" v="0" actId="47"/>
        <pc:sldMkLst>
          <pc:docMk/>
          <pc:sldMk cId="372272706" sldId="1893"/>
        </pc:sldMkLst>
      </pc:sldChg>
      <pc:sldChg chg="del">
        <pc:chgData name="伊健 杜" userId="e69aded81da48593" providerId="LiveId" clId="{BFC995C6-4895-4711-9235-3A1E68732911}" dt="2023-02-16T03:49:39.913" v="0" actId="47"/>
        <pc:sldMkLst>
          <pc:docMk/>
          <pc:sldMk cId="1453270692" sldId="1894"/>
        </pc:sldMkLst>
      </pc:sldChg>
      <pc:sldChg chg="del">
        <pc:chgData name="伊健 杜" userId="e69aded81da48593" providerId="LiveId" clId="{BFC995C6-4895-4711-9235-3A1E68732911}" dt="2023-02-16T03:49:39.913" v="0" actId="47"/>
        <pc:sldMkLst>
          <pc:docMk/>
          <pc:sldMk cId="408864245" sldId="1895"/>
        </pc:sldMkLst>
      </pc:sldChg>
      <pc:sldChg chg="del">
        <pc:chgData name="伊健 杜" userId="e69aded81da48593" providerId="LiveId" clId="{BFC995C6-4895-4711-9235-3A1E68732911}" dt="2023-02-16T03:49:39.913" v="0" actId="47"/>
        <pc:sldMkLst>
          <pc:docMk/>
          <pc:sldMk cId="114702444" sldId="1896"/>
        </pc:sldMkLst>
      </pc:sldChg>
      <pc:sldChg chg="del">
        <pc:chgData name="伊健 杜" userId="e69aded81da48593" providerId="LiveId" clId="{BFC995C6-4895-4711-9235-3A1E68732911}" dt="2023-02-16T03:49:39.913" v="0" actId="47"/>
        <pc:sldMkLst>
          <pc:docMk/>
          <pc:sldMk cId="3648769838" sldId="1897"/>
        </pc:sldMkLst>
      </pc:sldChg>
      <pc:sldChg chg="del">
        <pc:chgData name="伊健 杜" userId="e69aded81da48593" providerId="LiveId" clId="{BFC995C6-4895-4711-9235-3A1E68732911}" dt="2023-02-16T03:49:39.913" v="0" actId="47"/>
        <pc:sldMkLst>
          <pc:docMk/>
          <pc:sldMk cId="516939739" sldId="1898"/>
        </pc:sldMkLst>
      </pc:sldChg>
      <pc:sldChg chg="del">
        <pc:chgData name="伊健 杜" userId="e69aded81da48593" providerId="LiveId" clId="{BFC995C6-4895-4711-9235-3A1E68732911}" dt="2023-02-16T03:49:39.913" v="0" actId="47"/>
        <pc:sldMkLst>
          <pc:docMk/>
          <pc:sldMk cId="3355960670" sldId="1899"/>
        </pc:sldMkLst>
      </pc:sldChg>
      <pc:sldChg chg="del">
        <pc:chgData name="伊健 杜" userId="e69aded81da48593" providerId="LiveId" clId="{BFC995C6-4895-4711-9235-3A1E68732911}" dt="2023-02-16T03:49:39.913" v="0" actId="47"/>
        <pc:sldMkLst>
          <pc:docMk/>
          <pc:sldMk cId="2208905731" sldId="1901"/>
        </pc:sldMkLst>
      </pc:sldChg>
      <pc:sldChg chg="del">
        <pc:chgData name="伊健 杜" userId="e69aded81da48593" providerId="LiveId" clId="{BFC995C6-4895-4711-9235-3A1E68732911}" dt="2023-02-16T03:49:39.913" v="0" actId="47"/>
        <pc:sldMkLst>
          <pc:docMk/>
          <pc:sldMk cId="2273743366" sldId="1903"/>
        </pc:sldMkLst>
      </pc:sldChg>
      <pc:sldChg chg="del">
        <pc:chgData name="伊健 杜" userId="e69aded81da48593" providerId="LiveId" clId="{BFC995C6-4895-4711-9235-3A1E68732911}" dt="2023-02-16T03:49:39.913" v="0" actId="47"/>
        <pc:sldMkLst>
          <pc:docMk/>
          <pc:sldMk cId="277486083" sldId="2149"/>
        </pc:sldMkLst>
      </pc:sldChg>
      <pc:sldChg chg="del">
        <pc:chgData name="伊健 杜" userId="e69aded81da48593" providerId="LiveId" clId="{BFC995C6-4895-4711-9235-3A1E68732911}" dt="2023-02-16T03:49:39.913" v="0" actId="47"/>
        <pc:sldMkLst>
          <pc:docMk/>
          <pc:sldMk cId="1255134467" sldId="2173"/>
        </pc:sldMkLst>
      </pc:sldChg>
      <pc:sldChg chg="del">
        <pc:chgData name="伊健 杜" userId="e69aded81da48593" providerId="LiveId" clId="{BFC995C6-4895-4711-9235-3A1E68732911}" dt="2023-02-16T03:49:39.913" v="0" actId="47"/>
        <pc:sldMkLst>
          <pc:docMk/>
          <pc:sldMk cId="2030568937" sldId="2176"/>
        </pc:sldMkLst>
      </pc:sldChg>
      <pc:sldChg chg="del">
        <pc:chgData name="伊健 杜" userId="e69aded81da48593" providerId="LiveId" clId="{BFC995C6-4895-4711-9235-3A1E68732911}" dt="2023-02-16T03:49:39.913" v="0" actId="47"/>
        <pc:sldMkLst>
          <pc:docMk/>
          <pc:sldMk cId="546349013" sldId="2177"/>
        </pc:sldMkLst>
      </pc:sldChg>
      <pc:sldChg chg="del">
        <pc:chgData name="伊健 杜" userId="e69aded81da48593" providerId="LiveId" clId="{BFC995C6-4895-4711-9235-3A1E68732911}" dt="2023-02-16T03:49:39.913" v="0" actId="47"/>
        <pc:sldMkLst>
          <pc:docMk/>
          <pc:sldMk cId="2438513605" sldId="2178"/>
        </pc:sldMkLst>
      </pc:sldChg>
      <pc:sldChg chg="del">
        <pc:chgData name="伊健 杜" userId="e69aded81da48593" providerId="LiveId" clId="{BFC995C6-4895-4711-9235-3A1E68732911}" dt="2023-02-16T03:51:47.342" v="28" actId="47"/>
        <pc:sldMkLst>
          <pc:docMk/>
          <pc:sldMk cId="648263798" sldId="2179"/>
        </pc:sldMkLst>
      </pc:sldChg>
      <pc:sldChg chg="del">
        <pc:chgData name="伊健 杜" userId="e69aded81da48593" providerId="LiveId" clId="{BFC995C6-4895-4711-9235-3A1E68732911}" dt="2023-02-16T03:51:47.342" v="28" actId="47"/>
        <pc:sldMkLst>
          <pc:docMk/>
          <pc:sldMk cId="3381670655" sldId="2180"/>
        </pc:sldMkLst>
      </pc:sldChg>
      <pc:sldChg chg="del">
        <pc:chgData name="伊健 杜" userId="e69aded81da48593" providerId="LiveId" clId="{BFC995C6-4895-4711-9235-3A1E68732911}" dt="2023-02-16T03:51:51.107" v="29" actId="47"/>
        <pc:sldMkLst>
          <pc:docMk/>
          <pc:sldMk cId="2944034175" sldId="2181"/>
        </pc:sldMkLst>
      </pc:sldChg>
      <pc:sldChg chg="addSp delSp modSp mod ord">
        <pc:chgData name="伊健 杜" userId="e69aded81da48593" providerId="LiveId" clId="{BFC995C6-4895-4711-9235-3A1E68732911}" dt="2023-02-16T08:45:12.027" v="8102"/>
        <pc:sldMkLst>
          <pc:docMk/>
          <pc:sldMk cId="1558680889" sldId="2182"/>
        </pc:sldMkLst>
        <pc:spChg chg="mod">
          <ac:chgData name="伊健 杜" userId="e69aded81da48593" providerId="LiveId" clId="{BFC995C6-4895-4711-9235-3A1E68732911}" dt="2023-02-16T08:45:12.027" v="8102"/>
          <ac:spMkLst>
            <pc:docMk/>
            <pc:sldMk cId="1558680889" sldId="2182"/>
            <ac:spMk id="2" creationId="{8A5A4F86-1C71-C3CD-169C-D9D918C4A72C}"/>
          </ac:spMkLst>
        </pc:spChg>
        <pc:spChg chg="add del mod">
          <ac:chgData name="伊健 杜" userId="e69aded81da48593" providerId="LiveId" clId="{BFC995C6-4895-4711-9235-3A1E68732911}" dt="2023-02-16T06:57:10.806" v="4062" actId="478"/>
          <ac:spMkLst>
            <pc:docMk/>
            <pc:sldMk cId="1558680889" sldId="2182"/>
            <ac:spMk id="3" creationId="{7409E9A0-D916-3FAC-1AA9-2F24FD5C1C8F}"/>
          </ac:spMkLst>
        </pc:spChg>
        <pc:spChg chg="del">
          <ac:chgData name="伊健 杜" userId="e69aded81da48593" providerId="LiveId" clId="{BFC995C6-4895-4711-9235-3A1E68732911}" dt="2023-02-16T05:52:47.431" v="3987" actId="478"/>
          <ac:spMkLst>
            <pc:docMk/>
            <pc:sldMk cId="1558680889" sldId="2182"/>
            <ac:spMk id="4" creationId="{C54E9045-BED9-1983-64A1-51A09FE61821}"/>
          </ac:spMkLst>
        </pc:spChg>
        <pc:spChg chg="del">
          <ac:chgData name="伊健 杜" userId="e69aded81da48593" providerId="LiveId" clId="{BFC995C6-4895-4711-9235-3A1E68732911}" dt="2023-02-16T05:52:50.319" v="3988" actId="478"/>
          <ac:spMkLst>
            <pc:docMk/>
            <pc:sldMk cId="1558680889" sldId="2182"/>
            <ac:spMk id="5" creationId="{0D445CAE-F774-AB28-1BB2-6E04705F1515}"/>
          </ac:spMkLst>
        </pc:spChg>
        <pc:spChg chg="del">
          <ac:chgData name="伊健 杜" userId="e69aded81da48593" providerId="LiveId" clId="{BFC995C6-4895-4711-9235-3A1E68732911}" dt="2023-02-16T05:52:47.431" v="3987" actId="478"/>
          <ac:spMkLst>
            <pc:docMk/>
            <pc:sldMk cId="1558680889" sldId="2182"/>
            <ac:spMk id="6" creationId="{4E85E8FE-2B29-108C-4B8D-D1D6C3512C95}"/>
          </ac:spMkLst>
        </pc:spChg>
        <pc:spChg chg="del">
          <ac:chgData name="伊健 杜" userId="e69aded81da48593" providerId="LiveId" clId="{BFC995C6-4895-4711-9235-3A1E68732911}" dt="2023-02-16T05:52:47.431" v="3987" actId="478"/>
          <ac:spMkLst>
            <pc:docMk/>
            <pc:sldMk cId="1558680889" sldId="2182"/>
            <ac:spMk id="7" creationId="{2A5DD398-D560-FB7E-DD48-B25F24D56B3D}"/>
          </ac:spMkLst>
        </pc:spChg>
        <pc:spChg chg="del">
          <ac:chgData name="伊健 杜" userId="e69aded81da48593" providerId="LiveId" clId="{BFC995C6-4895-4711-9235-3A1E68732911}" dt="2023-02-16T05:52:50.319" v="3988" actId="478"/>
          <ac:spMkLst>
            <pc:docMk/>
            <pc:sldMk cId="1558680889" sldId="2182"/>
            <ac:spMk id="8" creationId="{2BB8914B-EDBC-CFD1-2705-DD1E4D76FE38}"/>
          </ac:spMkLst>
        </pc:spChg>
        <pc:spChg chg="add mod">
          <ac:chgData name="伊健 杜" userId="e69aded81da48593" providerId="LiveId" clId="{BFC995C6-4895-4711-9235-3A1E68732911}" dt="2023-02-16T08:45:12.027" v="8102"/>
          <ac:spMkLst>
            <pc:docMk/>
            <pc:sldMk cId="1558680889" sldId="2182"/>
            <ac:spMk id="9" creationId="{C8BAD4CB-9D47-D69F-3A40-CFF5C7B867D6}"/>
          </ac:spMkLst>
        </pc:spChg>
        <pc:spChg chg="add del mod">
          <ac:chgData name="伊健 杜" userId="e69aded81da48593" providerId="LiveId" clId="{BFC995C6-4895-4711-9235-3A1E68732911}" dt="2023-02-16T06:57:10.806" v="4062" actId="478"/>
          <ac:spMkLst>
            <pc:docMk/>
            <pc:sldMk cId="1558680889" sldId="2182"/>
            <ac:spMk id="10" creationId="{57842149-997A-83B6-5B5A-EEE420E45788}"/>
          </ac:spMkLst>
        </pc:spChg>
        <pc:spChg chg="add del mod">
          <ac:chgData name="伊健 杜" userId="e69aded81da48593" providerId="LiveId" clId="{BFC995C6-4895-4711-9235-3A1E68732911}" dt="2023-02-16T06:57:10.806" v="4062" actId="478"/>
          <ac:spMkLst>
            <pc:docMk/>
            <pc:sldMk cId="1558680889" sldId="2182"/>
            <ac:spMk id="11" creationId="{AF8AA7AE-C189-DC0B-0391-400AA51720DB}"/>
          </ac:spMkLst>
        </pc:spChg>
      </pc:sldChg>
      <pc:sldChg chg="del">
        <pc:chgData name="伊健 杜" userId="e69aded81da48593" providerId="LiveId" clId="{BFC995C6-4895-4711-9235-3A1E68732911}" dt="2023-02-16T03:51:51.107" v="29" actId="47"/>
        <pc:sldMkLst>
          <pc:docMk/>
          <pc:sldMk cId="10592743" sldId="2183"/>
        </pc:sldMkLst>
      </pc:sldChg>
      <pc:sldChg chg="del">
        <pc:chgData name="伊健 杜" userId="e69aded81da48593" providerId="LiveId" clId="{BFC995C6-4895-4711-9235-3A1E68732911}" dt="2023-02-16T03:51:51.107" v="29" actId="47"/>
        <pc:sldMkLst>
          <pc:docMk/>
          <pc:sldMk cId="121467494" sldId="2184"/>
        </pc:sldMkLst>
      </pc:sldChg>
      <pc:sldChg chg="del">
        <pc:chgData name="伊健 杜" userId="e69aded81da48593" providerId="LiveId" clId="{BFC995C6-4895-4711-9235-3A1E68732911}" dt="2023-02-16T03:51:51.107" v="29" actId="47"/>
        <pc:sldMkLst>
          <pc:docMk/>
          <pc:sldMk cId="3577987202" sldId="2185"/>
        </pc:sldMkLst>
      </pc:sldChg>
      <pc:sldChg chg="del">
        <pc:chgData name="伊健 杜" userId="e69aded81da48593" providerId="LiveId" clId="{BFC995C6-4895-4711-9235-3A1E68732911}" dt="2023-02-16T03:51:51.107" v="29" actId="47"/>
        <pc:sldMkLst>
          <pc:docMk/>
          <pc:sldMk cId="1688577168" sldId="2186"/>
        </pc:sldMkLst>
      </pc:sldChg>
      <pc:sldChg chg="del">
        <pc:chgData name="伊健 杜" userId="e69aded81da48593" providerId="LiveId" clId="{BFC995C6-4895-4711-9235-3A1E68732911}" dt="2023-02-16T03:51:51.107" v="29" actId="47"/>
        <pc:sldMkLst>
          <pc:docMk/>
          <pc:sldMk cId="3001760340" sldId="2187"/>
        </pc:sldMkLst>
      </pc:sldChg>
      <pc:sldChg chg="del">
        <pc:chgData name="伊健 杜" userId="e69aded81da48593" providerId="LiveId" clId="{BFC995C6-4895-4711-9235-3A1E68732911}" dt="2023-02-16T03:51:53.041" v="30" actId="47"/>
        <pc:sldMkLst>
          <pc:docMk/>
          <pc:sldMk cId="1880214568" sldId="2188"/>
        </pc:sldMkLst>
      </pc:sldChg>
      <pc:sldChg chg="addSp delSp modSp add mod ord">
        <pc:chgData name="伊健 杜" userId="e69aded81da48593" providerId="LiveId" clId="{BFC995C6-4895-4711-9235-3A1E68732911}" dt="2023-02-16T08:45:12.027" v="8102"/>
        <pc:sldMkLst>
          <pc:docMk/>
          <pc:sldMk cId="4147731477" sldId="2189"/>
        </pc:sldMkLst>
        <pc:spChg chg="mod">
          <ac:chgData name="伊健 杜" userId="e69aded81da48593" providerId="LiveId" clId="{BFC995C6-4895-4711-9235-3A1E68732911}" dt="2023-02-16T08:45:12.027" v="8102"/>
          <ac:spMkLst>
            <pc:docMk/>
            <pc:sldMk cId="4147731477" sldId="2189"/>
            <ac:spMk id="2" creationId="{10304424-DB4A-36E7-9E0D-D32A5DD0F26C}"/>
          </ac:spMkLst>
        </pc:spChg>
        <pc:spChg chg="mod">
          <ac:chgData name="伊健 杜" userId="e69aded81da48593" providerId="LiveId" clId="{BFC995C6-4895-4711-9235-3A1E68732911}" dt="2023-02-16T08:45:12.027" v="8102"/>
          <ac:spMkLst>
            <pc:docMk/>
            <pc:sldMk cId="4147731477" sldId="2189"/>
            <ac:spMk id="5" creationId="{E7287B0E-EF55-E721-8EFA-9A9183C0EDF9}"/>
          </ac:spMkLst>
        </pc:spChg>
        <pc:picChg chg="del">
          <ac:chgData name="伊健 杜" userId="e69aded81da48593" providerId="LiveId" clId="{BFC995C6-4895-4711-9235-3A1E68732911}" dt="2023-02-16T03:59:07.325" v="774" actId="478"/>
          <ac:picMkLst>
            <pc:docMk/>
            <pc:sldMk cId="4147731477" sldId="2189"/>
            <ac:picMk id="7170" creationId="{1CFD434E-D3E1-B4BC-712F-A355CEEB9D13}"/>
          </ac:picMkLst>
        </pc:picChg>
        <pc:picChg chg="add mod">
          <ac:chgData name="伊健 杜" userId="e69aded81da48593" providerId="LiveId" clId="{BFC995C6-4895-4711-9235-3A1E68732911}" dt="2023-02-16T08:30:32.988" v="7965" actId="1076"/>
          <ac:picMkLst>
            <pc:docMk/>
            <pc:sldMk cId="4147731477" sldId="2189"/>
            <ac:picMk id="15362" creationId="{283B6A79-9CA3-9C49-AEA8-3D29DA8ECFBC}"/>
          </ac:picMkLst>
        </pc:picChg>
      </pc:sldChg>
      <pc:sldChg chg="modSp add mod ord">
        <pc:chgData name="伊健 杜" userId="e69aded81da48593" providerId="LiveId" clId="{BFC995C6-4895-4711-9235-3A1E68732911}" dt="2023-02-16T08:45:12.027" v="8102"/>
        <pc:sldMkLst>
          <pc:docMk/>
          <pc:sldMk cId="3251590188" sldId="2190"/>
        </pc:sldMkLst>
        <pc:spChg chg="mod">
          <ac:chgData name="伊健 杜" userId="e69aded81da48593" providerId="LiveId" clId="{BFC995C6-4895-4711-9235-3A1E68732911}" dt="2023-02-16T08:45:12.027" v="8102"/>
          <ac:spMkLst>
            <pc:docMk/>
            <pc:sldMk cId="3251590188" sldId="2190"/>
            <ac:spMk id="2" creationId="{10304424-DB4A-36E7-9E0D-D32A5DD0F26C}"/>
          </ac:spMkLst>
        </pc:spChg>
      </pc:sldChg>
      <pc:sldChg chg="modSp add mod">
        <pc:chgData name="伊健 杜" userId="e69aded81da48593" providerId="LiveId" clId="{BFC995C6-4895-4711-9235-3A1E68732911}" dt="2023-02-16T08:45:12.027" v="8102"/>
        <pc:sldMkLst>
          <pc:docMk/>
          <pc:sldMk cId="3959936085" sldId="2191"/>
        </pc:sldMkLst>
        <pc:spChg chg="mod">
          <ac:chgData name="伊健 杜" userId="e69aded81da48593" providerId="LiveId" clId="{BFC995C6-4895-4711-9235-3A1E68732911}" dt="2023-02-16T08:45:12.027" v="8102"/>
          <ac:spMkLst>
            <pc:docMk/>
            <pc:sldMk cId="3959936085" sldId="2191"/>
            <ac:spMk id="2" creationId="{10304424-DB4A-36E7-9E0D-D32A5DD0F26C}"/>
          </ac:spMkLst>
        </pc:spChg>
      </pc:sldChg>
      <pc:sldChg chg="addSp delSp modSp add mod">
        <pc:chgData name="伊健 杜" userId="e69aded81da48593" providerId="LiveId" clId="{BFC995C6-4895-4711-9235-3A1E68732911}" dt="2023-02-16T08:45:12.027" v="8102"/>
        <pc:sldMkLst>
          <pc:docMk/>
          <pc:sldMk cId="27160520" sldId="2192"/>
        </pc:sldMkLst>
        <pc:spChg chg="mod">
          <ac:chgData name="伊健 杜" userId="e69aded81da48593" providerId="LiveId" clId="{BFC995C6-4895-4711-9235-3A1E68732911}" dt="2023-02-16T08:45:12.027" v="8102"/>
          <ac:spMkLst>
            <pc:docMk/>
            <pc:sldMk cId="27160520" sldId="2192"/>
            <ac:spMk id="2" creationId="{10304424-DB4A-36E7-9E0D-D32A5DD0F26C}"/>
          </ac:spMkLst>
        </pc:spChg>
        <pc:spChg chg="mod">
          <ac:chgData name="伊健 杜" userId="e69aded81da48593" providerId="LiveId" clId="{BFC995C6-4895-4711-9235-3A1E68732911}" dt="2023-02-16T08:45:12.027" v="8102"/>
          <ac:spMkLst>
            <pc:docMk/>
            <pc:sldMk cId="27160520" sldId="2192"/>
            <ac:spMk id="5" creationId="{E7287B0E-EF55-E721-8EFA-9A9183C0EDF9}"/>
          </ac:spMkLst>
        </pc:spChg>
        <pc:picChg chg="del">
          <ac:chgData name="伊健 杜" userId="e69aded81da48593" providerId="LiveId" clId="{BFC995C6-4895-4711-9235-3A1E68732911}" dt="2023-02-16T03:59:10.336" v="776" actId="478"/>
          <ac:picMkLst>
            <pc:docMk/>
            <pc:sldMk cId="27160520" sldId="2192"/>
            <ac:picMk id="7170" creationId="{1CFD434E-D3E1-B4BC-712F-A355CEEB9D13}"/>
          </ac:picMkLst>
        </pc:picChg>
        <pc:picChg chg="add mod">
          <ac:chgData name="伊健 杜" userId="e69aded81da48593" providerId="LiveId" clId="{BFC995C6-4895-4711-9235-3A1E68732911}" dt="2023-02-16T08:30:51.939" v="7968" actId="1076"/>
          <ac:picMkLst>
            <pc:docMk/>
            <pc:sldMk cId="27160520" sldId="2192"/>
            <ac:picMk id="16386" creationId="{19605435-8987-073B-F6DD-DF1F7A406851}"/>
          </ac:picMkLst>
        </pc:picChg>
      </pc:sldChg>
      <pc:sldChg chg="modSp add mod">
        <pc:chgData name="伊健 杜" userId="e69aded81da48593" providerId="LiveId" clId="{BFC995C6-4895-4711-9235-3A1E68732911}" dt="2023-02-16T08:45:12.027" v="8102"/>
        <pc:sldMkLst>
          <pc:docMk/>
          <pc:sldMk cId="969433406" sldId="2193"/>
        </pc:sldMkLst>
        <pc:spChg chg="mod">
          <ac:chgData name="伊健 杜" userId="e69aded81da48593" providerId="LiveId" clId="{BFC995C6-4895-4711-9235-3A1E68732911}" dt="2023-02-16T08:45:12.027" v="8102"/>
          <ac:spMkLst>
            <pc:docMk/>
            <pc:sldMk cId="969433406" sldId="2193"/>
            <ac:spMk id="2" creationId="{10304424-DB4A-36E7-9E0D-D32A5DD0F26C}"/>
          </ac:spMkLst>
        </pc:spChg>
      </pc:sldChg>
      <pc:sldChg chg="modSp add mod ord">
        <pc:chgData name="伊健 杜" userId="e69aded81da48593" providerId="LiveId" clId="{BFC995C6-4895-4711-9235-3A1E68732911}" dt="2023-02-16T08:45:12.027" v="8102"/>
        <pc:sldMkLst>
          <pc:docMk/>
          <pc:sldMk cId="3790299663" sldId="2194"/>
        </pc:sldMkLst>
        <pc:spChg chg="mod">
          <ac:chgData name="伊健 杜" userId="e69aded81da48593" providerId="LiveId" clId="{BFC995C6-4895-4711-9235-3A1E68732911}" dt="2023-02-16T08:45:12.027" v="8102"/>
          <ac:spMkLst>
            <pc:docMk/>
            <pc:sldMk cId="3790299663" sldId="2194"/>
            <ac:spMk id="2" creationId="{10304424-DB4A-36E7-9E0D-D32A5DD0F26C}"/>
          </ac:spMkLst>
        </pc:spChg>
      </pc:sldChg>
      <pc:sldChg chg="modSp add mod">
        <pc:chgData name="伊健 杜" userId="e69aded81da48593" providerId="LiveId" clId="{BFC995C6-4895-4711-9235-3A1E68732911}" dt="2023-02-16T08:45:12.027" v="8102"/>
        <pc:sldMkLst>
          <pc:docMk/>
          <pc:sldMk cId="3890512020" sldId="2195"/>
        </pc:sldMkLst>
        <pc:spChg chg="mod">
          <ac:chgData name="伊健 杜" userId="e69aded81da48593" providerId="LiveId" clId="{BFC995C6-4895-4711-9235-3A1E68732911}" dt="2023-02-16T08:45:12.027" v="8102"/>
          <ac:spMkLst>
            <pc:docMk/>
            <pc:sldMk cId="3890512020" sldId="2195"/>
            <ac:spMk id="2" creationId="{10304424-DB4A-36E7-9E0D-D32A5DD0F26C}"/>
          </ac:spMkLst>
        </pc:spChg>
      </pc:sldChg>
      <pc:sldChg chg="addSp modSp add mod">
        <pc:chgData name="伊健 杜" userId="e69aded81da48593" providerId="LiveId" clId="{BFC995C6-4895-4711-9235-3A1E68732911}" dt="2023-02-16T09:22:03.436" v="8118"/>
        <pc:sldMkLst>
          <pc:docMk/>
          <pc:sldMk cId="3674171102" sldId="2196"/>
        </pc:sldMkLst>
        <pc:spChg chg="mod">
          <ac:chgData name="伊健 杜" userId="e69aded81da48593" providerId="LiveId" clId="{BFC995C6-4895-4711-9235-3A1E68732911}" dt="2023-02-16T08:45:12.027" v="8102"/>
          <ac:spMkLst>
            <pc:docMk/>
            <pc:sldMk cId="3674171102" sldId="2196"/>
            <ac:spMk id="2" creationId="{10304424-DB4A-36E7-9E0D-D32A5DD0F26C}"/>
          </ac:spMkLst>
        </pc:spChg>
        <pc:spChg chg="mod">
          <ac:chgData name="伊健 杜" userId="e69aded81da48593" providerId="LiveId" clId="{BFC995C6-4895-4711-9235-3A1E68732911}" dt="2023-02-16T09:22:03.436" v="8118"/>
          <ac:spMkLst>
            <pc:docMk/>
            <pc:sldMk cId="3674171102" sldId="2196"/>
            <ac:spMk id="5" creationId="{E7287B0E-EF55-E721-8EFA-9A9183C0EDF9}"/>
          </ac:spMkLst>
        </pc:spChg>
        <pc:picChg chg="add mod">
          <ac:chgData name="伊健 杜" userId="e69aded81da48593" providerId="LiveId" clId="{BFC995C6-4895-4711-9235-3A1E68732911}" dt="2023-02-16T08:31:17.565" v="7970" actId="14100"/>
          <ac:picMkLst>
            <pc:docMk/>
            <pc:sldMk cId="3674171102" sldId="2196"/>
            <ac:picMk id="17410" creationId="{25299A01-1CCA-55D7-048E-114C3BBB0A05}"/>
          </ac:picMkLst>
        </pc:picChg>
        <pc:picChg chg="add mod">
          <ac:chgData name="伊健 杜" userId="e69aded81da48593" providerId="LiveId" clId="{BFC995C6-4895-4711-9235-3A1E68732911}" dt="2023-02-16T08:32:14.981" v="7974" actId="1076"/>
          <ac:picMkLst>
            <pc:docMk/>
            <pc:sldMk cId="3674171102" sldId="2196"/>
            <ac:picMk id="17412" creationId="{46E35DA9-487B-381E-D73C-64F5456A46D2}"/>
          </ac:picMkLst>
        </pc:picChg>
      </pc:sldChg>
      <pc:sldChg chg="addSp delSp modSp add mod">
        <pc:chgData name="伊健 杜" userId="e69aded81da48593" providerId="LiveId" clId="{BFC995C6-4895-4711-9235-3A1E68732911}" dt="2023-02-16T08:45:12.027" v="8102"/>
        <pc:sldMkLst>
          <pc:docMk/>
          <pc:sldMk cId="808160760" sldId="2197"/>
        </pc:sldMkLst>
        <pc:spChg chg="mod">
          <ac:chgData name="伊健 杜" userId="e69aded81da48593" providerId="LiveId" clId="{BFC995C6-4895-4711-9235-3A1E68732911}" dt="2023-02-16T04:25:09.436" v="1441" actId="20577"/>
          <ac:spMkLst>
            <pc:docMk/>
            <pc:sldMk cId="808160760" sldId="2197"/>
            <ac:spMk id="2" creationId="{10304424-DB4A-36E7-9E0D-D32A5DD0F26C}"/>
          </ac:spMkLst>
        </pc:spChg>
        <pc:spChg chg="mod">
          <ac:chgData name="伊健 杜" userId="e69aded81da48593" providerId="LiveId" clId="{BFC995C6-4895-4711-9235-3A1E68732911}" dt="2023-02-16T08:45:12.027" v="8102"/>
          <ac:spMkLst>
            <pc:docMk/>
            <pc:sldMk cId="808160760" sldId="2197"/>
            <ac:spMk id="5" creationId="{E7287B0E-EF55-E721-8EFA-9A9183C0EDF9}"/>
          </ac:spMkLst>
        </pc:spChg>
        <pc:picChg chg="add del mod">
          <ac:chgData name="伊健 杜" userId="e69aded81da48593" providerId="LiveId" clId="{BFC995C6-4895-4711-9235-3A1E68732911}" dt="2023-02-16T08:32:56.166" v="7982" actId="478"/>
          <ac:picMkLst>
            <pc:docMk/>
            <pc:sldMk cId="808160760" sldId="2197"/>
            <ac:picMk id="19458" creationId="{BB5E6898-C1FE-0074-77A4-FB953D5D83C1}"/>
          </ac:picMkLst>
        </pc:picChg>
        <pc:picChg chg="add mod">
          <ac:chgData name="伊健 杜" userId="e69aded81da48593" providerId="LiveId" clId="{BFC995C6-4895-4711-9235-3A1E68732911}" dt="2023-02-16T08:33:07.438" v="7987" actId="1076"/>
          <ac:picMkLst>
            <pc:docMk/>
            <pc:sldMk cId="808160760" sldId="2197"/>
            <ac:picMk id="19460" creationId="{3D75DFE1-AC2A-F56E-17E1-BA12D890B848}"/>
          </ac:picMkLst>
        </pc:picChg>
      </pc:sldChg>
      <pc:sldChg chg="modSp add mod">
        <pc:chgData name="伊健 杜" userId="e69aded81da48593" providerId="LiveId" clId="{BFC995C6-4895-4711-9235-3A1E68732911}" dt="2023-02-16T08:45:12.027" v="8102"/>
        <pc:sldMkLst>
          <pc:docMk/>
          <pc:sldMk cId="1740836471" sldId="2198"/>
        </pc:sldMkLst>
        <pc:spChg chg="mod">
          <ac:chgData name="伊健 杜" userId="e69aded81da48593" providerId="LiveId" clId="{BFC995C6-4895-4711-9235-3A1E68732911}" dt="2023-02-16T08:45:12.027" v="8102"/>
          <ac:spMkLst>
            <pc:docMk/>
            <pc:sldMk cId="1740836471" sldId="2198"/>
            <ac:spMk id="2" creationId="{10304424-DB4A-36E7-9E0D-D32A5DD0F26C}"/>
          </ac:spMkLst>
        </pc:spChg>
      </pc:sldChg>
      <pc:sldChg chg="modSp add mod ord">
        <pc:chgData name="伊健 杜" userId="e69aded81da48593" providerId="LiveId" clId="{BFC995C6-4895-4711-9235-3A1E68732911}" dt="2023-02-16T08:45:12.027" v="8102"/>
        <pc:sldMkLst>
          <pc:docMk/>
          <pc:sldMk cId="1166958668" sldId="2199"/>
        </pc:sldMkLst>
        <pc:spChg chg="mod">
          <ac:chgData name="伊健 杜" userId="e69aded81da48593" providerId="LiveId" clId="{BFC995C6-4895-4711-9235-3A1E68732911}" dt="2023-02-16T08:45:12.027" v="8102"/>
          <ac:spMkLst>
            <pc:docMk/>
            <pc:sldMk cId="1166958668" sldId="2199"/>
            <ac:spMk id="2" creationId="{10304424-DB4A-36E7-9E0D-D32A5DD0F26C}"/>
          </ac:spMkLst>
        </pc:spChg>
      </pc:sldChg>
      <pc:sldChg chg="add del">
        <pc:chgData name="伊健 杜" userId="e69aded81da48593" providerId="LiveId" clId="{BFC995C6-4895-4711-9235-3A1E68732911}" dt="2023-02-16T04:26:43.473" v="1624" actId="47"/>
        <pc:sldMkLst>
          <pc:docMk/>
          <pc:sldMk cId="3816739196" sldId="2200"/>
        </pc:sldMkLst>
      </pc:sldChg>
      <pc:sldChg chg="addSp modSp add mod ord">
        <pc:chgData name="伊健 杜" userId="e69aded81da48593" providerId="LiveId" clId="{BFC995C6-4895-4711-9235-3A1E68732911}" dt="2023-02-16T08:45:12.027" v="8102"/>
        <pc:sldMkLst>
          <pc:docMk/>
          <pc:sldMk cId="597644245" sldId="2201"/>
        </pc:sldMkLst>
        <pc:spChg chg="mod">
          <ac:chgData name="伊健 杜" userId="e69aded81da48593" providerId="LiveId" clId="{BFC995C6-4895-4711-9235-3A1E68732911}" dt="2023-02-16T04:24:59.847" v="1437" actId="20577"/>
          <ac:spMkLst>
            <pc:docMk/>
            <pc:sldMk cId="597644245" sldId="2201"/>
            <ac:spMk id="2" creationId="{10304424-DB4A-36E7-9E0D-D32A5DD0F26C}"/>
          </ac:spMkLst>
        </pc:spChg>
        <pc:spChg chg="mod">
          <ac:chgData name="伊健 杜" userId="e69aded81da48593" providerId="LiveId" clId="{BFC995C6-4895-4711-9235-3A1E68732911}" dt="2023-02-16T08:45:12.027" v="8102"/>
          <ac:spMkLst>
            <pc:docMk/>
            <pc:sldMk cId="597644245" sldId="2201"/>
            <ac:spMk id="5" creationId="{E7287B0E-EF55-E721-8EFA-9A9183C0EDF9}"/>
          </ac:spMkLst>
        </pc:spChg>
        <pc:picChg chg="add mod">
          <ac:chgData name="伊健 杜" userId="e69aded81da48593" providerId="LiveId" clId="{BFC995C6-4895-4711-9235-3A1E68732911}" dt="2023-02-16T08:32:29.617" v="7977" actId="1076"/>
          <ac:picMkLst>
            <pc:docMk/>
            <pc:sldMk cId="597644245" sldId="2201"/>
            <ac:picMk id="18434" creationId="{29E69CEA-F7F6-6560-37C3-C3BBCFB2B2C0}"/>
          </ac:picMkLst>
        </pc:picChg>
      </pc:sldChg>
      <pc:sldChg chg="add del">
        <pc:chgData name="伊健 杜" userId="e69aded81da48593" providerId="LiveId" clId="{BFC995C6-4895-4711-9235-3A1E68732911}" dt="2023-02-16T04:21:01.899" v="1397"/>
        <pc:sldMkLst>
          <pc:docMk/>
          <pc:sldMk cId="1410642335" sldId="2201"/>
        </pc:sldMkLst>
      </pc:sldChg>
      <pc:sldChg chg="modSp add mod ord">
        <pc:chgData name="伊健 杜" userId="e69aded81da48593" providerId="LiveId" clId="{BFC995C6-4895-4711-9235-3A1E68732911}" dt="2023-02-16T08:45:12.027" v="8102"/>
        <pc:sldMkLst>
          <pc:docMk/>
          <pc:sldMk cId="1454409968" sldId="2202"/>
        </pc:sldMkLst>
        <pc:spChg chg="mod">
          <ac:chgData name="伊健 杜" userId="e69aded81da48593" providerId="LiveId" clId="{BFC995C6-4895-4711-9235-3A1E68732911}" dt="2023-02-16T08:45:12.027" v="8102"/>
          <ac:spMkLst>
            <pc:docMk/>
            <pc:sldMk cId="1454409968" sldId="2202"/>
            <ac:spMk id="2" creationId="{10304424-DB4A-36E7-9E0D-D32A5DD0F26C}"/>
          </ac:spMkLst>
        </pc:spChg>
      </pc:sldChg>
      <pc:sldChg chg="add del">
        <pc:chgData name="伊健 杜" userId="e69aded81da48593" providerId="LiveId" clId="{BFC995C6-4895-4711-9235-3A1E68732911}" dt="2023-02-16T04:21:01.899" v="1397"/>
        <pc:sldMkLst>
          <pc:docMk/>
          <pc:sldMk cId="2968157156" sldId="2202"/>
        </pc:sldMkLst>
      </pc:sldChg>
      <pc:sldChg chg="addSp modSp add mod">
        <pc:chgData name="伊健 杜" userId="e69aded81da48593" providerId="LiveId" clId="{BFC995C6-4895-4711-9235-3A1E68732911}" dt="2023-02-16T08:45:12.027" v="8102"/>
        <pc:sldMkLst>
          <pc:docMk/>
          <pc:sldMk cId="1629607552" sldId="2203"/>
        </pc:sldMkLst>
        <pc:spChg chg="mod">
          <ac:chgData name="伊健 杜" userId="e69aded81da48593" providerId="LiveId" clId="{BFC995C6-4895-4711-9235-3A1E68732911}" dt="2023-02-16T08:45:12.027" v="8102"/>
          <ac:spMkLst>
            <pc:docMk/>
            <pc:sldMk cId="1629607552" sldId="2203"/>
            <ac:spMk id="2" creationId="{10304424-DB4A-36E7-9E0D-D32A5DD0F26C}"/>
          </ac:spMkLst>
        </pc:spChg>
        <pc:spChg chg="mod">
          <ac:chgData name="伊健 杜" userId="e69aded81da48593" providerId="LiveId" clId="{BFC995C6-4895-4711-9235-3A1E68732911}" dt="2023-02-16T08:45:12.027" v="8102"/>
          <ac:spMkLst>
            <pc:docMk/>
            <pc:sldMk cId="1629607552" sldId="2203"/>
            <ac:spMk id="5" creationId="{E7287B0E-EF55-E721-8EFA-9A9183C0EDF9}"/>
          </ac:spMkLst>
        </pc:spChg>
        <pc:picChg chg="add mod">
          <ac:chgData name="伊健 杜" userId="e69aded81da48593" providerId="LiveId" clId="{BFC995C6-4895-4711-9235-3A1E68732911}" dt="2023-02-16T08:34:51.089" v="7989" actId="1076"/>
          <ac:picMkLst>
            <pc:docMk/>
            <pc:sldMk cId="1629607552" sldId="2203"/>
            <ac:picMk id="20482" creationId="{B8EFFDD7-EA90-F60C-346D-78BA2A5C954D}"/>
          </ac:picMkLst>
        </pc:picChg>
      </pc:sldChg>
      <pc:sldChg chg="add del">
        <pc:chgData name="伊健 杜" userId="e69aded81da48593" providerId="LiveId" clId="{BFC995C6-4895-4711-9235-3A1E68732911}" dt="2023-02-16T04:21:01.899" v="1397"/>
        <pc:sldMkLst>
          <pc:docMk/>
          <pc:sldMk cId="1983532551" sldId="2203"/>
        </pc:sldMkLst>
      </pc:sldChg>
      <pc:sldChg chg="modSp add mod">
        <pc:chgData name="伊健 杜" userId="e69aded81da48593" providerId="LiveId" clId="{BFC995C6-4895-4711-9235-3A1E68732911}" dt="2023-02-16T08:45:12.027" v="8102"/>
        <pc:sldMkLst>
          <pc:docMk/>
          <pc:sldMk cId="16590533" sldId="2204"/>
        </pc:sldMkLst>
        <pc:spChg chg="mod">
          <ac:chgData name="伊健 杜" userId="e69aded81da48593" providerId="LiveId" clId="{BFC995C6-4895-4711-9235-3A1E68732911}" dt="2023-02-16T08:45:12.027" v="8102"/>
          <ac:spMkLst>
            <pc:docMk/>
            <pc:sldMk cId="16590533" sldId="2204"/>
            <ac:spMk id="2" creationId="{10304424-DB4A-36E7-9E0D-D32A5DD0F26C}"/>
          </ac:spMkLst>
        </pc:spChg>
      </pc:sldChg>
      <pc:sldChg chg="add del">
        <pc:chgData name="伊健 杜" userId="e69aded81da48593" providerId="LiveId" clId="{BFC995C6-4895-4711-9235-3A1E68732911}" dt="2023-02-16T04:21:01.899" v="1397"/>
        <pc:sldMkLst>
          <pc:docMk/>
          <pc:sldMk cId="496623431" sldId="2204"/>
        </pc:sldMkLst>
      </pc:sldChg>
      <pc:sldChg chg="modSp add del mod">
        <pc:chgData name="伊健 杜" userId="e69aded81da48593" providerId="LiveId" clId="{BFC995C6-4895-4711-9235-3A1E68732911}" dt="2023-02-16T04:55:35.399" v="2129" actId="47"/>
        <pc:sldMkLst>
          <pc:docMk/>
          <pc:sldMk cId="2411727404" sldId="2205"/>
        </pc:sldMkLst>
        <pc:spChg chg="mod">
          <ac:chgData name="伊健 杜" userId="e69aded81da48593" providerId="LiveId" clId="{BFC995C6-4895-4711-9235-3A1E68732911}" dt="2023-02-16T04:55:29.843" v="2128" actId="20577"/>
          <ac:spMkLst>
            <pc:docMk/>
            <pc:sldMk cId="2411727404" sldId="2205"/>
            <ac:spMk id="2" creationId="{10304424-DB4A-36E7-9E0D-D32A5DD0F26C}"/>
          </ac:spMkLst>
        </pc:spChg>
      </pc:sldChg>
      <pc:sldChg chg="add del">
        <pc:chgData name="伊健 杜" userId="e69aded81da48593" providerId="LiveId" clId="{BFC995C6-4895-4711-9235-3A1E68732911}" dt="2023-02-16T04:55:35.399" v="2129" actId="47"/>
        <pc:sldMkLst>
          <pc:docMk/>
          <pc:sldMk cId="3737171739" sldId="2206"/>
        </pc:sldMkLst>
      </pc:sldChg>
      <pc:sldChg chg="addSp modSp add mod">
        <pc:chgData name="伊健 杜" userId="e69aded81da48593" providerId="LiveId" clId="{BFC995C6-4895-4711-9235-3A1E68732911}" dt="2023-02-16T08:45:12.027" v="8102"/>
        <pc:sldMkLst>
          <pc:docMk/>
          <pc:sldMk cId="3858834854" sldId="2207"/>
        </pc:sldMkLst>
        <pc:spChg chg="mod">
          <ac:chgData name="伊健 杜" userId="e69aded81da48593" providerId="LiveId" clId="{BFC995C6-4895-4711-9235-3A1E68732911}" dt="2023-02-16T08:45:12.027" v="8102"/>
          <ac:spMkLst>
            <pc:docMk/>
            <pc:sldMk cId="3858834854" sldId="2207"/>
            <ac:spMk id="2" creationId="{10304424-DB4A-36E7-9E0D-D32A5DD0F26C}"/>
          </ac:spMkLst>
        </pc:spChg>
        <pc:spChg chg="mod">
          <ac:chgData name="伊健 杜" userId="e69aded81da48593" providerId="LiveId" clId="{BFC995C6-4895-4711-9235-3A1E68732911}" dt="2023-02-16T08:45:12.027" v="8102"/>
          <ac:spMkLst>
            <pc:docMk/>
            <pc:sldMk cId="3858834854" sldId="2207"/>
            <ac:spMk id="5" creationId="{E7287B0E-EF55-E721-8EFA-9A9183C0EDF9}"/>
          </ac:spMkLst>
        </pc:spChg>
        <pc:picChg chg="add mod">
          <ac:chgData name="伊健 杜" userId="e69aded81da48593" providerId="LiveId" clId="{BFC995C6-4895-4711-9235-3A1E68732911}" dt="2023-02-16T08:35:25.577" v="8029" actId="1076"/>
          <ac:picMkLst>
            <pc:docMk/>
            <pc:sldMk cId="3858834854" sldId="2207"/>
            <ac:picMk id="21506" creationId="{0DCB2C24-46FE-9AE9-5707-90F82630CDCC}"/>
          </ac:picMkLst>
        </pc:picChg>
      </pc:sldChg>
      <pc:sldChg chg="add del">
        <pc:chgData name="伊健 杜" userId="e69aded81da48593" providerId="LiveId" clId="{BFC995C6-4895-4711-9235-3A1E68732911}" dt="2023-02-16T04:58:29.818" v="2224" actId="47"/>
        <pc:sldMkLst>
          <pc:docMk/>
          <pc:sldMk cId="2504341262" sldId="2208"/>
        </pc:sldMkLst>
      </pc:sldChg>
      <pc:sldChg chg="addSp modSp add mod">
        <pc:chgData name="伊健 杜" userId="e69aded81da48593" providerId="LiveId" clId="{BFC995C6-4895-4711-9235-3A1E68732911}" dt="2023-02-16T08:45:12.027" v="8102"/>
        <pc:sldMkLst>
          <pc:docMk/>
          <pc:sldMk cId="763316903" sldId="2209"/>
        </pc:sldMkLst>
        <pc:spChg chg="mod">
          <ac:chgData name="伊健 杜" userId="e69aded81da48593" providerId="LiveId" clId="{BFC995C6-4895-4711-9235-3A1E68732911}" dt="2023-02-16T04:58:39.633" v="2243"/>
          <ac:spMkLst>
            <pc:docMk/>
            <pc:sldMk cId="763316903" sldId="2209"/>
            <ac:spMk id="2" creationId="{10304424-DB4A-36E7-9E0D-D32A5DD0F26C}"/>
          </ac:spMkLst>
        </pc:spChg>
        <pc:spChg chg="mod">
          <ac:chgData name="伊健 杜" userId="e69aded81da48593" providerId="LiveId" clId="{BFC995C6-4895-4711-9235-3A1E68732911}" dt="2023-02-16T08:45:12.027" v="8102"/>
          <ac:spMkLst>
            <pc:docMk/>
            <pc:sldMk cId="763316903" sldId="2209"/>
            <ac:spMk id="5" creationId="{E7287B0E-EF55-E721-8EFA-9A9183C0EDF9}"/>
          </ac:spMkLst>
        </pc:spChg>
        <pc:picChg chg="add mod">
          <ac:chgData name="伊健 杜" userId="e69aded81da48593" providerId="LiveId" clId="{BFC995C6-4895-4711-9235-3A1E68732911}" dt="2023-02-16T08:36:36.412" v="8032" actId="1076"/>
          <ac:picMkLst>
            <pc:docMk/>
            <pc:sldMk cId="763316903" sldId="2209"/>
            <ac:picMk id="22530" creationId="{9D70E995-1FBB-0ABF-D8E4-DDA3AB45EF8A}"/>
          </ac:picMkLst>
        </pc:picChg>
      </pc:sldChg>
      <pc:sldChg chg="modSp add mod">
        <pc:chgData name="伊健 杜" userId="e69aded81da48593" providerId="LiveId" clId="{BFC995C6-4895-4711-9235-3A1E68732911}" dt="2023-02-16T08:45:12.027" v="8102"/>
        <pc:sldMkLst>
          <pc:docMk/>
          <pc:sldMk cId="790440907" sldId="2210"/>
        </pc:sldMkLst>
        <pc:spChg chg="mod">
          <ac:chgData name="伊健 杜" userId="e69aded81da48593" providerId="LiveId" clId="{BFC995C6-4895-4711-9235-3A1E68732911}" dt="2023-02-16T08:45:12.027" v="8102"/>
          <ac:spMkLst>
            <pc:docMk/>
            <pc:sldMk cId="790440907" sldId="2210"/>
            <ac:spMk id="2" creationId="{10304424-DB4A-36E7-9E0D-D32A5DD0F26C}"/>
          </ac:spMkLst>
        </pc:spChg>
      </pc:sldChg>
      <pc:sldChg chg="add del">
        <pc:chgData name="伊健 杜" userId="e69aded81da48593" providerId="LiveId" clId="{BFC995C6-4895-4711-9235-3A1E68732911}" dt="2023-02-16T05:19:28.798" v="2725" actId="47"/>
        <pc:sldMkLst>
          <pc:docMk/>
          <pc:sldMk cId="1103888729" sldId="2211"/>
        </pc:sldMkLst>
      </pc:sldChg>
      <pc:sldChg chg="add del">
        <pc:chgData name="伊健 杜" userId="e69aded81da48593" providerId="LiveId" clId="{BFC995C6-4895-4711-9235-3A1E68732911}" dt="2023-02-16T05:19:28.798" v="2725" actId="47"/>
        <pc:sldMkLst>
          <pc:docMk/>
          <pc:sldMk cId="913558656" sldId="2212"/>
        </pc:sldMkLst>
      </pc:sldChg>
      <pc:sldChg chg="addSp modSp add mod">
        <pc:chgData name="伊健 杜" userId="e69aded81da48593" providerId="LiveId" clId="{BFC995C6-4895-4711-9235-3A1E68732911}" dt="2023-02-16T08:45:12.027" v="8102"/>
        <pc:sldMkLst>
          <pc:docMk/>
          <pc:sldMk cId="2896833849" sldId="2213"/>
        </pc:sldMkLst>
        <pc:spChg chg="mod">
          <ac:chgData name="伊健 杜" userId="e69aded81da48593" providerId="LiveId" clId="{BFC995C6-4895-4711-9235-3A1E68732911}" dt="2023-02-16T08:45:12.027" v="8102"/>
          <ac:spMkLst>
            <pc:docMk/>
            <pc:sldMk cId="2896833849" sldId="2213"/>
            <ac:spMk id="5" creationId="{E7287B0E-EF55-E721-8EFA-9A9183C0EDF9}"/>
          </ac:spMkLst>
        </pc:spChg>
        <pc:picChg chg="add mod">
          <ac:chgData name="伊健 杜" userId="e69aded81da48593" providerId="LiveId" clId="{BFC995C6-4895-4711-9235-3A1E68732911}" dt="2023-02-16T08:36:54.375" v="8034" actId="1076"/>
          <ac:picMkLst>
            <pc:docMk/>
            <pc:sldMk cId="2896833849" sldId="2213"/>
            <ac:picMk id="23554" creationId="{EE916395-7284-F69D-4735-DEC19D747C8D}"/>
          </ac:picMkLst>
        </pc:picChg>
      </pc:sldChg>
      <pc:sldChg chg="addSp modSp add mod">
        <pc:chgData name="伊健 杜" userId="e69aded81da48593" providerId="LiveId" clId="{BFC995C6-4895-4711-9235-3A1E68732911}" dt="2023-02-16T08:45:12.027" v="8102"/>
        <pc:sldMkLst>
          <pc:docMk/>
          <pc:sldMk cId="2818432767" sldId="2214"/>
        </pc:sldMkLst>
        <pc:spChg chg="mod">
          <ac:chgData name="伊健 杜" userId="e69aded81da48593" providerId="LiveId" clId="{BFC995C6-4895-4711-9235-3A1E68732911}" dt="2023-02-16T08:45:12.027" v="8102"/>
          <ac:spMkLst>
            <pc:docMk/>
            <pc:sldMk cId="2818432767" sldId="2214"/>
            <ac:spMk id="5" creationId="{E7287B0E-EF55-E721-8EFA-9A9183C0EDF9}"/>
          </ac:spMkLst>
        </pc:spChg>
        <pc:picChg chg="add mod">
          <ac:chgData name="伊健 杜" userId="e69aded81da48593" providerId="LiveId" clId="{BFC995C6-4895-4711-9235-3A1E68732911}" dt="2023-02-16T08:37:21.073" v="8038" actId="1076"/>
          <ac:picMkLst>
            <pc:docMk/>
            <pc:sldMk cId="2818432767" sldId="2214"/>
            <ac:picMk id="24578" creationId="{E8565B41-6A62-D826-D5A4-868F020A1A1D}"/>
          </ac:picMkLst>
        </pc:picChg>
      </pc:sldChg>
      <pc:sldChg chg="addSp modSp add mod">
        <pc:chgData name="伊健 杜" userId="e69aded81da48593" providerId="LiveId" clId="{BFC995C6-4895-4711-9235-3A1E68732911}" dt="2023-02-16T08:45:12.027" v="8102"/>
        <pc:sldMkLst>
          <pc:docMk/>
          <pc:sldMk cId="3506899961" sldId="2215"/>
        </pc:sldMkLst>
        <pc:spChg chg="mod">
          <ac:chgData name="伊健 杜" userId="e69aded81da48593" providerId="LiveId" clId="{BFC995C6-4895-4711-9235-3A1E68732911}" dt="2023-02-16T08:45:12.027" v="8102"/>
          <ac:spMkLst>
            <pc:docMk/>
            <pc:sldMk cId="3506899961" sldId="2215"/>
            <ac:spMk id="2" creationId="{10304424-DB4A-36E7-9E0D-D32A5DD0F26C}"/>
          </ac:spMkLst>
        </pc:spChg>
        <pc:spChg chg="add mod">
          <ac:chgData name="伊健 杜" userId="e69aded81da48593" providerId="LiveId" clId="{BFC995C6-4895-4711-9235-3A1E68732911}" dt="2023-02-16T08:45:12.027" v="8102"/>
          <ac:spMkLst>
            <pc:docMk/>
            <pc:sldMk cId="3506899961" sldId="2215"/>
            <ac:spMk id="3" creationId="{F326AA20-CD7D-9427-F7C8-F0512754442E}"/>
          </ac:spMkLst>
        </pc:spChg>
      </pc:sldChg>
      <pc:sldChg chg="addSp modSp add mod ord">
        <pc:chgData name="伊健 杜" userId="e69aded81da48593" providerId="LiveId" clId="{BFC995C6-4895-4711-9235-3A1E68732911}" dt="2023-02-16T08:45:12.027" v="8102"/>
        <pc:sldMkLst>
          <pc:docMk/>
          <pc:sldMk cId="4116025087" sldId="2216"/>
        </pc:sldMkLst>
        <pc:spChg chg="mod">
          <ac:chgData name="伊健 杜" userId="e69aded81da48593" providerId="LiveId" clId="{BFC995C6-4895-4711-9235-3A1E68732911}" dt="2023-02-16T08:45:12.027" v="8102"/>
          <ac:spMkLst>
            <pc:docMk/>
            <pc:sldMk cId="4116025087" sldId="2216"/>
            <ac:spMk id="2" creationId="{10304424-DB4A-36E7-9E0D-D32A5DD0F26C}"/>
          </ac:spMkLst>
        </pc:spChg>
        <pc:spChg chg="mod">
          <ac:chgData name="伊健 杜" userId="e69aded81da48593" providerId="LiveId" clId="{BFC995C6-4895-4711-9235-3A1E68732911}" dt="2023-02-16T08:45:12.027" v="8102"/>
          <ac:spMkLst>
            <pc:docMk/>
            <pc:sldMk cId="4116025087" sldId="2216"/>
            <ac:spMk id="5" creationId="{E7287B0E-EF55-E721-8EFA-9A9183C0EDF9}"/>
          </ac:spMkLst>
        </pc:spChg>
        <pc:picChg chg="add mod">
          <ac:chgData name="伊健 杜" userId="e69aded81da48593" providerId="LiveId" clId="{BFC995C6-4895-4711-9235-3A1E68732911}" dt="2023-02-16T08:37:39.959" v="8041" actId="1076"/>
          <ac:picMkLst>
            <pc:docMk/>
            <pc:sldMk cId="4116025087" sldId="2216"/>
            <ac:picMk id="25602" creationId="{3FCF4B79-4404-FB92-E421-0A83671CF507}"/>
          </ac:picMkLst>
        </pc:picChg>
      </pc:sldChg>
      <pc:sldChg chg="addSp modSp add mod ord">
        <pc:chgData name="伊健 杜" userId="e69aded81da48593" providerId="LiveId" clId="{BFC995C6-4895-4711-9235-3A1E68732911}" dt="2023-02-16T08:45:12.027" v="8102"/>
        <pc:sldMkLst>
          <pc:docMk/>
          <pc:sldMk cId="582174220" sldId="2217"/>
        </pc:sldMkLst>
        <pc:spChg chg="mod">
          <ac:chgData name="伊健 杜" userId="e69aded81da48593" providerId="LiveId" clId="{BFC995C6-4895-4711-9235-3A1E68732911}" dt="2023-02-16T08:45:12.027" v="8102"/>
          <ac:spMkLst>
            <pc:docMk/>
            <pc:sldMk cId="582174220" sldId="2217"/>
            <ac:spMk id="2" creationId="{10304424-DB4A-36E7-9E0D-D32A5DD0F26C}"/>
          </ac:spMkLst>
        </pc:spChg>
        <pc:spChg chg="mod">
          <ac:chgData name="伊健 杜" userId="e69aded81da48593" providerId="LiveId" clId="{BFC995C6-4895-4711-9235-3A1E68732911}" dt="2023-02-16T08:45:12.027" v="8102"/>
          <ac:spMkLst>
            <pc:docMk/>
            <pc:sldMk cId="582174220" sldId="2217"/>
            <ac:spMk id="5" creationId="{E7287B0E-EF55-E721-8EFA-9A9183C0EDF9}"/>
          </ac:spMkLst>
        </pc:spChg>
        <pc:picChg chg="add mod">
          <ac:chgData name="伊健 杜" userId="e69aded81da48593" providerId="LiveId" clId="{BFC995C6-4895-4711-9235-3A1E68732911}" dt="2023-02-16T08:38:46.913" v="8043" actId="1076"/>
          <ac:picMkLst>
            <pc:docMk/>
            <pc:sldMk cId="582174220" sldId="2217"/>
            <ac:picMk id="26626" creationId="{2CF1BF3E-FADD-8F97-8FBC-8FA1F345B9F0}"/>
          </ac:picMkLst>
        </pc:picChg>
      </pc:sldChg>
      <pc:sldChg chg="addSp modSp add mod">
        <pc:chgData name="伊健 杜" userId="e69aded81da48593" providerId="LiveId" clId="{BFC995C6-4895-4711-9235-3A1E68732911}" dt="2023-02-16T08:45:12.027" v="8102"/>
        <pc:sldMkLst>
          <pc:docMk/>
          <pc:sldMk cId="2336277984" sldId="2218"/>
        </pc:sldMkLst>
        <pc:spChg chg="mod">
          <ac:chgData name="伊健 杜" userId="e69aded81da48593" providerId="LiveId" clId="{BFC995C6-4895-4711-9235-3A1E68732911}" dt="2023-02-16T08:45:12.027" v="8102"/>
          <ac:spMkLst>
            <pc:docMk/>
            <pc:sldMk cId="2336277984" sldId="2218"/>
            <ac:spMk id="2" creationId="{10304424-DB4A-36E7-9E0D-D32A5DD0F26C}"/>
          </ac:spMkLst>
        </pc:spChg>
        <pc:spChg chg="add mod">
          <ac:chgData name="伊健 杜" userId="e69aded81da48593" providerId="LiveId" clId="{BFC995C6-4895-4711-9235-3A1E68732911}" dt="2023-02-16T08:45:12.027" v="8102"/>
          <ac:spMkLst>
            <pc:docMk/>
            <pc:sldMk cId="2336277984" sldId="2218"/>
            <ac:spMk id="3" creationId="{E2E40A2D-1C76-9751-AAF8-1871946FCECB}"/>
          </ac:spMkLst>
        </pc:spChg>
      </pc:sldChg>
      <pc:sldChg chg="addSp modSp add mod">
        <pc:chgData name="伊健 杜" userId="e69aded81da48593" providerId="LiveId" clId="{BFC995C6-4895-4711-9235-3A1E68732911}" dt="2023-02-16T08:45:12.027" v="8102"/>
        <pc:sldMkLst>
          <pc:docMk/>
          <pc:sldMk cId="3129373842" sldId="2219"/>
        </pc:sldMkLst>
        <pc:spChg chg="mod">
          <ac:chgData name="伊健 杜" userId="e69aded81da48593" providerId="LiveId" clId="{BFC995C6-4895-4711-9235-3A1E68732911}" dt="2023-02-16T08:45:12.027" v="8102"/>
          <ac:spMkLst>
            <pc:docMk/>
            <pc:sldMk cId="3129373842" sldId="2219"/>
            <ac:spMk id="2" creationId="{6F5D48E3-621E-5820-8F71-2DEA5B11FA07}"/>
          </ac:spMkLst>
        </pc:spChg>
        <pc:spChg chg="mod">
          <ac:chgData name="伊健 杜" userId="e69aded81da48593" providerId="LiveId" clId="{BFC995C6-4895-4711-9235-3A1E68732911}" dt="2023-02-16T08:45:12.027" v="8102"/>
          <ac:spMkLst>
            <pc:docMk/>
            <pc:sldMk cId="3129373842" sldId="2219"/>
            <ac:spMk id="3" creationId="{AFF80177-B508-486C-D283-AFDDC448C9C4}"/>
          </ac:spMkLst>
        </pc:spChg>
        <pc:spChg chg="add mod">
          <ac:chgData name="伊健 杜" userId="e69aded81da48593" providerId="LiveId" clId="{BFC995C6-4895-4711-9235-3A1E68732911}" dt="2023-02-16T07:20:38.485" v="4589"/>
          <ac:spMkLst>
            <pc:docMk/>
            <pc:sldMk cId="3129373842" sldId="2219"/>
            <ac:spMk id="5" creationId="{CBE522F0-471B-67D6-B79F-D24CC6050F4A}"/>
          </ac:spMkLst>
        </pc:spChg>
        <pc:spChg chg="mod">
          <ac:chgData name="伊健 杜" userId="e69aded81da48593" providerId="LiveId" clId="{BFC995C6-4895-4711-9235-3A1E68732911}" dt="2023-02-16T06:56:49.519" v="4058" actId="1076"/>
          <ac:spMkLst>
            <pc:docMk/>
            <pc:sldMk cId="3129373842" sldId="2219"/>
            <ac:spMk id="10" creationId="{775124FD-46F6-133D-886E-330114BE8359}"/>
          </ac:spMkLst>
        </pc:spChg>
        <pc:spChg chg="mod">
          <ac:chgData name="伊健 杜" userId="e69aded81da48593" providerId="LiveId" clId="{BFC995C6-4895-4711-9235-3A1E68732911}" dt="2023-02-16T08:45:12.027" v="8102"/>
          <ac:spMkLst>
            <pc:docMk/>
            <pc:sldMk cId="3129373842" sldId="2219"/>
            <ac:spMk id="12" creationId="{566E938F-8B7F-45C0-0B4C-43DED0666BD4}"/>
          </ac:spMkLst>
        </pc:spChg>
        <pc:spChg chg="mod">
          <ac:chgData name="伊健 杜" userId="e69aded81da48593" providerId="LiveId" clId="{BFC995C6-4895-4711-9235-3A1E68732911}" dt="2023-02-16T08:45:12.027" v="8102"/>
          <ac:spMkLst>
            <pc:docMk/>
            <pc:sldMk cId="3129373842" sldId="2219"/>
            <ac:spMk id="13" creationId="{446FB9A0-2B83-C230-06B3-1A4D8CD3C625}"/>
          </ac:spMkLst>
        </pc:spChg>
        <pc:picChg chg="add mod">
          <ac:chgData name="伊健 杜" userId="e69aded81da48593" providerId="LiveId" clId="{BFC995C6-4895-4711-9235-3A1E68732911}" dt="2023-02-16T08:41:15.009" v="8080" actId="1076"/>
          <ac:picMkLst>
            <pc:docMk/>
            <pc:sldMk cId="3129373842" sldId="2219"/>
            <ac:picMk id="30722" creationId="{E7C45FE0-C26E-2EB0-CBCC-10DE4C84D2B3}"/>
          </ac:picMkLst>
        </pc:picChg>
      </pc:sldChg>
      <pc:sldChg chg="addSp modSp add mod ord">
        <pc:chgData name="伊健 杜" userId="e69aded81da48593" providerId="LiveId" clId="{BFC995C6-4895-4711-9235-3A1E68732911}" dt="2023-02-16T09:53:08.297" v="8127" actId="1076"/>
        <pc:sldMkLst>
          <pc:docMk/>
          <pc:sldMk cId="1866296186" sldId="2220"/>
        </pc:sldMkLst>
        <pc:spChg chg="mod">
          <ac:chgData name="伊健 杜" userId="e69aded81da48593" providerId="LiveId" clId="{BFC995C6-4895-4711-9235-3A1E68732911}" dt="2023-02-16T08:45:12.027" v="8102"/>
          <ac:spMkLst>
            <pc:docMk/>
            <pc:sldMk cId="1866296186" sldId="2220"/>
            <ac:spMk id="2" creationId="{10304424-DB4A-36E7-9E0D-D32A5DD0F26C}"/>
          </ac:spMkLst>
        </pc:spChg>
        <pc:spChg chg="add mod">
          <ac:chgData name="伊健 杜" userId="e69aded81da48593" providerId="LiveId" clId="{BFC995C6-4895-4711-9235-3A1E68732911}" dt="2023-02-16T08:45:12.027" v="8102"/>
          <ac:spMkLst>
            <pc:docMk/>
            <pc:sldMk cId="1866296186" sldId="2220"/>
            <ac:spMk id="3" creationId="{3D329232-88AE-3F4E-C619-9621AEF55294}"/>
          </ac:spMkLst>
        </pc:spChg>
        <pc:spChg chg="add mod">
          <ac:chgData name="伊健 杜" userId="e69aded81da48593" providerId="LiveId" clId="{BFC995C6-4895-4711-9235-3A1E68732911}" dt="2023-02-16T09:53:08.297" v="8127" actId="1076"/>
          <ac:spMkLst>
            <pc:docMk/>
            <pc:sldMk cId="1866296186" sldId="2220"/>
            <ac:spMk id="4" creationId="{499202EA-8278-49CD-0FDC-6C64732E1305}"/>
          </ac:spMkLst>
        </pc:spChg>
      </pc:sldChg>
      <pc:sldChg chg="addSp modSp add mod ord">
        <pc:chgData name="伊健 杜" userId="e69aded81da48593" providerId="LiveId" clId="{BFC995C6-4895-4711-9235-3A1E68732911}" dt="2023-02-16T08:45:12.027" v="8102"/>
        <pc:sldMkLst>
          <pc:docMk/>
          <pc:sldMk cId="3165353237" sldId="2221"/>
        </pc:sldMkLst>
        <pc:spChg chg="mod">
          <ac:chgData name="伊健 杜" userId="e69aded81da48593" providerId="LiveId" clId="{BFC995C6-4895-4711-9235-3A1E68732911}" dt="2023-02-16T08:45:12.027" v="8102"/>
          <ac:spMkLst>
            <pc:docMk/>
            <pc:sldMk cId="3165353237" sldId="2221"/>
            <ac:spMk id="2" creationId="{6F5D48E3-621E-5820-8F71-2DEA5B11FA07}"/>
          </ac:spMkLst>
        </pc:spChg>
        <pc:spChg chg="mod">
          <ac:chgData name="伊健 杜" userId="e69aded81da48593" providerId="LiveId" clId="{BFC995C6-4895-4711-9235-3A1E68732911}" dt="2023-02-16T08:45:12.027" v="8102"/>
          <ac:spMkLst>
            <pc:docMk/>
            <pc:sldMk cId="3165353237" sldId="2221"/>
            <ac:spMk id="3" creationId="{AFF80177-B508-486C-D283-AFDDC448C9C4}"/>
          </ac:spMkLst>
        </pc:spChg>
        <pc:spChg chg="add mod">
          <ac:chgData name="伊健 杜" userId="e69aded81da48593" providerId="LiveId" clId="{BFC995C6-4895-4711-9235-3A1E68732911}" dt="2023-02-16T07:22:03.826" v="4609" actId="13822"/>
          <ac:spMkLst>
            <pc:docMk/>
            <pc:sldMk cId="3165353237" sldId="2221"/>
            <ac:spMk id="5" creationId="{044C4B4A-8A3C-A64C-7F37-D326B1F31A28}"/>
          </ac:spMkLst>
        </pc:spChg>
        <pc:spChg chg="mod">
          <ac:chgData name="伊健 杜" userId="e69aded81da48593" providerId="LiveId" clId="{BFC995C6-4895-4711-9235-3A1E68732911}" dt="2023-02-16T08:45:12.027" v="8102"/>
          <ac:spMkLst>
            <pc:docMk/>
            <pc:sldMk cId="3165353237" sldId="2221"/>
            <ac:spMk id="12" creationId="{566E938F-8B7F-45C0-0B4C-43DED0666BD4}"/>
          </ac:spMkLst>
        </pc:spChg>
        <pc:spChg chg="mod">
          <ac:chgData name="伊健 杜" userId="e69aded81da48593" providerId="LiveId" clId="{BFC995C6-4895-4711-9235-3A1E68732911}" dt="2023-02-16T08:45:12.027" v="8102"/>
          <ac:spMkLst>
            <pc:docMk/>
            <pc:sldMk cId="3165353237" sldId="2221"/>
            <ac:spMk id="13" creationId="{446FB9A0-2B83-C230-06B3-1A4D8CD3C625}"/>
          </ac:spMkLst>
        </pc:spChg>
        <pc:picChg chg="add mod">
          <ac:chgData name="伊健 杜" userId="e69aded81da48593" providerId="LiveId" clId="{BFC995C6-4895-4711-9235-3A1E68732911}" dt="2023-02-16T08:41:43.754" v="8086" actId="1076"/>
          <ac:picMkLst>
            <pc:docMk/>
            <pc:sldMk cId="3165353237" sldId="2221"/>
            <ac:picMk id="31746" creationId="{794BDE3C-1855-1DFA-D801-D625B02E74CE}"/>
          </ac:picMkLst>
        </pc:picChg>
      </pc:sldChg>
      <pc:sldChg chg="add del">
        <pc:chgData name="伊健 杜" userId="e69aded81da48593" providerId="LiveId" clId="{BFC995C6-4895-4711-9235-3A1E68732911}" dt="2023-02-16T06:58:35.209" v="4255"/>
        <pc:sldMkLst>
          <pc:docMk/>
          <pc:sldMk cId="3265214857" sldId="2221"/>
        </pc:sldMkLst>
      </pc:sldChg>
      <pc:sldChg chg="add del">
        <pc:chgData name="伊健 杜" userId="e69aded81da48593" providerId="LiveId" clId="{BFC995C6-4895-4711-9235-3A1E68732911}" dt="2023-02-16T06:59:40.254" v="4259" actId="47"/>
        <pc:sldMkLst>
          <pc:docMk/>
          <pc:sldMk cId="3882296387" sldId="2221"/>
        </pc:sldMkLst>
      </pc:sldChg>
      <pc:sldChg chg="addSp modSp add mod ord">
        <pc:chgData name="伊健 杜" userId="e69aded81da48593" providerId="LiveId" clId="{BFC995C6-4895-4711-9235-3A1E68732911}" dt="2023-02-16T08:45:12.027" v="8102"/>
        <pc:sldMkLst>
          <pc:docMk/>
          <pc:sldMk cId="1649950130" sldId="2222"/>
        </pc:sldMkLst>
        <pc:spChg chg="mod">
          <ac:chgData name="伊健 杜" userId="e69aded81da48593" providerId="LiveId" clId="{BFC995C6-4895-4711-9235-3A1E68732911}" dt="2023-02-16T08:45:12.027" v="8102"/>
          <ac:spMkLst>
            <pc:docMk/>
            <pc:sldMk cId="1649950130" sldId="2222"/>
            <ac:spMk id="2" creationId="{6F5D48E3-621E-5820-8F71-2DEA5B11FA07}"/>
          </ac:spMkLst>
        </pc:spChg>
        <pc:spChg chg="mod">
          <ac:chgData name="伊健 杜" userId="e69aded81da48593" providerId="LiveId" clId="{BFC995C6-4895-4711-9235-3A1E68732911}" dt="2023-02-16T08:45:12.027" v="8102"/>
          <ac:spMkLst>
            <pc:docMk/>
            <pc:sldMk cId="1649950130" sldId="2222"/>
            <ac:spMk id="3" creationId="{AFF80177-B508-486C-D283-AFDDC448C9C4}"/>
          </ac:spMkLst>
        </pc:spChg>
        <pc:spChg chg="add mod">
          <ac:chgData name="伊健 杜" userId="e69aded81da48593" providerId="LiveId" clId="{BFC995C6-4895-4711-9235-3A1E68732911}" dt="2023-02-16T07:21:00.370" v="4606" actId="1076"/>
          <ac:spMkLst>
            <pc:docMk/>
            <pc:sldMk cId="1649950130" sldId="2222"/>
            <ac:spMk id="5" creationId="{AE22C5B0-802A-DD21-6C99-331819EEBDCC}"/>
          </ac:spMkLst>
        </pc:spChg>
        <pc:spChg chg="mod">
          <ac:chgData name="伊健 杜" userId="e69aded81da48593" providerId="LiveId" clId="{BFC995C6-4895-4711-9235-3A1E68732911}" dt="2023-02-16T08:45:12.027" v="8102"/>
          <ac:spMkLst>
            <pc:docMk/>
            <pc:sldMk cId="1649950130" sldId="2222"/>
            <ac:spMk id="12" creationId="{566E938F-8B7F-45C0-0B4C-43DED0666BD4}"/>
          </ac:spMkLst>
        </pc:spChg>
        <pc:spChg chg="mod">
          <ac:chgData name="伊健 杜" userId="e69aded81da48593" providerId="LiveId" clId="{BFC995C6-4895-4711-9235-3A1E68732911}" dt="2023-02-16T08:45:12.027" v="8102"/>
          <ac:spMkLst>
            <pc:docMk/>
            <pc:sldMk cId="1649950130" sldId="2222"/>
            <ac:spMk id="13" creationId="{446FB9A0-2B83-C230-06B3-1A4D8CD3C625}"/>
          </ac:spMkLst>
        </pc:spChg>
        <pc:picChg chg="add mod">
          <ac:chgData name="伊健 杜" userId="e69aded81da48593" providerId="LiveId" clId="{BFC995C6-4895-4711-9235-3A1E68732911}" dt="2023-02-16T08:39:05.294" v="8046" actId="1076"/>
          <ac:picMkLst>
            <pc:docMk/>
            <pc:sldMk cId="1649950130" sldId="2222"/>
            <ac:picMk id="27650" creationId="{BC013BE0-30A8-1F7D-01EC-1783BC0463FA}"/>
          </ac:picMkLst>
        </pc:picChg>
      </pc:sldChg>
      <pc:sldChg chg="modSp add mod ord">
        <pc:chgData name="伊健 杜" userId="e69aded81da48593" providerId="LiveId" clId="{BFC995C6-4895-4711-9235-3A1E68732911}" dt="2023-02-16T08:45:12.027" v="8102"/>
        <pc:sldMkLst>
          <pc:docMk/>
          <pc:sldMk cId="2906934668" sldId="2223"/>
        </pc:sldMkLst>
        <pc:spChg chg="mod">
          <ac:chgData name="伊健 杜" userId="e69aded81da48593" providerId="LiveId" clId="{BFC995C6-4895-4711-9235-3A1E68732911}" dt="2023-02-16T08:45:12.027" v="8102"/>
          <ac:spMkLst>
            <pc:docMk/>
            <pc:sldMk cId="2906934668" sldId="2223"/>
            <ac:spMk id="2" creationId="{8A5A4F86-1C71-C3CD-169C-D9D918C4A72C}"/>
          </ac:spMkLst>
        </pc:spChg>
        <pc:spChg chg="mod">
          <ac:chgData name="伊健 杜" userId="e69aded81da48593" providerId="LiveId" clId="{BFC995C6-4895-4711-9235-3A1E68732911}" dt="2023-02-16T08:45:12.027" v="8102"/>
          <ac:spMkLst>
            <pc:docMk/>
            <pc:sldMk cId="2906934668" sldId="2223"/>
            <ac:spMk id="9" creationId="{C8BAD4CB-9D47-D69F-3A40-CFF5C7B867D6}"/>
          </ac:spMkLst>
        </pc:spChg>
      </pc:sldChg>
      <pc:sldChg chg="addSp modSp add mod">
        <pc:chgData name="伊健 杜" userId="e69aded81da48593" providerId="LiveId" clId="{BFC995C6-4895-4711-9235-3A1E68732911}" dt="2023-02-16T08:45:12.027" v="8102"/>
        <pc:sldMkLst>
          <pc:docMk/>
          <pc:sldMk cId="1408802875" sldId="2224"/>
        </pc:sldMkLst>
        <pc:spChg chg="mod">
          <ac:chgData name="伊健 杜" userId="e69aded81da48593" providerId="LiveId" clId="{BFC995C6-4895-4711-9235-3A1E68732911}" dt="2023-02-16T07:52:26.487" v="6338"/>
          <ac:spMkLst>
            <pc:docMk/>
            <pc:sldMk cId="1408802875" sldId="2224"/>
            <ac:spMk id="2" creationId="{10304424-DB4A-36E7-9E0D-D32A5DD0F26C}"/>
          </ac:spMkLst>
        </pc:spChg>
        <pc:spChg chg="mod">
          <ac:chgData name="伊健 杜" userId="e69aded81da48593" providerId="LiveId" clId="{BFC995C6-4895-4711-9235-3A1E68732911}" dt="2023-02-16T08:45:12.027" v="8102"/>
          <ac:spMkLst>
            <pc:docMk/>
            <pc:sldMk cId="1408802875" sldId="2224"/>
            <ac:spMk id="5" creationId="{E7287B0E-EF55-E721-8EFA-9A9183C0EDF9}"/>
          </ac:spMkLst>
        </pc:spChg>
        <pc:picChg chg="add mod">
          <ac:chgData name="伊健 杜" userId="e69aded81da48593" providerId="LiveId" clId="{BFC995C6-4895-4711-9235-3A1E68732911}" dt="2023-02-16T07:54:11.187" v="6412" actId="1076"/>
          <ac:picMkLst>
            <pc:docMk/>
            <pc:sldMk cId="1408802875" sldId="2224"/>
            <ac:picMk id="4098" creationId="{8FAC5D24-9F8D-7083-ECB0-829065D078BD}"/>
          </ac:picMkLst>
        </pc:picChg>
      </pc:sldChg>
      <pc:sldChg chg="modSp add mod">
        <pc:chgData name="伊健 杜" userId="e69aded81da48593" providerId="LiveId" clId="{BFC995C6-4895-4711-9235-3A1E68732911}" dt="2023-02-16T08:45:12.027" v="8102"/>
        <pc:sldMkLst>
          <pc:docMk/>
          <pc:sldMk cId="586051971" sldId="2225"/>
        </pc:sldMkLst>
        <pc:spChg chg="mod">
          <ac:chgData name="伊健 杜" userId="e69aded81da48593" providerId="LiveId" clId="{BFC995C6-4895-4711-9235-3A1E68732911}" dt="2023-02-16T08:45:12.027" v="8102"/>
          <ac:spMkLst>
            <pc:docMk/>
            <pc:sldMk cId="586051971" sldId="2225"/>
            <ac:spMk id="2" creationId="{10304424-DB4A-36E7-9E0D-D32A5DD0F26C}"/>
          </ac:spMkLst>
        </pc:spChg>
      </pc:sldChg>
      <pc:sldChg chg="modSp add mod ord">
        <pc:chgData name="伊健 杜" userId="e69aded81da48593" providerId="LiveId" clId="{BFC995C6-4895-4711-9235-3A1E68732911}" dt="2023-02-16T08:45:12.027" v="8102"/>
        <pc:sldMkLst>
          <pc:docMk/>
          <pc:sldMk cId="84757200" sldId="2226"/>
        </pc:sldMkLst>
        <pc:spChg chg="mod">
          <ac:chgData name="伊健 杜" userId="e69aded81da48593" providerId="LiveId" clId="{BFC995C6-4895-4711-9235-3A1E68732911}" dt="2023-02-16T08:45:12.027" v="8102"/>
          <ac:spMkLst>
            <pc:docMk/>
            <pc:sldMk cId="84757200" sldId="2226"/>
            <ac:spMk id="2" creationId="{10304424-DB4A-36E7-9E0D-D32A5DD0F26C}"/>
          </ac:spMkLst>
        </pc:spChg>
      </pc:sldChg>
      <pc:sldChg chg="add del">
        <pc:chgData name="伊健 杜" userId="e69aded81da48593" providerId="LiveId" clId="{BFC995C6-4895-4711-9235-3A1E68732911}" dt="2023-02-16T07:56:03.923" v="6637" actId="47"/>
        <pc:sldMkLst>
          <pc:docMk/>
          <pc:sldMk cId="2839006097" sldId="2227"/>
        </pc:sldMkLst>
      </pc:sldChg>
      <pc:sldChg chg="addSp modSp add mod">
        <pc:chgData name="伊健 杜" userId="e69aded81da48593" providerId="LiveId" clId="{BFC995C6-4895-4711-9235-3A1E68732911}" dt="2023-02-16T08:45:12.027" v="8102"/>
        <pc:sldMkLst>
          <pc:docMk/>
          <pc:sldMk cId="3224536879" sldId="2228"/>
        </pc:sldMkLst>
        <pc:spChg chg="mod">
          <ac:chgData name="伊健 杜" userId="e69aded81da48593" providerId="LiveId" clId="{BFC995C6-4895-4711-9235-3A1E68732911}" dt="2023-02-16T08:45:12.027" v="8102"/>
          <ac:spMkLst>
            <pc:docMk/>
            <pc:sldMk cId="3224536879" sldId="2228"/>
            <ac:spMk id="2" creationId="{6F5D48E3-621E-5820-8F71-2DEA5B11FA07}"/>
          </ac:spMkLst>
        </pc:spChg>
        <pc:spChg chg="mod">
          <ac:chgData name="伊健 杜" userId="e69aded81da48593" providerId="LiveId" clId="{BFC995C6-4895-4711-9235-3A1E68732911}" dt="2023-02-16T08:45:12.027" v="8102"/>
          <ac:spMkLst>
            <pc:docMk/>
            <pc:sldMk cId="3224536879" sldId="2228"/>
            <ac:spMk id="3" creationId="{AFF80177-B508-486C-D283-AFDDC448C9C4}"/>
          </ac:spMkLst>
        </pc:spChg>
        <pc:spChg chg="mod">
          <ac:chgData name="伊健 杜" userId="e69aded81da48593" providerId="LiveId" clId="{BFC995C6-4895-4711-9235-3A1E68732911}" dt="2023-02-16T08:45:12.027" v="8102"/>
          <ac:spMkLst>
            <pc:docMk/>
            <pc:sldMk cId="3224536879" sldId="2228"/>
            <ac:spMk id="12" creationId="{566E938F-8B7F-45C0-0B4C-43DED0666BD4}"/>
          </ac:spMkLst>
        </pc:spChg>
        <pc:spChg chg="mod">
          <ac:chgData name="伊健 杜" userId="e69aded81da48593" providerId="LiveId" clId="{BFC995C6-4895-4711-9235-3A1E68732911}" dt="2023-02-16T08:45:12.027" v="8102"/>
          <ac:spMkLst>
            <pc:docMk/>
            <pc:sldMk cId="3224536879" sldId="2228"/>
            <ac:spMk id="13" creationId="{446FB9A0-2B83-C230-06B3-1A4D8CD3C625}"/>
          </ac:spMkLst>
        </pc:spChg>
        <pc:picChg chg="add mod">
          <ac:chgData name="伊健 杜" userId="e69aded81da48593" providerId="LiveId" clId="{BFC995C6-4895-4711-9235-3A1E68732911}" dt="2023-02-16T08:39:43.925" v="8057" actId="1076"/>
          <ac:picMkLst>
            <pc:docMk/>
            <pc:sldMk cId="3224536879" sldId="2228"/>
            <ac:picMk id="28674" creationId="{6DF08143-CDEE-CEDB-F067-8B7796D561E7}"/>
          </ac:picMkLst>
        </pc:picChg>
      </pc:sldChg>
      <pc:sldChg chg="addSp modSp add mod">
        <pc:chgData name="伊健 杜" userId="e69aded81da48593" providerId="LiveId" clId="{BFC995C6-4895-4711-9235-3A1E68732911}" dt="2023-02-16T08:45:12.027" v="8102"/>
        <pc:sldMkLst>
          <pc:docMk/>
          <pc:sldMk cId="1566631976" sldId="2229"/>
        </pc:sldMkLst>
        <pc:spChg chg="mod">
          <ac:chgData name="伊健 杜" userId="e69aded81da48593" providerId="LiveId" clId="{BFC995C6-4895-4711-9235-3A1E68732911}" dt="2023-02-16T08:45:12.027" v="8102"/>
          <ac:spMkLst>
            <pc:docMk/>
            <pc:sldMk cId="1566631976" sldId="2229"/>
            <ac:spMk id="2" creationId="{6F5D48E3-621E-5820-8F71-2DEA5B11FA07}"/>
          </ac:spMkLst>
        </pc:spChg>
        <pc:spChg chg="mod">
          <ac:chgData name="伊健 杜" userId="e69aded81da48593" providerId="LiveId" clId="{BFC995C6-4895-4711-9235-3A1E68732911}" dt="2023-02-16T08:45:12.027" v="8102"/>
          <ac:spMkLst>
            <pc:docMk/>
            <pc:sldMk cId="1566631976" sldId="2229"/>
            <ac:spMk id="3" creationId="{AFF80177-B508-486C-D283-AFDDC448C9C4}"/>
          </ac:spMkLst>
        </pc:spChg>
        <pc:spChg chg="mod">
          <ac:chgData name="伊健 杜" userId="e69aded81da48593" providerId="LiveId" clId="{BFC995C6-4895-4711-9235-3A1E68732911}" dt="2023-02-16T08:45:12.027" v="8102"/>
          <ac:spMkLst>
            <pc:docMk/>
            <pc:sldMk cId="1566631976" sldId="2229"/>
            <ac:spMk id="12" creationId="{566E938F-8B7F-45C0-0B4C-43DED0666BD4}"/>
          </ac:spMkLst>
        </pc:spChg>
        <pc:spChg chg="mod">
          <ac:chgData name="伊健 杜" userId="e69aded81da48593" providerId="LiveId" clId="{BFC995C6-4895-4711-9235-3A1E68732911}" dt="2023-02-16T08:45:12.027" v="8102"/>
          <ac:spMkLst>
            <pc:docMk/>
            <pc:sldMk cId="1566631976" sldId="2229"/>
            <ac:spMk id="13" creationId="{446FB9A0-2B83-C230-06B3-1A4D8CD3C625}"/>
          </ac:spMkLst>
        </pc:spChg>
        <pc:picChg chg="add mod">
          <ac:chgData name="伊健 杜" userId="e69aded81da48593" providerId="LiveId" clId="{BFC995C6-4895-4711-9235-3A1E68732911}" dt="2023-02-16T08:42:03.720" v="8088" actId="1076"/>
          <ac:picMkLst>
            <pc:docMk/>
            <pc:sldMk cId="1566631976" sldId="2229"/>
            <ac:picMk id="32770" creationId="{8B2E3BC1-A05B-042C-522B-1EDA7CDE9F35}"/>
          </ac:picMkLst>
        </pc:picChg>
      </pc:sldChg>
      <pc:sldChg chg="addSp delSp modSp add mod">
        <pc:chgData name="伊健 杜" userId="e69aded81da48593" providerId="LiveId" clId="{BFC995C6-4895-4711-9235-3A1E68732911}" dt="2023-02-16T08:45:12.027" v="8102"/>
        <pc:sldMkLst>
          <pc:docMk/>
          <pc:sldMk cId="2315958477" sldId="2230"/>
        </pc:sldMkLst>
        <pc:spChg chg="del">
          <ac:chgData name="伊健 杜" userId="e69aded81da48593" providerId="LiveId" clId="{BFC995C6-4895-4711-9235-3A1E68732911}" dt="2023-02-16T07:24:39.168" v="4943" actId="478"/>
          <ac:spMkLst>
            <pc:docMk/>
            <pc:sldMk cId="2315958477" sldId="2230"/>
            <ac:spMk id="2" creationId="{6F5D48E3-621E-5820-8F71-2DEA5B11FA07}"/>
          </ac:spMkLst>
        </pc:spChg>
        <pc:spChg chg="mod">
          <ac:chgData name="伊健 杜" userId="e69aded81da48593" providerId="LiveId" clId="{BFC995C6-4895-4711-9235-3A1E68732911}" dt="2023-02-16T08:45:12.027" v="8102"/>
          <ac:spMkLst>
            <pc:docMk/>
            <pc:sldMk cId="2315958477" sldId="2230"/>
            <ac:spMk id="3" creationId="{AFF80177-B508-486C-D283-AFDDC448C9C4}"/>
          </ac:spMkLst>
        </pc:spChg>
        <pc:spChg chg="mod">
          <ac:chgData name="伊健 杜" userId="e69aded81da48593" providerId="LiveId" clId="{BFC995C6-4895-4711-9235-3A1E68732911}" dt="2023-02-16T07:25:13.876" v="4990" actId="1076"/>
          <ac:spMkLst>
            <pc:docMk/>
            <pc:sldMk cId="2315958477" sldId="2230"/>
            <ac:spMk id="4" creationId="{17CA4060-4498-716D-D762-ADD92313E304}"/>
          </ac:spMkLst>
        </pc:spChg>
        <pc:spChg chg="del">
          <ac:chgData name="伊健 杜" userId="e69aded81da48593" providerId="LiveId" clId="{BFC995C6-4895-4711-9235-3A1E68732911}" dt="2023-02-16T07:24:39.168" v="4943" actId="478"/>
          <ac:spMkLst>
            <pc:docMk/>
            <pc:sldMk cId="2315958477" sldId="2230"/>
            <ac:spMk id="5" creationId="{044C4B4A-8A3C-A64C-7F37-D326B1F31A28}"/>
          </ac:spMkLst>
        </pc:spChg>
        <pc:spChg chg="add mod">
          <ac:chgData name="伊健 杜" userId="e69aded81da48593" providerId="LiveId" clId="{BFC995C6-4895-4711-9235-3A1E68732911}" dt="2023-02-16T07:29:46.904" v="5287" actId="20577"/>
          <ac:spMkLst>
            <pc:docMk/>
            <pc:sldMk cId="2315958477" sldId="2230"/>
            <ac:spMk id="6" creationId="{1342D5B9-9065-D1F2-9B13-093606B987F5}"/>
          </ac:spMkLst>
        </pc:spChg>
        <pc:spChg chg="add del mod">
          <ac:chgData name="伊健 杜" userId="e69aded81da48593" providerId="LiveId" clId="{BFC995C6-4895-4711-9235-3A1E68732911}" dt="2023-02-16T07:26:32.043" v="4992" actId="478"/>
          <ac:spMkLst>
            <pc:docMk/>
            <pc:sldMk cId="2315958477" sldId="2230"/>
            <ac:spMk id="7" creationId="{20442007-7BCB-D168-4579-17729F920BEF}"/>
          </ac:spMkLst>
        </pc:spChg>
        <pc:spChg chg="add mod">
          <ac:chgData name="伊健 杜" userId="e69aded81da48593" providerId="LiveId" clId="{BFC995C6-4895-4711-9235-3A1E68732911}" dt="2023-02-16T08:45:12.027" v="8102"/>
          <ac:spMkLst>
            <pc:docMk/>
            <pc:sldMk cId="2315958477" sldId="2230"/>
            <ac:spMk id="8" creationId="{D38885AC-48A6-A510-F0CE-DFA6B91E97FB}"/>
          </ac:spMkLst>
        </pc:spChg>
        <pc:spChg chg="add mod">
          <ac:chgData name="伊健 杜" userId="e69aded81da48593" providerId="LiveId" clId="{BFC995C6-4895-4711-9235-3A1E68732911}" dt="2023-02-16T08:45:12.027" v="8102"/>
          <ac:spMkLst>
            <pc:docMk/>
            <pc:sldMk cId="2315958477" sldId="2230"/>
            <ac:spMk id="9" creationId="{BDAAEE06-B94B-747C-045E-8DAD2154DEC9}"/>
          </ac:spMkLst>
        </pc:spChg>
        <pc:spChg chg="mod">
          <ac:chgData name="伊健 杜" userId="e69aded81da48593" providerId="LiveId" clId="{BFC995C6-4895-4711-9235-3A1E68732911}" dt="2023-02-16T07:25:13.876" v="4990" actId="1076"/>
          <ac:spMkLst>
            <pc:docMk/>
            <pc:sldMk cId="2315958477" sldId="2230"/>
            <ac:spMk id="10" creationId="{775124FD-46F6-133D-886E-330114BE8359}"/>
          </ac:spMkLst>
        </pc:spChg>
        <pc:spChg chg="add mod">
          <ac:chgData name="伊健 杜" userId="e69aded81da48593" providerId="LiveId" clId="{BFC995C6-4895-4711-9235-3A1E68732911}" dt="2023-02-16T07:29:00.933" v="5240" actId="1076"/>
          <ac:spMkLst>
            <pc:docMk/>
            <pc:sldMk cId="2315958477" sldId="2230"/>
            <ac:spMk id="11" creationId="{B24017F2-82A9-0929-A2DD-651EDF244524}"/>
          </ac:spMkLst>
        </pc:spChg>
        <pc:spChg chg="del">
          <ac:chgData name="伊健 杜" userId="e69aded81da48593" providerId="LiveId" clId="{BFC995C6-4895-4711-9235-3A1E68732911}" dt="2023-02-16T07:24:39.168" v="4943" actId="478"/>
          <ac:spMkLst>
            <pc:docMk/>
            <pc:sldMk cId="2315958477" sldId="2230"/>
            <ac:spMk id="12" creationId="{566E938F-8B7F-45C0-0B4C-43DED0666BD4}"/>
          </ac:spMkLst>
        </pc:spChg>
        <pc:spChg chg="del">
          <ac:chgData name="伊健 杜" userId="e69aded81da48593" providerId="LiveId" clId="{BFC995C6-4895-4711-9235-3A1E68732911}" dt="2023-02-16T07:24:39.168" v="4943" actId="478"/>
          <ac:spMkLst>
            <pc:docMk/>
            <pc:sldMk cId="2315958477" sldId="2230"/>
            <ac:spMk id="13" creationId="{446FB9A0-2B83-C230-06B3-1A4D8CD3C625}"/>
          </ac:spMkLst>
        </pc:spChg>
        <pc:spChg chg="add mod">
          <ac:chgData name="伊健 杜" userId="e69aded81da48593" providerId="LiveId" clId="{BFC995C6-4895-4711-9235-3A1E68732911}" dt="2023-02-16T07:28:58.652" v="5239" actId="1076"/>
          <ac:spMkLst>
            <pc:docMk/>
            <pc:sldMk cId="2315958477" sldId="2230"/>
            <ac:spMk id="14" creationId="{76E77191-BE49-C753-2744-24320DC26323}"/>
          </ac:spMkLst>
        </pc:spChg>
        <pc:spChg chg="add mod">
          <ac:chgData name="伊健 杜" userId="e69aded81da48593" providerId="LiveId" clId="{BFC995C6-4895-4711-9235-3A1E68732911}" dt="2023-02-16T07:30:04.923" v="5294" actId="1076"/>
          <ac:spMkLst>
            <pc:docMk/>
            <pc:sldMk cId="2315958477" sldId="2230"/>
            <ac:spMk id="15" creationId="{48C65C45-64CD-178A-2FD2-1A3411D53BEC}"/>
          </ac:spMkLst>
        </pc:spChg>
        <pc:spChg chg="add del mod">
          <ac:chgData name="伊健 杜" userId="e69aded81da48593" providerId="LiveId" clId="{BFC995C6-4895-4711-9235-3A1E68732911}" dt="2023-02-16T07:29:59.069" v="5293" actId="478"/>
          <ac:spMkLst>
            <pc:docMk/>
            <pc:sldMk cId="2315958477" sldId="2230"/>
            <ac:spMk id="16" creationId="{2B2C21CD-67B9-0409-F658-AA8ECAA7F1ED}"/>
          </ac:spMkLst>
        </pc:spChg>
        <pc:spChg chg="add mod">
          <ac:chgData name="伊健 杜" userId="e69aded81da48593" providerId="LiveId" clId="{BFC995C6-4895-4711-9235-3A1E68732911}" dt="2023-02-16T07:30:19.805" v="5304" actId="1076"/>
          <ac:spMkLst>
            <pc:docMk/>
            <pc:sldMk cId="2315958477" sldId="2230"/>
            <ac:spMk id="17" creationId="{FFE94B38-D123-543A-1732-3C5A8371939E}"/>
          </ac:spMkLst>
        </pc:spChg>
        <pc:spChg chg="add mod">
          <ac:chgData name="伊健 杜" userId="e69aded81da48593" providerId="LiveId" clId="{BFC995C6-4895-4711-9235-3A1E68732911}" dt="2023-02-16T07:30:53.916" v="5335" actId="1076"/>
          <ac:spMkLst>
            <pc:docMk/>
            <pc:sldMk cId="2315958477" sldId="2230"/>
            <ac:spMk id="18" creationId="{FFF32215-AE0C-EC99-52AD-115B2E3416C0}"/>
          </ac:spMkLst>
        </pc:spChg>
        <pc:spChg chg="add mod">
          <ac:chgData name="伊健 杜" userId="e69aded81da48593" providerId="LiveId" clId="{BFC995C6-4895-4711-9235-3A1E68732911}" dt="2023-02-16T07:30:42.181" v="5323" actId="1076"/>
          <ac:spMkLst>
            <pc:docMk/>
            <pc:sldMk cId="2315958477" sldId="2230"/>
            <ac:spMk id="19" creationId="{84A7DBC4-6E39-7E6C-EF2E-1DEC81506AB4}"/>
          </ac:spMkLst>
        </pc:spChg>
      </pc:sldChg>
      <pc:sldChg chg="addSp delSp modSp add mod">
        <pc:chgData name="伊健 杜" userId="e69aded81da48593" providerId="LiveId" clId="{BFC995C6-4895-4711-9235-3A1E68732911}" dt="2023-02-16T08:45:12.027" v="8102"/>
        <pc:sldMkLst>
          <pc:docMk/>
          <pc:sldMk cId="1880165370" sldId="2231"/>
        </pc:sldMkLst>
        <pc:spChg chg="add mod">
          <ac:chgData name="伊健 杜" userId="e69aded81da48593" providerId="LiveId" clId="{BFC995C6-4895-4711-9235-3A1E68732911}" dt="2023-02-16T08:45:12.027" v="8102"/>
          <ac:spMkLst>
            <pc:docMk/>
            <pc:sldMk cId="1880165370" sldId="2231"/>
            <ac:spMk id="2" creationId="{8EEA4CE6-3F51-61F4-1D83-7B9E75D0D692}"/>
          </ac:spMkLst>
        </pc:spChg>
        <pc:spChg chg="mod">
          <ac:chgData name="伊健 杜" userId="e69aded81da48593" providerId="LiveId" clId="{BFC995C6-4895-4711-9235-3A1E68732911}" dt="2023-02-16T08:45:12.027" v="8102"/>
          <ac:spMkLst>
            <pc:docMk/>
            <pc:sldMk cId="1880165370" sldId="2231"/>
            <ac:spMk id="3" creationId="{AFF80177-B508-486C-D283-AFDDC448C9C4}"/>
          </ac:spMkLst>
        </pc:spChg>
        <pc:spChg chg="add mod">
          <ac:chgData name="伊健 杜" userId="e69aded81da48593" providerId="LiveId" clId="{BFC995C6-4895-4711-9235-3A1E68732911}" dt="2023-02-16T08:45:12.027" v="8102"/>
          <ac:spMkLst>
            <pc:docMk/>
            <pc:sldMk cId="1880165370" sldId="2231"/>
            <ac:spMk id="5" creationId="{5824297B-0A2B-6C1C-32DB-523E7D2D8D04}"/>
          </ac:spMkLst>
        </pc:spChg>
        <pc:spChg chg="add del mod">
          <ac:chgData name="伊健 杜" userId="e69aded81da48593" providerId="LiveId" clId="{BFC995C6-4895-4711-9235-3A1E68732911}" dt="2023-02-16T07:33:53.610" v="5455" actId="478"/>
          <ac:spMkLst>
            <pc:docMk/>
            <pc:sldMk cId="1880165370" sldId="2231"/>
            <ac:spMk id="7" creationId="{0AD2D8B2-4FF2-5394-E177-1296BA38C9A2}"/>
          </ac:spMkLst>
        </pc:spChg>
        <pc:spChg chg="mod">
          <ac:chgData name="伊健 杜" userId="e69aded81da48593" providerId="LiveId" clId="{BFC995C6-4895-4711-9235-3A1E68732911}" dt="2023-02-16T07:37:02.477" v="5567" actId="1076"/>
          <ac:spMkLst>
            <pc:docMk/>
            <pc:sldMk cId="1880165370" sldId="2231"/>
            <ac:spMk id="8" creationId="{D38885AC-48A6-A510-F0CE-DFA6B91E97FB}"/>
          </ac:spMkLst>
        </pc:spChg>
        <pc:spChg chg="del">
          <ac:chgData name="伊健 杜" userId="e69aded81da48593" providerId="LiveId" clId="{BFC995C6-4895-4711-9235-3A1E68732911}" dt="2023-02-16T07:31:33.925" v="5341" actId="478"/>
          <ac:spMkLst>
            <pc:docMk/>
            <pc:sldMk cId="1880165370" sldId="2231"/>
            <ac:spMk id="9" creationId="{BDAAEE06-B94B-747C-045E-8DAD2154DEC9}"/>
          </ac:spMkLst>
        </pc:spChg>
        <pc:spChg chg="del">
          <ac:chgData name="伊健 杜" userId="e69aded81da48593" providerId="LiveId" clId="{BFC995C6-4895-4711-9235-3A1E68732911}" dt="2023-02-16T07:31:33.925" v="5341" actId="478"/>
          <ac:spMkLst>
            <pc:docMk/>
            <pc:sldMk cId="1880165370" sldId="2231"/>
            <ac:spMk id="11" creationId="{B24017F2-82A9-0929-A2DD-651EDF244524}"/>
          </ac:spMkLst>
        </pc:spChg>
        <pc:spChg chg="add del mod">
          <ac:chgData name="伊健 杜" userId="e69aded81da48593" providerId="LiveId" clId="{BFC995C6-4895-4711-9235-3A1E68732911}" dt="2023-02-16T07:33:53.610" v="5455" actId="478"/>
          <ac:spMkLst>
            <pc:docMk/>
            <pc:sldMk cId="1880165370" sldId="2231"/>
            <ac:spMk id="12" creationId="{3B6835D6-124B-9022-A419-1D9A678FCD25}"/>
          </ac:spMkLst>
        </pc:spChg>
        <pc:spChg chg="add del mod">
          <ac:chgData name="伊健 杜" userId="e69aded81da48593" providerId="LiveId" clId="{BFC995C6-4895-4711-9235-3A1E68732911}" dt="2023-02-16T07:33:53.610" v="5455" actId="478"/>
          <ac:spMkLst>
            <pc:docMk/>
            <pc:sldMk cId="1880165370" sldId="2231"/>
            <ac:spMk id="13" creationId="{41A8455D-7DFE-45D4-2392-B93A02001719}"/>
          </ac:spMkLst>
        </pc:spChg>
        <pc:spChg chg="del">
          <ac:chgData name="伊健 杜" userId="e69aded81da48593" providerId="LiveId" clId="{BFC995C6-4895-4711-9235-3A1E68732911}" dt="2023-02-16T07:31:33.925" v="5341" actId="478"/>
          <ac:spMkLst>
            <pc:docMk/>
            <pc:sldMk cId="1880165370" sldId="2231"/>
            <ac:spMk id="14" creationId="{76E77191-BE49-C753-2744-24320DC26323}"/>
          </ac:spMkLst>
        </pc:spChg>
        <pc:spChg chg="del">
          <ac:chgData name="伊健 杜" userId="e69aded81da48593" providerId="LiveId" clId="{BFC995C6-4895-4711-9235-3A1E68732911}" dt="2023-02-16T07:31:33.925" v="5341" actId="478"/>
          <ac:spMkLst>
            <pc:docMk/>
            <pc:sldMk cId="1880165370" sldId="2231"/>
            <ac:spMk id="15" creationId="{48C65C45-64CD-178A-2FD2-1A3411D53BEC}"/>
          </ac:spMkLst>
        </pc:spChg>
        <pc:spChg chg="add mod">
          <ac:chgData name="伊健 杜" userId="e69aded81da48593" providerId="LiveId" clId="{BFC995C6-4895-4711-9235-3A1E68732911}" dt="2023-02-16T08:45:12.027" v="8102"/>
          <ac:spMkLst>
            <pc:docMk/>
            <pc:sldMk cId="1880165370" sldId="2231"/>
            <ac:spMk id="16" creationId="{24892C46-8C6D-36DA-C56C-131F93BCD6DA}"/>
          </ac:spMkLst>
        </pc:spChg>
        <pc:spChg chg="del">
          <ac:chgData name="伊健 杜" userId="e69aded81da48593" providerId="LiveId" clId="{BFC995C6-4895-4711-9235-3A1E68732911}" dt="2023-02-16T07:31:33.925" v="5341" actId="478"/>
          <ac:spMkLst>
            <pc:docMk/>
            <pc:sldMk cId="1880165370" sldId="2231"/>
            <ac:spMk id="17" creationId="{FFE94B38-D123-543A-1732-3C5A8371939E}"/>
          </ac:spMkLst>
        </pc:spChg>
        <pc:spChg chg="del">
          <ac:chgData name="伊健 杜" userId="e69aded81da48593" providerId="LiveId" clId="{BFC995C6-4895-4711-9235-3A1E68732911}" dt="2023-02-16T07:31:33.925" v="5341" actId="478"/>
          <ac:spMkLst>
            <pc:docMk/>
            <pc:sldMk cId="1880165370" sldId="2231"/>
            <ac:spMk id="18" creationId="{FFF32215-AE0C-EC99-52AD-115B2E3416C0}"/>
          </ac:spMkLst>
        </pc:spChg>
        <pc:spChg chg="del">
          <ac:chgData name="伊健 杜" userId="e69aded81da48593" providerId="LiveId" clId="{BFC995C6-4895-4711-9235-3A1E68732911}" dt="2023-02-16T07:31:33.925" v="5341" actId="478"/>
          <ac:spMkLst>
            <pc:docMk/>
            <pc:sldMk cId="1880165370" sldId="2231"/>
            <ac:spMk id="19" creationId="{84A7DBC4-6E39-7E6C-EF2E-1DEC81506AB4}"/>
          </ac:spMkLst>
        </pc:spChg>
        <pc:spChg chg="add mod">
          <ac:chgData name="伊健 杜" userId="e69aded81da48593" providerId="LiveId" clId="{BFC995C6-4895-4711-9235-3A1E68732911}" dt="2023-02-16T07:35:26.592" v="5466" actId="1076"/>
          <ac:spMkLst>
            <pc:docMk/>
            <pc:sldMk cId="1880165370" sldId="2231"/>
            <ac:spMk id="20" creationId="{B99DD40A-48CD-9313-D00C-CFDAA0B1477A}"/>
          </ac:spMkLst>
        </pc:spChg>
        <pc:spChg chg="add mod">
          <ac:chgData name="伊健 杜" userId="e69aded81da48593" providerId="LiveId" clId="{BFC995C6-4895-4711-9235-3A1E68732911}" dt="2023-02-16T07:35:28.557" v="5467" actId="1076"/>
          <ac:spMkLst>
            <pc:docMk/>
            <pc:sldMk cId="1880165370" sldId="2231"/>
            <ac:spMk id="21" creationId="{C0C5F391-6BAC-799A-14BE-D4D5EC913D1A}"/>
          </ac:spMkLst>
        </pc:spChg>
        <pc:spChg chg="add mod">
          <ac:chgData name="伊健 杜" userId="e69aded81da48593" providerId="LiveId" clId="{BFC995C6-4895-4711-9235-3A1E68732911}" dt="2023-02-16T08:45:12.027" v="8102"/>
          <ac:spMkLst>
            <pc:docMk/>
            <pc:sldMk cId="1880165370" sldId="2231"/>
            <ac:spMk id="22" creationId="{392F3A17-4624-FDE3-371F-E26403FFBFE5}"/>
          </ac:spMkLst>
        </pc:spChg>
        <pc:spChg chg="add mod">
          <ac:chgData name="伊健 杜" userId="e69aded81da48593" providerId="LiveId" clId="{BFC995C6-4895-4711-9235-3A1E68732911}" dt="2023-02-16T08:45:12.027" v="8102"/>
          <ac:spMkLst>
            <pc:docMk/>
            <pc:sldMk cId="1880165370" sldId="2231"/>
            <ac:spMk id="23" creationId="{D2C27C51-2990-C244-3B69-819D509A24DF}"/>
          </ac:spMkLst>
        </pc:spChg>
      </pc:sldChg>
      <pc:sldChg chg="add del">
        <pc:chgData name="伊健 杜" userId="e69aded81da48593" providerId="LiveId" clId="{BFC995C6-4895-4711-9235-3A1E68732911}" dt="2023-02-16T07:24:56.671" v="4960"/>
        <pc:sldMkLst>
          <pc:docMk/>
          <pc:sldMk cId="3156857258" sldId="2231"/>
        </pc:sldMkLst>
      </pc:sldChg>
      <pc:sldChg chg="addSp delSp modSp add mod">
        <pc:chgData name="伊健 杜" userId="e69aded81da48593" providerId="LiveId" clId="{BFC995C6-4895-4711-9235-3A1E68732911}" dt="2023-02-16T08:45:12.027" v="8102"/>
        <pc:sldMkLst>
          <pc:docMk/>
          <pc:sldMk cId="2907699073" sldId="2232"/>
        </pc:sldMkLst>
        <pc:spChg chg="mod">
          <ac:chgData name="伊健 杜" userId="e69aded81da48593" providerId="LiveId" clId="{BFC995C6-4895-4711-9235-3A1E68732911}" dt="2023-02-16T08:45:12.027" v="8102"/>
          <ac:spMkLst>
            <pc:docMk/>
            <pc:sldMk cId="2907699073" sldId="2232"/>
            <ac:spMk id="2" creationId="{8A5A4F86-1C71-C3CD-169C-D9D918C4A72C}"/>
          </ac:spMkLst>
        </pc:spChg>
        <pc:spChg chg="add mod">
          <ac:chgData name="伊健 杜" userId="e69aded81da48593" providerId="LiveId" clId="{BFC995C6-4895-4711-9235-3A1E68732911}" dt="2023-02-16T08:45:12.027" v="8102"/>
          <ac:spMkLst>
            <pc:docMk/>
            <pc:sldMk cId="2907699073" sldId="2232"/>
            <ac:spMk id="3" creationId="{43404080-347F-0B03-7FA0-B6B200820806}"/>
          </ac:spMkLst>
        </pc:spChg>
        <pc:spChg chg="add mod">
          <ac:chgData name="伊健 杜" userId="e69aded81da48593" providerId="LiveId" clId="{BFC995C6-4895-4711-9235-3A1E68732911}" dt="2023-02-16T07:39:20.329" v="5704"/>
          <ac:spMkLst>
            <pc:docMk/>
            <pc:sldMk cId="2907699073" sldId="2232"/>
            <ac:spMk id="4" creationId="{664F786D-6213-72F0-8F17-D460E953BEAC}"/>
          </ac:spMkLst>
        </pc:spChg>
        <pc:spChg chg="add mod">
          <ac:chgData name="伊健 杜" userId="e69aded81da48593" providerId="LiveId" clId="{BFC995C6-4895-4711-9235-3A1E68732911}" dt="2023-02-16T07:39:18.083" v="5700" actId="1076"/>
          <ac:spMkLst>
            <pc:docMk/>
            <pc:sldMk cId="2907699073" sldId="2232"/>
            <ac:spMk id="5" creationId="{FC24D39B-4FB9-6613-5609-0150DD7A9DB8}"/>
          </ac:spMkLst>
        </pc:spChg>
        <pc:spChg chg="del">
          <ac:chgData name="伊健 杜" userId="e69aded81da48593" providerId="LiveId" clId="{BFC995C6-4895-4711-9235-3A1E68732911}" dt="2023-02-16T07:38:21.078" v="5571" actId="478"/>
          <ac:spMkLst>
            <pc:docMk/>
            <pc:sldMk cId="2907699073" sldId="2232"/>
            <ac:spMk id="9" creationId="{C8BAD4CB-9D47-D69F-3A40-CFF5C7B867D6}"/>
          </ac:spMkLst>
        </pc:spChg>
      </pc:sldChg>
      <pc:sldChg chg="addSp modSp add mod">
        <pc:chgData name="伊健 杜" userId="e69aded81da48593" providerId="LiveId" clId="{BFC995C6-4895-4711-9235-3A1E68732911}" dt="2023-02-16T08:45:12.027" v="8102"/>
        <pc:sldMkLst>
          <pc:docMk/>
          <pc:sldMk cId="4138107381" sldId="2233"/>
        </pc:sldMkLst>
        <pc:spChg chg="mod">
          <ac:chgData name="伊健 杜" userId="e69aded81da48593" providerId="LiveId" clId="{BFC995C6-4895-4711-9235-3A1E68732911}" dt="2023-02-16T08:45:12.027" v="8102"/>
          <ac:spMkLst>
            <pc:docMk/>
            <pc:sldMk cId="4138107381" sldId="2233"/>
            <ac:spMk id="2" creationId="{8A5A4F86-1C71-C3CD-169C-D9D918C4A72C}"/>
          </ac:spMkLst>
        </pc:spChg>
        <pc:spChg chg="mod">
          <ac:chgData name="伊健 杜" userId="e69aded81da48593" providerId="LiveId" clId="{BFC995C6-4895-4711-9235-3A1E68732911}" dt="2023-02-16T08:45:12.027" v="8102"/>
          <ac:spMkLst>
            <pc:docMk/>
            <pc:sldMk cId="4138107381" sldId="2233"/>
            <ac:spMk id="3" creationId="{43404080-347F-0B03-7FA0-B6B200820806}"/>
          </ac:spMkLst>
        </pc:spChg>
        <pc:spChg chg="mod">
          <ac:chgData name="伊健 杜" userId="e69aded81da48593" providerId="LiveId" clId="{BFC995C6-4895-4711-9235-3A1E68732911}" dt="2023-02-16T07:51:20.090" v="6310" actId="1076"/>
          <ac:spMkLst>
            <pc:docMk/>
            <pc:sldMk cId="4138107381" sldId="2233"/>
            <ac:spMk id="4" creationId="{664F786D-6213-72F0-8F17-D460E953BEAC}"/>
          </ac:spMkLst>
        </pc:spChg>
        <pc:spChg chg="mod">
          <ac:chgData name="伊健 杜" userId="e69aded81da48593" providerId="LiveId" clId="{BFC995C6-4895-4711-9235-3A1E68732911}" dt="2023-02-16T07:51:20.090" v="6310" actId="1076"/>
          <ac:spMkLst>
            <pc:docMk/>
            <pc:sldMk cId="4138107381" sldId="2233"/>
            <ac:spMk id="5" creationId="{FC24D39B-4FB9-6613-5609-0150DD7A9DB8}"/>
          </ac:spMkLst>
        </pc:spChg>
        <pc:picChg chg="add mod">
          <ac:chgData name="伊健 杜" userId="e69aded81da48593" providerId="LiveId" clId="{BFC995C6-4895-4711-9235-3A1E68732911}" dt="2023-02-16T07:52:05.862" v="6315" actId="1076"/>
          <ac:picMkLst>
            <pc:docMk/>
            <pc:sldMk cId="4138107381" sldId="2233"/>
            <ac:picMk id="7" creationId="{99A053A4-58D4-397C-B3AA-C288635AE125}"/>
          </ac:picMkLst>
        </pc:picChg>
      </pc:sldChg>
      <pc:sldChg chg="addSp modSp add mod">
        <pc:chgData name="伊健 杜" userId="e69aded81da48593" providerId="LiveId" clId="{BFC995C6-4895-4711-9235-3A1E68732911}" dt="2023-02-16T08:45:12.027" v="8102"/>
        <pc:sldMkLst>
          <pc:docMk/>
          <pc:sldMk cId="2501672628" sldId="2234"/>
        </pc:sldMkLst>
        <pc:spChg chg="mod">
          <ac:chgData name="伊健 杜" userId="e69aded81da48593" providerId="LiveId" clId="{BFC995C6-4895-4711-9235-3A1E68732911}" dt="2023-02-16T08:45:12.027" v="8102"/>
          <ac:spMkLst>
            <pc:docMk/>
            <pc:sldMk cId="2501672628" sldId="2234"/>
            <ac:spMk id="2" creationId="{8A5A4F86-1C71-C3CD-169C-D9D918C4A72C}"/>
          </ac:spMkLst>
        </pc:spChg>
        <pc:spChg chg="mod">
          <ac:chgData name="伊健 杜" userId="e69aded81da48593" providerId="LiveId" clId="{BFC995C6-4895-4711-9235-3A1E68732911}" dt="2023-02-16T08:45:12.027" v="8102"/>
          <ac:spMkLst>
            <pc:docMk/>
            <pc:sldMk cId="2501672628" sldId="2234"/>
            <ac:spMk id="3" creationId="{43404080-347F-0B03-7FA0-B6B200820806}"/>
          </ac:spMkLst>
        </pc:spChg>
        <pc:spChg chg="mod">
          <ac:chgData name="伊健 杜" userId="e69aded81da48593" providerId="LiveId" clId="{BFC995C6-4895-4711-9235-3A1E68732911}" dt="2023-02-16T07:50:14.560" v="6306" actId="1076"/>
          <ac:spMkLst>
            <pc:docMk/>
            <pc:sldMk cId="2501672628" sldId="2234"/>
            <ac:spMk id="4" creationId="{664F786D-6213-72F0-8F17-D460E953BEAC}"/>
          </ac:spMkLst>
        </pc:spChg>
        <pc:spChg chg="mod">
          <ac:chgData name="伊健 杜" userId="e69aded81da48593" providerId="LiveId" clId="{BFC995C6-4895-4711-9235-3A1E68732911}" dt="2023-02-16T07:50:14.560" v="6306" actId="1076"/>
          <ac:spMkLst>
            <pc:docMk/>
            <pc:sldMk cId="2501672628" sldId="2234"/>
            <ac:spMk id="5" creationId="{FC24D39B-4FB9-6613-5609-0150DD7A9DB8}"/>
          </ac:spMkLst>
        </pc:spChg>
        <pc:picChg chg="add mod">
          <ac:chgData name="伊健 杜" userId="e69aded81da48593" providerId="LiveId" clId="{BFC995C6-4895-4711-9235-3A1E68732911}" dt="2023-02-16T07:50:56.323" v="6308" actId="1076"/>
          <ac:picMkLst>
            <pc:docMk/>
            <pc:sldMk cId="2501672628" sldId="2234"/>
            <ac:picMk id="3074" creationId="{345B08B7-8525-7D91-C4C1-0FECC039958D}"/>
          </ac:picMkLst>
        </pc:picChg>
      </pc:sldChg>
      <pc:sldChg chg="addSp modSp add mod">
        <pc:chgData name="伊健 杜" userId="e69aded81da48593" providerId="LiveId" clId="{BFC995C6-4895-4711-9235-3A1E68732911}" dt="2023-02-16T08:45:12.027" v="8102"/>
        <pc:sldMkLst>
          <pc:docMk/>
          <pc:sldMk cId="3879447943" sldId="2235"/>
        </pc:sldMkLst>
        <pc:spChg chg="mod">
          <ac:chgData name="伊健 杜" userId="e69aded81da48593" providerId="LiveId" clId="{BFC995C6-4895-4711-9235-3A1E68732911}" dt="2023-02-16T08:45:12.027" v="8102"/>
          <ac:spMkLst>
            <pc:docMk/>
            <pc:sldMk cId="3879447943" sldId="2235"/>
            <ac:spMk id="2" creationId="{8A5A4F86-1C71-C3CD-169C-D9D918C4A72C}"/>
          </ac:spMkLst>
        </pc:spChg>
        <pc:spChg chg="mod">
          <ac:chgData name="伊健 杜" userId="e69aded81da48593" providerId="LiveId" clId="{BFC995C6-4895-4711-9235-3A1E68732911}" dt="2023-02-16T08:45:12.027" v="8102"/>
          <ac:spMkLst>
            <pc:docMk/>
            <pc:sldMk cId="3879447943" sldId="2235"/>
            <ac:spMk id="3" creationId="{43404080-347F-0B03-7FA0-B6B200820806}"/>
          </ac:spMkLst>
        </pc:spChg>
        <pc:spChg chg="mod">
          <ac:chgData name="伊健 杜" userId="e69aded81da48593" providerId="LiveId" clId="{BFC995C6-4895-4711-9235-3A1E68732911}" dt="2023-02-16T07:44:57.180" v="6303" actId="1076"/>
          <ac:spMkLst>
            <pc:docMk/>
            <pc:sldMk cId="3879447943" sldId="2235"/>
            <ac:spMk id="4" creationId="{664F786D-6213-72F0-8F17-D460E953BEAC}"/>
          </ac:spMkLst>
        </pc:spChg>
        <pc:spChg chg="mod">
          <ac:chgData name="伊健 杜" userId="e69aded81da48593" providerId="LiveId" clId="{BFC995C6-4895-4711-9235-3A1E68732911}" dt="2023-02-16T07:44:57.180" v="6303" actId="1076"/>
          <ac:spMkLst>
            <pc:docMk/>
            <pc:sldMk cId="3879447943" sldId="2235"/>
            <ac:spMk id="5" creationId="{FC24D39B-4FB9-6613-5609-0150DD7A9DB8}"/>
          </ac:spMkLst>
        </pc:spChg>
        <pc:picChg chg="add mod">
          <ac:chgData name="伊健 杜" userId="e69aded81da48593" providerId="LiveId" clId="{BFC995C6-4895-4711-9235-3A1E68732911}" dt="2023-02-16T07:45:16.160" v="6305" actId="1076"/>
          <ac:picMkLst>
            <pc:docMk/>
            <pc:sldMk cId="3879447943" sldId="2235"/>
            <ac:picMk id="2050" creationId="{6EDB1581-EDF2-071F-7E1F-435753AC63FB}"/>
          </ac:picMkLst>
        </pc:picChg>
      </pc:sldChg>
      <pc:sldChg chg="addSp modSp add mod">
        <pc:chgData name="伊健 杜" userId="e69aded81da48593" providerId="LiveId" clId="{BFC995C6-4895-4711-9235-3A1E68732911}" dt="2023-02-16T08:45:12.027" v="8102"/>
        <pc:sldMkLst>
          <pc:docMk/>
          <pc:sldMk cId="1104921127" sldId="2236"/>
        </pc:sldMkLst>
        <pc:spChg chg="mod">
          <ac:chgData name="伊健 杜" userId="e69aded81da48593" providerId="LiveId" clId="{BFC995C6-4895-4711-9235-3A1E68732911}" dt="2023-02-16T08:45:12.027" v="8102"/>
          <ac:spMkLst>
            <pc:docMk/>
            <pc:sldMk cId="1104921127" sldId="2236"/>
            <ac:spMk id="2" creationId="{8A5A4F86-1C71-C3CD-169C-D9D918C4A72C}"/>
          </ac:spMkLst>
        </pc:spChg>
        <pc:spChg chg="mod">
          <ac:chgData name="伊健 杜" userId="e69aded81da48593" providerId="LiveId" clId="{BFC995C6-4895-4711-9235-3A1E68732911}" dt="2023-02-16T08:45:12.027" v="8102"/>
          <ac:spMkLst>
            <pc:docMk/>
            <pc:sldMk cId="1104921127" sldId="2236"/>
            <ac:spMk id="3" creationId="{43404080-347F-0B03-7FA0-B6B200820806}"/>
          </ac:spMkLst>
        </pc:spChg>
        <pc:spChg chg="mod">
          <ac:chgData name="伊健 杜" userId="e69aded81da48593" providerId="LiveId" clId="{BFC995C6-4895-4711-9235-3A1E68732911}" dt="2023-02-16T07:44:22.160" v="6299" actId="1076"/>
          <ac:spMkLst>
            <pc:docMk/>
            <pc:sldMk cId="1104921127" sldId="2236"/>
            <ac:spMk id="4" creationId="{664F786D-6213-72F0-8F17-D460E953BEAC}"/>
          </ac:spMkLst>
        </pc:spChg>
        <pc:spChg chg="mod">
          <ac:chgData name="伊健 杜" userId="e69aded81da48593" providerId="LiveId" clId="{BFC995C6-4895-4711-9235-3A1E68732911}" dt="2023-02-16T07:44:22.160" v="6299" actId="1076"/>
          <ac:spMkLst>
            <pc:docMk/>
            <pc:sldMk cId="1104921127" sldId="2236"/>
            <ac:spMk id="5" creationId="{FC24D39B-4FB9-6613-5609-0150DD7A9DB8}"/>
          </ac:spMkLst>
        </pc:spChg>
        <pc:picChg chg="add mod">
          <ac:chgData name="伊健 杜" userId="e69aded81da48593" providerId="LiveId" clId="{BFC995C6-4895-4711-9235-3A1E68732911}" dt="2023-02-16T07:44:52.677" v="6302" actId="1076"/>
          <ac:picMkLst>
            <pc:docMk/>
            <pc:sldMk cId="1104921127" sldId="2236"/>
            <ac:picMk id="1026" creationId="{F310F436-6396-E494-C9A9-69069B0FD37D}"/>
          </ac:picMkLst>
        </pc:picChg>
      </pc:sldChg>
      <pc:sldChg chg="addSp delSp modSp add mod">
        <pc:chgData name="伊健 杜" userId="e69aded81da48593" providerId="LiveId" clId="{BFC995C6-4895-4711-9235-3A1E68732911}" dt="2023-02-16T08:45:12.027" v="8102"/>
        <pc:sldMkLst>
          <pc:docMk/>
          <pc:sldMk cId="3692659260" sldId="2237"/>
        </pc:sldMkLst>
        <pc:spChg chg="mod">
          <ac:chgData name="伊健 杜" userId="e69aded81da48593" providerId="LiveId" clId="{BFC995C6-4895-4711-9235-3A1E68732911}" dt="2023-02-16T08:45:12.027" v="8102"/>
          <ac:spMkLst>
            <pc:docMk/>
            <pc:sldMk cId="3692659260" sldId="2237"/>
            <ac:spMk id="5" creationId="{E7287B0E-EF55-E721-8EFA-9A9183C0EDF9}"/>
          </ac:spMkLst>
        </pc:spChg>
        <pc:picChg chg="del">
          <ac:chgData name="伊健 杜" userId="e69aded81da48593" providerId="LiveId" clId="{BFC995C6-4895-4711-9235-3A1E68732911}" dt="2023-02-16T07:54:20.119" v="6414" actId="478"/>
          <ac:picMkLst>
            <pc:docMk/>
            <pc:sldMk cId="3692659260" sldId="2237"/>
            <ac:picMk id="4098" creationId="{8FAC5D24-9F8D-7083-ECB0-829065D078BD}"/>
          </ac:picMkLst>
        </pc:picChg>
        <pc:picChg chg="add mod">
          <ac:chgData name="伊健 杜" userId="e69aded81da48593" providerId="LiveId" clId="{BFC995C6-4895-4711-9235-3A1E68732911}" dt="2023-02-16T07:54:54.832" v="6467" actId="1076"/>
          <ac:picMkLst>
            <pc:docMk/>
            <pc:sldMk cId="3692659260" sldId="2237"/>
            <ac:picMk id="5122" creationId="{459A5E0E-C2E7-49DC-5781-BBC6650753D9}"/>
          </ac:picMkLst>
        </pc:picChg>
      </pc:sldChg>
      <pc:sldChg chg="modSp add mod">
        <pc:chgData name="伊健 杜" userId="e69aded81da48593" providerId="LiveId" clId="{BFC995C6-4895-4711-9235-3A1E68732911}" dt="2023-02-16T08:45:12.027" v="8102"/>
        <pc:sldMkLst>
          <pc:docMk/>
          <pc:sldMk cId="1990614062" sldId="2238"/>
        </pc:sldMkLst>
        <pc:spChg chg="mod">
          <ac:chgData name="伊健 杜" userId="e69aded81da48593" providerId="LiveId" clId="{BFC995C6-4895-4711-9235-3A1E68732911}" dt="2023-02-16T08:45:12.027" v="8102"/>
          <ac:spMkLst>
            <pc:docMk/>
            <pc:sldMk cId="1990614062" sldId="2238"/>
            <ac:spMk id="2" creationId="{10304424-DB4A-36E7-9E0D-D32A5DD0F26C}"/>
          </ac:spMkLst>
        </pc:spChg>
      </pc:sldChg>
      <pc:sldChg chg="addSp delSp modSp add mod modAnim">
        <pc:chgData name="伊健 杜" userId="e69aded81da48593" providerId="LiveId" clId="{BFC995C6-4895-4711-9235-3A1E68732911}" dt="2023-02-16T08:45:12.027" v="8102"/>
        <pc:sldMkLst>
          <pc:docMk/>
          <pc:sldMk cId="190861444" sldId="2239"/>
        </pc:sldMkLst>
        <pc:spChg chg="mod">
          <ac:chgData name="伊健 杜" userId="e69aded81da48593" providerId="LiveId" clId="{BFC995C6-4895-4711-9235-3A1E68732911}" dt="2023-02-16T08:11:21.634" v="6832" actId="14100"/>
          <ac:spMkLst>
            <pc:docMk/>
            <pc:sldMk cId="190861444" sldId="2239"/>
            <ac:spMk id="2" creationId="{10304424-DB4A-36E7-9E0D-D32A5DD0F26C}"/>
          </ac:spMkLst>
        </pc:spChg>
        <pc:spChg chg="add del mod">
          <ac:chgData name="伊健 杜" userId="e69aded81da48593" providerId="LiveId" clId="{BFC995C6-4895-4711-9235-3A1E68732911}" dt="2023-02-16T08:07:21.598" v="6702" actId="478"/>
          <ac:spMkLst>
            <pc:docMk/>
            <pc:sldMk cId="190861444" sldId="2239"/>
            <ac:spMk id="3" creationId="{A9399303-7153-0D06-9548-19E78A1CA13B}"/>
          </ac:spMkLst>
        </pc:spChg>
        <pc:spChg chg="add mod">
          <ac:chgData name="伊健 杜" userId="e69aded81da48593" providerId="LiveId" clId="{BFC995C6-4895-4711-9235-3A1E68732911}" dt="2023-02-16T08:45:12.027" v="8102"/>
          <ac:spMkLst>
            <pc:docMk/>
            <pc:sldMk cId="190861444" sldId="2239"/>
            <ac:spMk id="4" creationId="{FE154261-26ED-768E-1F72-0E5CF7D6D8D6}"/>
          </ac:spMkLst>
        </pc:spChg>
        <pc:spChg chg="mod">
          <ac:chgData name="伊健 杜" userId="e69aded81da48593" providerId="LiveId" clId="{BFC995C6-4895-4711-9235-3A1E68732911}" dt="2023-02-16T08:45:12.027" v="8102"/>
          <ac:spMkLst>
            <pc:docMk/>
            <pc:sldMk cId="190861444" sldId="2239"/>
            <ac:spMk id="5" creationId="{E7287B0E-EF55-E721-8EFA-9A9183C0EDF9}"/>
          </ac:spMkLst>
        </pc:spChg>
        <pc:spChg chg="add mod">
          <ac:chgData name="伊健 杜" userId="e69aded81da48593" providerId="LiveId" clId="{BFC995C6-4895-4711-9235-3A1E68732911}" dt="2023-02-16T08:45:12.027" v="8102"/>
          <ac:spMkLst>
            <pc:docMk/>
            <pc:sldMk cId="190861444" sldId="2239"/>
            <ac:spMk id="6" creationId="{6BFD08AB-F48B-6908-689A-DE4114EB54D4}"/>
          </ac:spMkLst>
        </pc:spChg>
        <pc:picChg chg="del">
          <ac:chgData name="伊健 杜" userId="e69aded81da48593" providerId="LiveId" clId="{BFC995C6-4895-4711-9235-3A1E68732911}" dt="2023-02-16T08:00:30.069" v="6648" actId="478"/>
          <ac:picMkLst>
            <pc:docMk/>
            <pc:sldMk cId="190861444" sldId="2239"/>
            <ac:picMk id="4098" creationId="{8FAC5D24-9F8D-7083-ECB0-829065D078BD}"/>
          </ac:picMkLst>
        </pc:picChg>
      </pc:sldChg>
      <pc:sldChg chg="add del">
        <pc:chgData name="伊健 杜" userId="e69aded81da48593" providerId="LiveId" clId="{BFC995C6-4895-4711-9235-3A1E68732911}" dt="2023-02-16T07:59:58.791" v="6639" actId="47"/>
        <pc:sldMkLst>
          <pc:docMk/>
          <pc:sldMk cId="452157188" sldId="2240"/>
        </pc:sldMkLst>
      </pc:sldChg>
      <pc:sldChg chg="add del">
        <pc:chgData name="伊健 杜" userId="e69aded81da48593" providerId="LiveId" clId="{BFC995C6-4895-4711-9235-3A1E68732911}" dt="2023-02-16T08:15:40.599" v="7246" actId="47"/>
        <pc:sldMkLst>
          <pc:docMk/>
          <pc:sldMk cId="197261158" sldId="2241"/>
        </pc:sldMkLst>
      </pc:sldChg>
      <pc:sldChg chg="add del">
        <pc:chgData name="伊健 杜" userId="e69aded81da48593" providerId="LiveId" clId="{BFC995C6-4895-4711-9235-3A1E68732911}" dt="2023-02-16T08:15:40.599" v="7246" actId="47"/>
        <pc:sldMkLst>
          <pc:docMk/>
          <pc:sldMk cId="3098839113" sldId="2242"/>
        </pc:sldMkLst>
      </pc:sldChg>
      <pc:sldChg chg="add del">
        <pc:chgData name="伊健 杜" userId="e69aded81da48593" providerId="LiveId" clId="{BFC995C6-4895-4711-9235-3A1E68732911}" dt="2023-02-16T08:15:40.599" v="7246" actId="47"/>
        <pc:sldMkLst>
          <pc:docMk/>
          <pc:sldMk cId="1973944311" sldId="2243"/>
        </pc:sldMkLst>
      </pc:sldChg>
      <pc:sldChg chg="addSp modSp add mod modAnim">
        <pc:chgData name="伊健 杜" userId="e69aded81da48593" providerId="LiveId" clId="{BFC995C6-4895-4711-9235-3A1E68732911}" dt="2023-02-16T08:45:12.027" v="8102"/>
        <pc:sldMkLst>
          <pc:docMk/>
          <pc:sldMk cId="1294235350" sldId="2244"/>
        </pc:sldMkLst>
        <pc:spChg chg="mod">
          <ac:chgData name="伊健 杜" userId="e69aded81da48593" providerId="LiveId" clId="{BFC995C6-4895-4711-9235-3A1E68732911}" dt="2023-02-16T08:13:19.150" v="7030" actId="20577"/>
          <ac:spMkLst>
            <pc:docMk/>
            <pc:sldMk cId="1294235350" sldId="2244"/>
            <ac:spMk id="2" creationId="{10304424-DB4A-36E7-9E0D-D32A5DD0F26C}"/>
          </ac:spMkLst>
        </pc:spChg>
        <pc:spChg chg="add mod">
          <ac:chgData name="伊健 杜" userId="e69aded81da48593" providerId="LiveId" clId="{BFC995C6-4895-4711-9235-3A1E68732911}" dt="2023-02-16T08:45:12.027" v="8102"/>
          <ac:spMkLst>
            <pc:docMk/>
            <pc:sldMk cId="1294235350" sldId="2244"/>
            <ac:spMk id="3" creationId="{AF242346-55A9-93FA-7BB4-1259F6A33737}"/>
          </ac:spMkLst>
        </pc:spChg>
        <pc:spChg chg="mod">
          <ac:chgData name="伊健 杜" userId="e69aded81da48593" providerId="LiveId" clId="{BFC995C6-4895-4711-9235-3A1E68732911}" dt="2023-02-16T08:10:12.159" v="6822"/>
          <ac:spMkLst>
            <pc:docMk/>
            <pc:sldMk cId="1294235350" sldId="2244"/>
            <ac:spMk id="5" creationId="{E7287B0E-EF55-E721-8EFA-9A9183C0EDF9}"/>
          </ac:spMkLst>
        </pc:spChg>
        <pc:picChg chg="add mod">
          <ac:chgData name="伊健 杜" userId="e69aded81da48593" providerId="LiveId" clId="{BFC995C6-4895-4711-9235-3A1E68732911}" dt="2023-02-16T08:42:47.757" v="8096" actId="1076"/>
          <ac:picMkLst>
            <pc:docMk/>
            <pc:sldMk cId="1294235350" sldId="2244"/>
            <ac:picMk id="11266" creationId="{48040277-F706-7A5B-E680-C37E774FC373}"/>
          </ac:picMkLst>
        </pc:picChg>
      </pc:sldChg>
      <pc:sldChg chg="modSp add del mod">
        <pc:chgData name="伊健 杜" userId="e69aded81da48593" providerId="LiveId" clId="{BFC995C6-4895-4711-9235-3A1E68732911}" dt="2023-02-16T08:14:08.896" v="7083" actId="47"/>
        <pc:sldMkLst>
          <pc:docMk/>
          <pc:sldMk cId="3393759370" sldId="2245"/>
        </pc:sldMkLst>
        <pc:spChg chg="mod">
          <ac:chgData name="伊健 杜" userId="e69aded81da48593" providerId="LiveId" clId="{BFC995C6-4895-4711-9235-3A1E68732911}" dt="2023-02-16T08:10:42.650" v="6831" actId="20577"/>
          <ac:spMkLst>
            <pc:docMk/>
            <pc:sldMk cId="3393759370" sldId="2245"/>
            <ac:spMk id="5" creationId="{E7287B0E-EF55-E721-8EFA-9A9183C0EDF9}"/>
          </ac:spMkLst>
        </pc:spChg>
      </pc:sldChg>
      <pc:sldChg chg="addSp delSp modSp add mod modAnim">
        <pc:chgData name="伊健 杜" userId="e69aded81da48593" providerId="LiveId" clId="{BFC995C6-4895-4711-9235-3A1E68732911}" dt="2023-02-16T08:45:12.027" v="8102"/>
        <pc:sldMkLst>
          <pc:docMk/>
          <pc:sldMk cId="2420110277" sldId="2246"/>
        </pc:sldMkLst>
        <pc:spChg chg="del">
          <ac:chgData name="伊健 杜" userId="e69aded81da48593" providerId="LiveId" clId="{BFC995C6-4895-4711-9235-3A1E68732911}" dt="2023-02-16T08:12:18.242" v="6876" actId="478"/>
          <ac:spMkLst>
            <pc:docMk/>
            <pc:sldMk cId="2420110277" sldId="2246"/>
            <ac:spMk id="4" creationId="{FE154261-26ED-768E-1F72-0E5CF7D6D8D6}"/>
          </ac:spMkLst>
        </pc:spChg>
        <pc:spChg chg="mod">
          <ac:chgData name="伊健 杜" userId="e69aded81da48593" providerId="LiveId" clId="{BFC995C6-4895-4711-9235-3A1E68732911}" dt="2023-02-16T08:45:12.027" v="8102"/>
          <ac:spMkLst>
            <pc:docMk/>
            <pc:sldMk cId="2420110277" sldId="2246"/>
            <ac:spMk id="5" creationId="{E7287B0E-EF55-E721-8EFA-9A9183C0EDF9}"/>
          </ac:spMkLst>
        </pc:spChg>
        <pc:spChg chg="mod">
          <ac:chgData name="伊健 杜" userId="e69aded81da48593" providerId="LiveId" clId="{BFC995C6-4895-4711-9235-3A1E68732911}" dt="2023-02-16T08:45:12.027" v="8102"/>
          <ac:spMkLst>
            <pc:docMk/>
            <pc:sldMk cId="2420110277" sldId="2246"/>
            <ac:spMk id="6" creationId="{6BFD08AB-F48B-6908-689A-DE4114EB54D4}"/>
          </ac:spMkLst>
        </pc:spChg>
        <pc:picChg chg="add mod">
          <ac:chgData name="伊健 杜" userId="e69aded81da48593" providerId="LiveId" clId="{BFC995C6-4895-4711-9235-3A1E68732911}" dt="2023-02-16T08:42:27.889" v="8092" actId="1076"/>
          <ac:picMkLst>
            <pc:docMk/>
            <pc:sldMk cId="2420110277" sldId="2246"/>
            <ac:picMk id="10242" creationId="{961095F7-39DE-47B1-E5F9-25A8809C61F3}"/>
          </ac:picMkLst>
        </pc:picChg>
      </pc:sldChg>
      <pc:sldChg chg="addSp modSp add mod">
        <pc:chgData name="伊健 杜" userId="e69aded81da48593" providerId="LiveId" clId="{BFC995C6-4895-4711-9235-3A1E68732911}" dt="2023-02-16T08:45:12.027" v="8102"/>
        <pc:sldMkLst>
          <pc:docMk/>
          <pc:sldMk cId="252538624" sldId="2247"/>
        </pc:sldMkLst>
        <pc:spChg chg="mod">
          <ac:chgData name="伊健 杜" userId="e69aded81da48593" providerId="LiveId" clId="{BFC995C6-4895-4711-9235-3A1E68732911}" dt="2023-02-16T08:45:12.027" v="8102"/>
          <ac:spMkLst>
            <pc:docMk/>
            <pc:sldMk cId="252538624" sldId="2247"/>
            <ac:spMk id="3" creationId="{AF242346-55A9-93FA-7BB4-1259F6A33737}"/>
          </ac:spMkLst>
        </pc:spChg>
        <pc:spChg chg="mod">
          <ac:chgData name="伊健 杜" userId="e69aded81da48593" providerId="LiveId" clId="{BFC995C6-4895-4711-9235-3A1E68732911}" dt="2023-02-16T08:45:12.027" v="8102"/>
          <ac:spMkLst>
            <pc:docMk/>
            <pc:sldMk cId="252538624" sldId="2247"/>
            <ac:spMk id="5" creationId="{E7287B0E-EF55-E721-8EFA-9A9183C0EDF9}"/>
          </ac:spMkLst>
        </pc:spChg>
        <pc:picChg chg="add mod">
          <ac:chgData name="伊健 杜" userId="e69aded81da48593" providerId="LiveId" clId="{BFC995C6-4895-4711-9235-3A1E68732911}" dt="2023-02-16T08:45:00.139" v="8101" actId="1076"/>
          <ac:picMkLst>
            <pc:docMk/>
            <pc:sldMk cId="252538624" sldId="2247"/>
            <ac:picMk id="9218" creationId="{8A6CED16-6524-A99D-0A69-F61815985522}"/>
          </ac:picMkLst>
        </pc:picChg>
      </pc:sldChg>
      <pc:sldChg chg="modSp add mod">
        <pc:chgData name="伊健 杜" userId="e69aded81da48593" providerId="LiveId" clId="{BFC995C6-4895-4711-9235-3A1E68732911}" dt="2023-02-16T08:45:12.027" v="8102"/>
        <pc:sldMkLst>
          <pc:docMk/>
          <pc:sldMk cId="1415075018" sldId="2248"/>
        </pc:sldMkLst>
        <pc:spChg chg="mod">
          <ac:chgData name="伊健 杜" userId="e69aded81da48593" providerId="LiveId" clId="{BFC995C6-4895-4711-9235-3A1E68732911}" dt="2023-02-16T08:45:12.027" v="8102"/>
          <ac:spMkLst>
            <pc:docMk/>
            <pc:sldMk cId="1415075018" sldId="2248"/>
            <ac:spMk id="2" creationId="{10304424-DB4A-36E7-9E0D-D32A5DD0F26C}"/>
          </ac:spMkLst>
        </pc:spChg>
        <pc:spChg chg="mod">
          <ac:chgData name="伊健 杜" userId="e69aded81da48593" providerId="LiveId" clId="{BFC995C6-4895-4711-9235-3A1E68732911}" dt="2023-02-16T08:45:12.027" v="8102"/>
          <ac:spMkLst>
            <pc:docMk/>
            <pc:sldMk cId="1415075018" sldId="2248"/>
            <ac:spMk id="5" creationId="{E7287B0E-EF55-E721-8EFA-9A9183C0EDF9}"/>
          </ac:spMkLst>
        </pc:spChg>
      </pc:sldChg>
      <pc:sldChg chg="addSp delSp modSp add mod">
        <pc:chgData name="伊健 杜" userId="e69aded81da48593" providerId="LiveId" clId="{BFC995C6-4895-4711-9235-3A1E68732911}" dt="2023-02-16T08:45:12.027" v="8102"/>
        <pc:sldMkLst>
          <pc:docMk/>
          <pc:sldMk cId="711364460" sldId="2249"/>
        </pc:sldMkLst>
        <pc:spChg chg="mod">
          <ac:chgData name="伊健 杜" userId="e69aded81da48593" providerId="LiveId" clId="{BFC995C6-4895-4711-9235-3A1E68732911}" dt="2023-02-16T08:45:12.027" v="8102"/>
          <ac:spMkLst>
            <pc:docMk/>
            <pc:sldMk cId="711364460" sldId="2249"/>
            <ac:spMk id="2" creationId="{10304424-DB4A-36E7-9E0D-D32A5DD0F26C}"/>
          </ac:spMkLst>
        </pc:spChg>
        <pc:spChg chg="mod">
          <ac:chgData name="伊健 杜" userId="e69aded81da48593" providerId="LiveId" clId="{BFC995C6-4895-4711-9235-3A1E68732911}" dt="2023-02-16T08:45:12.027" v="8102"/>
          <ac:spMkLst>
            <pc:docMk/>
            <pc:sldMk cId="711364460" sldId="2249"/>
            <ac:spMk id="5" creationId="{E7287B0E-EF55-E721-8EFA-9A9183C0EDF9}"/>
          </ac:spMkLst>
        </pc:spChg>
        <pc:picChg chg="del">
          <ac:chgData name="伊健 杜" userId="e69aded81da48593" providerId="LiveId" clId="{BFC995C6-4895-4711-9235-3A1E68732911}" dt="2023-02-16T08:24:17.534" v="7662" actId="478"/>
          <ac:picMkLst>
            <pc:docMk/>
            <pc:sldMk cId="711364460" sldId="2249"/>
            <ac:picMk id="5122" creationId="{459A5E0E-C2E7-49DC-5781-BBC6650753D9}"/>
          </ac:picMkLst>
        </pc:picChg>
        <pc:picChg chg="add del mod">
          <ac:chgData name="伊健 杜" userId="e69aded81da48593" providerId="LiveId" clId="{BFC995C6-4895-4711-9235-3A1E68732911}" dt="2023-02-16T08:25:53.161" v="7811" actId="478"/>
          <ac:picMkLst>
            <pc:docMk/>
            <pc:sldMk cId="711364460" sldId="2249"/>
            <ac:picMk id="7170" creationId="{AB6A92BB-D8D9-4BF7-5F26-ACD10FC05B42}"/>
          </ac:picMkLst>
        </pc:picChg>
        <pc:picChg chg="add mod">
          <ac:chgData name="伊健 杜" userId="e69aded81da48593" providerId="LiveId" clId="{BFC995C6-4895-4711-9235-3A1E68732911}" dt="2023-02-16T08:25:56.905" v="7814" actId="1076"/>
          <ac:picMkLst>
            <pc:docMk/>
            <pc:sldMk cId="711364460" sldId="2249"/>
            <ac:picMk id="7172" creationId="{2BFBB99D-FA40-00B8-8FF6-21A8BB43B815}"/>
          </ac:picMkLst>
        </pc:picChg>
      </pc:sldChg>
      <pc:sldChg chg="modSp add mod">
        <pc:chgData name="伊健 杜" userId="e69aded81da48593" providerId="LiveId" clId="{BFC995C6-4895-4711-9235-3A1E68732911}" dt="2023-02-16T08:45:12.027" v="8102"/>
        <pc:sldMkLst>
          <pc:docMk/>
          <pc:sldMk cId="1210530522" sldId="2250"/>
        </pc:sldMkLst>
        <pc:spChg chg="mod">
          <ac:chgData name="伊健 杜" userId="e69aded81da48593" providerId="LiveId" clId="{BFC995C6-4895-4711-9235-3A1E68732911}" dt="2023-02-16T08:45:12.027" v="8102"/>
          <ac:spMkLst>
            <pc:docMk/>
            <pc:sldMk cId="1210530522" sldId="2250"/>
            <ac:spMk id="2" creationId="{10304424-DB4A-36E7-9E0D-D32A5DD0F26C}"/>
          </ac:spMkLst>
        </pc:spChg>
      </pc:sldChg>
      <pc:sldChg chg="delSp modSp new mod ord">
        <pc:chgData name="伊健 杜" userId="e69aded81da48593" providerId="LiveId" clId="{BFC995C6-4895-4711-9235-3A1E68732911}" dt="2023-02-16T08:45:12.027" v="8102"/>
        <pc:sldMkLst>
          <pc:docMk/>
          <pc:sldMk cId="1327051921" sldId="2251"/>
        </pc:sldMkLst>
        <pc:spChg chg="mod">
          <ac:chgData name="伊健 杜" userId="e69aded81da48593" providerId="LiveId" clId="{BFC995C6-4895-4711-9235-3A1E68732911}" dt="2023-02-16T08:45:12.027" v="8102"/>
          <ac:spMkLst>
            <pc:docMk/>
            <pc:sldMk cId="1327051921" sldId="2251"/>
            <ac:spMk id="2" creationId="{1D484E6E-E122-827B-6C84-602AC8860183}"/>
          </ac:spMkLst>
        </pc:spChg>
        <pc:spChg chg="del">
          <ac:chgData name="伊健 杜" userId="e69aded81da48593" providerId="LiveId" clId="{BFC995C6-4895-4711-9235-3A1E68732911}" dt="2023-02-16T08:16:45.708" v="7269" actId="478"/>
          <ac:spMkLst>
            <pc:docMk/>
            <pc:sldMk cId="1327051921" sldId="2251"/>
            <ac:spMk id="3" creationId="{CD5CDAD8-6CA6-F3B7-075B-91EB4F3102E1}"/>
          </ac:spMkLst>
        </pc:spChg>
      </pc:sldChg>
      <pc:sldChg chg="modSp add mod ord">
        <pc:chgData name="伊健 杜" userId="e69aded81da48593" providerId="LiveId" clId="{BFC995C6-4895-4711-9235-3A1E68732911}" dt="2023-02-16T08:45:12.027" v="8102"/>
        <pc:sldMkLst>
          <pc:docMk/>
          <pc:sldMk cId="4140817928" sldId="2252"/>
        </pc:sldMkLst>
        <pc:spChg chg="mod">
          <ac:chgData name="伊健 杜" userId="e69aded81da48593" providerId="LiveId" clId="{BFC995C6-4895-4711-9235-3A1E68732911}" dt="2023-02-16T08:45:12.027" v="8102"/>
          <ac:spMkLst>
            <pc:docMk/>
            <pc:sldMk cId="4140817928" sldId="2252"/>
            <ac:spMk id="2" creationId="{1D484E6E-E122-827B-6C84-602AC8860183}"/>
          </ac:spMkLst>
        </pc:spChg>
      </pc:sldChg>
      <pc:sldChg chg="addSp delSp modSp new mod modAnim">
        <pc:chgData name="伊健 杜" userId="e69aded81da48593" providerId="LiveId" clId="{BFC995C6-4895-4711-9235-3A1E68732911}" dt="2023-02-16T08:45:12.027" v="8102"/>
        <pc:sldMkLst>
          <pc:docMk/>
          <pc:sldMk cId="1041314455" sldId="2253"/>
        </pc:sldMkLst>
        <pc:spChg chg="mod">
          <ac:chgData name="伊健 杜" userId="e69aded81da48593" providerId="LiveId" clId="{BFC995C6-4895-4711-9235-3A1E68732911}" dt="2023-02-16T08:45:12.027" v="8102"/>
          <ac:spMkLst>
            <pc:docMk/>
            <pc:sldMk cId="1041314455" sldId="2253"/>
            <ac:spMk id="2" creationId="{B99C7E8F-0213-EB23-BD1A-9A06F5EFD06D}"/>
          </ac:spMkLst>
        </pc:spChg>
        <pc:spChg chg="del mod">
          <ac:chgData name="伊健 杜" userId="e69aded81da48593" providerId="LiveId" clId="{BFC995C6-4895-4711-9235-3A1E68732911}" dt="2023-02-16T08:20:12.386" v="7472" actId="478"/>
          <ac:spMkLst>
            <pc:docMk/>
            <pc:sldMk cId="1041314455" sldId="2253"/>
            <ac:spMk id="3" creationId="{6491D4F7-536C-410F-4B6A-CBC4CDDC212F}"/>
          </ac:spMkLst>
        </pc:spChg>
        <pc:spChg chg="add mod">
          <ac:chgData name="伊健 杜" userId="e69aded81da48593" providerId="LiveId" clId="{BFC995C6-4895-4711-9235-3A1E68732911}" dt="2023-02-16T08:45:12.027" v="8102"/>
          <ac:spMkLst>
            <pc:docMk/>
            <pc:sldMk cId="1041314455" sldId="2253"/>
            <ac:spMk id="4" creationId="{30580A08-291A-9808-247C-8A35FA7DAA68}"/>
          </ac:spMkLst>
        </pc:spChg>
        <pc:picChg chg="add mod">
          <ac:chgData name="伊健 杜" userId="e69aded81da48593" providerId="LiveId" clId="{BFC995C6-4895-4711-9235-3A1E68732911}" dt="2023-02-16T08:21:15.145" v="7475" actId="1076"/>
          <ac:picMkLst>
            <pc:docMk/>
            <pc:sldMk cId="1041314455" sldId="2253"/>
            <ac:picMk id="6146" creationId="{D1D34C0C-086C-D99B-333E-B397FACC5CAF}"/>
          </ac:picMkLst>
        </pc:picChg>
      </pc:sldChg>
      <pc:sldChg chg="add del">
        <pc:chgData name="伊健 杜" userId="e69aded81da48593" providerId="LiveId" clId="{BFC995C6-4895-4711-9235-3A1E68732911}" dt="2023-02-16T08:17:58.039" v="7411" actId="47"/>
        <pc:sldMkLst>
          <pc:docMk/>
          <pc:sldMk cId="2964660824" sldId="2253"/>
        </pc:sldMkLst>
      </pc:sldChg>
      <pc:sldChg chg="addSp delSp modSp add mod">
        <pc:chgData name="伊健 杜" userId="e69aded81da48593" providerId="LiveId" clId="{BFC995C6-4895-4711-9235-3A1E68732911}" dt="2023-02-16T08:23:32.211" v="7576" actId="20577"/>
        <pc:sldMkLst>
          <pc:docMk/>
          <pc:sldMk cId="244172812" sldId="2254"/>
        </pc:sldMkLst>
        <pc:spChg chg="mod">
          <ac:chgData name="伊健 杜" userId="e69aded81da48593" providerId="LiveId" clId="{BFC995C6-4895-4711-9235-3A1E68732911}" dt="2023-02-16T08:23:32.211" v="7576" actId="20577"/>
          <ac:spMkLst>
            <pc:docMk/>
            <pc:sldMk cId="244172812" sldId="2254"/>
            <ac:spMk id="2" creationId="{B99C7E8F-0213-EB23-BD1A-9A06F5EFD06D}"/>
          </ac:spMkLst>
        </pc:spChg>
        <pc:spChg chg="del mod">
          <ac:chgData name="伊健 杜" userId="e69aded81da48593" providerId="LiveId" clId="{BFC995C6-4895-4711-9235-3A1E68732911}" dt="2023-02-16T08:22:22.871" v="7489" actId="478"/>
          <ac:spMkLst>
            <pc:docMk/>
            <pc:sldMk cId="244172812" sldId="2254"/>
            <ac:spMk id="4" creationId="{30580A08-291A-9808-247C-8A35FA7DAA68}"/>
          </ac:spMkLst>
        </pc:spChg>
        <pc:picChg chg="del">
          <ac:chgData name="伊健 杜" userId="e69aded81da48593" providerId="LiveId" clId="{BFC995C6-4895-4711-9235-3A1E68732911}" dt="2023-02-16T08:21:29.195" v="7479" actId="478"/>
          <ac:picMkLst>
            <pc:docMk/>
            <pc:sldMk cId="244172812" sldId="2254"/>
            <ac:picMk id="6146" creationId="{D1D34C0C-086C-D99B-333E-B397FACC5CAF}"/>
          </ac:picMkLst>
        </pc:picChg>
        <pc:picChg chg="add del mod">
          <ac:chgData name="伊健 杜" userId="e69aded81da48593" providerId="LiveId" clId="{BFC995C6-4895-4711-9235-3A1E68732911}" dt="2023-02-16T08:22:17.333" v="7485" actId="478"/>
          <ac:picMkLst>
            <pc:docMk/>
            <pc:sldMk cId="244172812" sldId="2254"/>
            <ac:picMk id="13314" creationId="{684CE0D1-60E8-1991-620F-F447E4EC08E0}"/>
          </ac:picMkLst>
        </pc:picChg>
        <pc:picChg chg="add mod">
          <ac:chgData name="伊健 杜" userId="e69aded81da48593" providerId="LiveId" clId="{BFC995C6-4895-4711-9235-3A1E68732911}" dt="2023-02-16T08:22:20.805" v="7488" actId="1076"/>
          <ac:picMkLst>
            <pc:docMk/>
            <pc:sldMk cId="244172812" sldId="2254"/>
            <ac:picMk id="13316" creationId="{1AD74F64-375E-D444-6D7C-64A6922C2C3F}"/>
          </ac:picMkLst>
        </pc:picChg>
      </pc:sldChg>
      <pc:sldChg chg="modSp add ord">
        <pc:chgData name="伊健 杜" userId="e69aded81da48593" providerId="LiveId" clId="{BFC995C6-4895-4711-9235-3A1E68732911}" dt="2023-02-16T08:45:12.027" v="8102"/>
        <pc:sldMkLst>
          <pc:docMk/>
          <pc:sldMk cId="4054208821" sldId="2255"/>
        </pc:sldMkLst>
        <pc:spChg chg="mod">
          <ac:chgData name="伊健 杜" userId="e69aded81da48593" providerId="LiveId" clId="{BFC995C6-4895-4711-9235-3A1E68732911}" dt="2023-02-16T08:45:12.027" v="8102"/>
          <ac:spMkLst>
            <pc:docMk/>
            <pc:sldMk cId="4054208821" sldId="2255"/>
            <ac:spMk id="2" creationId="{10304424-DB4A-36E7-9E0D-D32A5DD0F26C}"/>
          </ac:spMkLst>
        </pc:spChg>
      </pc:sldChg>
    </pc:docChg>
  </pc:docChgLst>
  <pc:docChgLst>
    <pc:chgData name="伊健 杜" userId="e69aded81da48593" providerId="LiveId" clId="{EB7F38A4-AA77-4554-93BA-E96D4083E896}"/>
    <pc:docChg chg="custSel addSld delSld modSld sldOrd">
      <pc:chgData name="伊健 杜" userId="e69aded81da48593" providerId="LiveId" clId="{EB7F38A4-AA77-4554-93BA-E96D4083E896}" dt="2023-02-23T12:30:45.527" v="3350"/>
      <pc:docMkLst>
        <pc:docMk/>
      </pc:docMkLst>
      <pc:sldChg chg="modSp mod">
        <pc:chgData name="伊健 杜" userId="e69aded81da48593" providerId="LiveId" clId="{EB7F38A4-AA77-4554-93BA-E96D4083E896}" dt="2023-02-23T08:08:30.033" v="3107"/>
        <pc:sldMkLst>
          <pc:docMk/>
          <pc:sldMk cId="1206195055" sldId="1836"/>
        </pc:sldMkLst>
        <pc:spChg chg="mod">
          <ac:chgData name="伊健 杜" userId="e69aded81da48593" providerId="LiveId" clId="{EB7F38A4-AA77-4554-93BA-E96D4083E896}" dt="2023-02-23T08:08:30.033" v="3107"/>
          <ac:spMkLst>
            <pc:docMk/>
            <pc:sldMk cId="1206195055" sldId="1836"/>
            <ac:spMk id="2" creationId="{3D78739E-41E8-236E-E230-B8B23241333A}"/>
          </ac:spMkLst>
        </pc:spChg>
      </pc:sldChg>
      <pc:sldChg chg="del">
        <pc:chgData name="伊健 杜" userId="e69aded81da48593" providerId="LiveId" clId="{EB7F38A4-AA77-4554-93BA-E96D4083E896}" dt="2023-02-23T03:51:28.593" v="0" actId="47"/>
        <pc:sldMkLst>
          <pc:docMk/>
          <pc:sldMk cId="1185750856" sldId="1870"/>
        </pc:sldMkLst>
      </pc:sldChg>
      <pc:sldChg chg="del">
        <pc:chgData name="伊健 杜" userId="e69aded81da48593" providerId="LiveId" clId="{EB7F38A4-AA77-4554-93BA-E96D4083E896}" dt="2023-02-23T06:09:42.204" v="2338" actId="47"/>
        <pc:sldMkLst>
          <pc:docMk/>
          <pc:sldMk cId="1649950130" sldId="2222"/>
        </pc:sldMkLst>
      </pc:sldChg>
      <pc:sldChg chg="del">
        <pc:chgData name="伊健 杜" userId="e69aded81da48593" providerId="LiveId" clId="{EB7F38A4-AA77-4554-93BA-E96D4083E896}" dt="2023-02-23T03:51:28.593" v="0" actId="47"/>
        <pc:sldMkLst>
          <pc:docMk/>
          <pc:sldMk cId="2212759090" sldId="2226"/>
        </pc:sldMkLst>
      </pc:sldChg>
      <pc:sldChg chg="del">
        <pc:chgData name="伊健 杜" userId="e69aded81da48593" providerId="LiveId" clId="{EB7F38A4-AA77-4554-93BA-E96D4083E896}" dt="2023-02-23T03:51:28.593" v="0" actId="47"/>
        <pc:sldMkLst>
          <pc:docMk/>
          <pc:sldMk cId="1667927401" sldId="2228"/>
        </pc:sldMkLst>
      </pc:sldChg>
      <pc:sldChg chg="del">
        <pc:chgData name="伊健 杜" userId="e69aded81da48593" providerId="LiveId" clId="{EB7F38A4-AA77-4554-93BA-E96D4083E896}" dt="2023-02-23T03:51:28.593" v="0" actId="47"/>
        <pc:sldMkLst>
          <pc:docMk/>
          <pc:sldMk cId="2961070994" sldId="2229"/>
        </pc:sldMkLst>
      </pc:sldChg>
      <pc:sldChg chg="del">
        <pc:chgData name="伊健 杜" userId="e69aded81da48593" providerId="LiveId" clId="{EB7F38A4-AA77-4554-93BA-E96D4083E896}" dt="2023-02-23T03:51:28.593" v="0" actId="47"/>
        <pc:sldMkLst>
          <pc:docMk/>
          <pc:sldMk cId="3549436785" sldId="2230"/>
        </pc:sldMkLst>
      </pc:sldChg>
      <pc:sldChg chg="del">
        <pc:chgData name="伊健 杜" userId="e69aded81da48593" providerId="LiveId" clId="{EB7F38A4-AA77-4554-93BA-E96D4083E896}" dt="2023-02-23T03:51:28.593" v="0" actId="47"/>
        <pc:sldMkLst>
          <pc:docMk/>
          <pc:sldMk cId="917048311" sldId="2268"/>
        </pc:sldMkLst>
      </pc:sldChg>
      <pc:sldChg chg="del">
        <pc:chgData name="伊健 杜" userId="e69aded81da48593" providerId="LiveId" clId="{EB7F38A4-AA77-4554-93BA-E96D4083E896}" dt="2023-02-23T03:51:28.593" v="0" actId="47"/>
        <pc:sldMkLst>
          <pc:docMk/>
          <pc:sldMk cId="3081471045" sldId="2270"/>
        </pc:sldMkLst>
      </pc:sldChg>
      <pc:sldChg chg="del">
        <pc:chgData name="伊健 杜" userId="e69aded81da48593" providerId="LiveId" clId="{EB7F38A4-AA77-4554-93BA-E96D4083E896}" dt="2023-02-23T03:51:28.593" v="0" actId="47"/>
        <pc:sldMkLst>
          <pc:docMk/>
          <pc:sldMk cId="3758514626" sldId="2271"/>
        </pc:sldMkLst>
      </pc:sldChg>
      <pc:sldChg chg="del">
        <pc:chgData name="伊健 杜" userId="e69aded81da48593" providerId="LiveId" clId="{EB7F38A4-AA77-4554-93BA-E96D4083E896}" dt="2023-02-23T03:51:28.593" v="0" actId="47"/>
        <pc:sldMkLst>
          <pc:docMk/>
          <pc:sldMk cId="2385434541" sldId="2272"/>
        </pc:sldMkLst>
      </pc:sldChg>
      <pc:sldChg chg="addSp delSp modSp mod">
        <pc:chgData name="伊健 杜" userId="e69aded81da48593" providerId="LiveId" clId="{EB7F38A4-AA77-4554-93BA-E96D4083E896}" dt="2023-02-23T11:54:57.740" v="3341"/>
        <pc:sldMkLst>
          <pc:docMk/>
          <pc:sldMk cId="563916958" sldId="2273"/>
        </pc:sldMkLst>
        <pc:spChg chg="mod">
          <ac:chgData name="伊健 杜" userId="e69aded81da48593" providerId="LiveId" clId="{EB7F38A4-AA77-4554-93BA-E96D4083E896}" dt="2023-02-23T08:28:09.030" v="3228"/>
          <ac:spMkLst>
            <pc:docMk/>
            <pc:sldMk cId="563916958" sldId="2273"/>
            <ac:spMk id="2" creationId="{10304424-DB4A-36E7-9E0D-D32A5DD0F26C}"/>
          </ac:spMkLst>
        </pc:spChg>
        <pc:spChg chg="mod">
          <ac:chgData name="伊健 杜" userId="e69aded81da48593" providerId="LiveId" clId="{EB7F38A4-AA77-4554-93BA-E96D4083E896}" dt="2023-02-23T08:28:09.030" v="3228"/>
          <ac:spMkLst>
            <pc:docMk/>
            <pc:sldMk cId="563916958" sldId="2273"/>
            <ac:spMk id="5" creationId="{E7287B0E-EF55-E721-8EFA-9A9183C0EDF9}"/>
          </ac:spMkLst>
        </pc:spChg>
        <pc:picChg chg="del">
          <ac:chgData name="伊健 杜" userId="e69aded81da48593" providerId="LiveId" clId="{EB7F38A4-AA77-4554-93BA-E96D4083E896}" dt="2023-02-23T04:10:56.874" v="70" actId="478"/>
          <ac:picMkLst>
            <pc:docMk/>
            <pc:sldMk cId="563916958" sldId="2273"/>
            <ac:picMk id="1026" creationId="{574147DF-8AEA-C6C7-C131-98E12408BDCD}"/>
          </ac:picMkLst>
        </pc:picChg>
        <pc:picChg chg="add mod">
          <ac:chgData name="伊健 杜" userId="e69aded81da48593" providerId="LiveId" clId="{EB7F38A4-AA77-4554-93BA-E96D4083E896}" dt="2023-02-23T08:12:21.242" v="3113" actId="14100"/>
          <ac:picMkLst>
            <pc:docMk/>
            <pc:sldMk cId="563916958" sldId="2273"/>
            <ac:picMk id="2050" creationId="{0CB606D2-5CE2-6FBE-7786-BAD1D52D55C8}"/>
          </ac:picMkLst>
        </pc:picChg>
        <pc:picChg chg="add mod">
          <ac:chgData name="伊健 杜" userId="e69aded81da48593" providerId="LiveId" clId="{EB7F38A4-AA77-4554-93BA-E96D4083E896}" dt="2023-02-23T08:12:55.550" v="3115" actId="1076"/>
          <ac:picMkLst>
            <pc:docMk/>
            <pc:sldMk cId="563916958" sldId="2273"/>
            <ac:picMk id="2052" creationId="{B51B7387-55DA-7EB0-13AC-11523A998605}"/>
          </ac:picMkLst>
        </pc:picChg>
        <pc:inkChg chg="add">
          <ac:chgData name="伊健 杜" userId="e69aded81da48593" providerId="LiveId" clId="{EB7F38A4-AA77-4554-93BA-E96D4083E896}" dt="2023-02-23T11:54:57.740" v="3341"/>
          <ac:inkMkLst>
            <pc:docMk/>
            <pc:sldMk cId="563916958" sldId="2273"/>
            <ac:inkMk id="3" creationId="{F03D2C75-A17B-E348-A751-09733D775E42}"/>
          </ac:inkMkLst>
        </pc:inkChg>
      </pc:sldChg>
      <pc:sldChg chg="del">
        <pc:chgData name="伊健 杜" userId="e69aded81da48593" providerId="LiveId" clId="{EB7F38A4-AA77-4554-93BA-E96D4083E896}" dt="2023-02-23T04:08:08.166" v="11" actId="47"/>
        <pc:sldMkLst>
          <pc:docMk/>
          <pc:sldMk cId="2034064852" sldId="2274"/>
        </pc:sldMkLst>
      </pc:sldChg>
      <pc:sldChg chg="delSp del mod">
        <pc:chgData name="伊健 杜" userId="e69aded81da48593" providerId="LiveId" clId="{EB7F38A4-AA77-4554-93BA-E96D4083E896}" dt="2023-02-23T04:25:27.128" v="166" actId="47"/>
        <pc:sldMkLst>
          <pc:docMk/>
          <pc:sldMk cId="3504565596" sldId="2275"/>
        </pc:sldMkLst>
        <pc:spChg chg="del">
          <ac:chgData name="伊健 杜" userId="e69aded81da48593" providerId="LiveId" clId="{EB7F38A4-AA77-4554-93BA-E96D4083E896}" dt="2023-02-23T04:14:35.570" v="165" actId="478"/>
          <ac:spMkLst>
            <pc:docMk/>
            <pc:sldMk cId="3504565596" sldId="2275"/>
            <ac:spMk id="6" creationId="{25D7E685-CA93-F9F9-F2B0-91CAB4A596E4}"/>
          </ac:spMkLst>
        </pc:spChg>
      </pc:sldChg>
      <pc:sldChg chg="delSp modSp mod ord">
        <pc:chgData name="伊健 杜" userId="e69aded81da48593" providerId="LiveId" clId="{EB7F38A4-AA77-4554-93BA-E96D4083E896}" dt="2023-02-23T08:28:09.030" v="3228"/>
        <pc:sldMkLst>
          <pc:docMk/>
          <pc:sldMk cId="3768352549" sldId="2276"/>
        </pc:sldMkLst>
        <pc:spChg chg="mod">
          <ac:chgData name="伊健 杜" userId="e69aded81da48593" providerId="LiveId" clId="{EB7F38A4-AA77-4554-93BA-E96D4083E896}" dt="2023-02-23T08:28:09.030" v="3228"/>
          <ac:spMkLst>
            <pc:docMk/>
            <pc:sldMk cId="3768352549" sldId="2276"/>
            <ac:spMk id="2" creationId="{B49F4F3A-C329-67E8-9746-FE22E68DE264}"/>
          </ac:spMkLst>
        </pc:spChg>
        <pc:spChg chg="del">
          <ac:chgData name="伊健 杜" userId="e69aded81da48593" providerId="LiveId" clId="{EB7F38A4-AA77-4554-93BA-E96D4083E896}" dt="2023-02-23T08:27:31.268" v="3224" actId="478"/>
          <ac:spMkLst>
            <pc:docMk/>
            <pc:sldMk cId="3768352549" sldId="2276"/>
            <ac:spMk id="3" creationId="{9061CC76-3552-2AC6-DC1B-7584D5FD25BD}"/>
          </ac:spMkLst>
        </pc:spChg>
      </pc:sldChg>
      <pc:sldChg chg="del">
        <pc:chgData name="伊健 杜" userId="e69aded81da48593" providerId="LiveId" clId="{EB7F38A4-AA77-4554-93BA-E96D4083E896}" dt="2023-02-23T04:07:09.818" v="2" actId="47"/>
        <pc:sldMkLst>
          <pc:docMk/>
          <pc:sldMk cId="852897728" sldId="2277"/>
        </pc:sldMkLst>
      </pc:sldChg>
      <pc:sldChg chg="del">
        <pc:chgData name="伊健 杜" userId="e69aded81da48593" providerId="LiveId" clId="{EB7F38A4-AA77-4554-93BA-E96D4083E896}" dt="2023-02-23T04:07:09.818" v="2" actId="47"/>
        <pc:sldMkLst>
          <pc:docMk/>
          <pc:sldMk cId="1743236621" sldId="2278"/>
        </pc:sldMkLst>
      </pc:sldChg>
      <pc:sldChg chg="del">
        <pc:chgData name="伊健 杜" userId="e69aded81da48593" providerId="LiveId" clId="{EB7F38A4-AA77-4554-93BA-E96D4083E896}" dt="2023-02-23T04:07:09.818" v="2" actId="47"/>
        <pc:sldMkLst>
          <pc:docMk/>
          <pc:sldMk cId="4184151053" sldId="2279"/>
        </pc:sldMkLst>
      </pc:sldChg>
      <pc:sldChg chg="del">
        <pc:chgData name="伊健 杜" userId="e69aded81da48593" providerId="LiveId" clId="{EB7F38A4-AA77-4554-93BA-E96D4083E896}" dt="2023-02-23T04:07:09.818" v="2" actId="47"/>
        <pc:sldMkLst>
          <pc:docMk/>
          <pc:sldMk cId="1930783900" sldId="2280"/>
        </pc:sldMkLst>
      </pc:sldChg>
      <pc:sldChg chg="del">
        <pc:chgData name="伊健 杜" userId="e69aded81da48593" providerId="LiveId" clId="{EB7F38A4-AA77-4554-93BA-E96D4083E896}" dt="2023-02-23T04:07:09.818" v="2" actId="47"/>
        <pc:sldMkLst>
          <pc:docMk/>
          <pc:sldMk cId="349110739" sldId="2281"/>
        </pc:sldMkLst>
      </pc:sldChg>
      <pc:sldChg chg="del">
        <pc:chgData name="伊健 杜" userId="e69aded81da48593" providerId="LiveId" clId="{EB7F38A4-AA77-4554-93BA-E96D4083E896}" dt="2023-02-23T04:07:09.818" v="2" actId="47"/>
        <pc:sldMkLst>
          <pc:docMk/>
          <pc:sldMk cId="451124147" sldId="2282"/>
        </pc:sldMkLst>
      </pc:sldChg>
      <pc:sldChg chg="del">
        <pc:chgData name="伊健 杜" userId="e69aded81da48593" providerId="LiveId" clId="{EB7F38A4-AA77-4554-93BA-E96D4083E896}" dt="2023-02-23T04:07:09.818" v="2" actId="47"/>
        <pc:sldMkLst>
          <pc:docMk/>
          <pc:sldMk cId="2098761679" sldId="2283"/>
        </pc:sldMkLst>
      </pc:sldChg>
      <pc:sldChg chg="del">
        <pc:chgData name="伊健 杜" userId="e69aded81da48593" providerId="LiveId" clId="{EB7F38A4-AA77-4554-93BA-E96D4083E896}" dt="2023-02-23T04:07:09.818" v="2" actId="47"/>
        <pc:sldMkLst>
          <pc:docMk/>
          <pc:sldMk cId="240391578" sldId="2284"/>
        </pc:sldMkLst>
      </pc:sldChg>
      <pc:sldChg chg="del">
        <pc:chgData name="伊健 杜" userId="e69aded81da48593" providerId="LiveId" clId="{EB7F38A4-AA77-4554-93BA-E96D4083E896}" dt="2023-02-23T04:07:09.818" v="2" actId="47"/>
        <pc:sldMkLst>
          <pc:docMk/>
          <pc:sldMk cId="63187579" sldId="2285"/>
        </pc:sldMkLst>
      </pc:sldChg>
      <pc:sldChg chg="del">
        <pc:chgData name="伊健 杜" userId="e69aded81da48593" providerId="LiveId" clId="{EB7F38A4-AA77-4554-93BA-E96D4083E896}" dt="2023-02-23T04:07:09.818" v="2" actId="47"/>
        <pc:sldMkLst>
          <pc:docMk/>
          <pc:sldMk cId="1619590246" sldId="2286"/>
        </pc:sldMkLst>
      </pc:sldChg>
      <pc:sldChg chg="del">
        <pc:chgData name="伊健 杜" userId="e69aded81da48593" providerId="LiveId" clId="{EB7F38A4-AA77-4554-93BA-E96D4083E896}" dt="2023-02-23T04:07:09.818" v="2" actId="47"/>
        <pc:sldMkLst>
          <pc:docMk/>
          <pc:sldMk cId="2099059896" sldId="2287"/>
        </pc:sldMkLst>
      </pc:sldChg>
      <pc:sldChg chg="del">
        <pc:chgData name="伊健 杜" userId="e69aded81da48593" providerId="LiveId" clId="{EB7F38A4-AA77-4554-93BA-E96D4083E896}" dt="2023-02-23T04:07:09.818" v="2" actId="47"/>
        <pc:sldMkLst>
          <pc:docMk/>
          <pc:sldMk cId="1213722837" sldId="2288"/>
        </pc:sldMkLst>
      </pc:sldChg>
      <pc:sldChg chg="del">
        <pc:chgData name="伊健 杜" userId="e69aded81da48593" providerId="LiveId" clId="{EB7F38A4-AA77-4554-93BA-E96D4083E896}" dt="2023-02-23T04:07:09.818" v="2" actId="47"/>
        <pc:sldMkLst>
          <pc:docMk/>
          <pc:sldMk cId="3396777915" sldId="2289"/>
        </pc:sldMkLst>
      </pc:sldChg>
      <pc:sldChg chg="del">
        <pc:chgData name="伊健 杜" userId="e69aded81da48593" providerId="LiveId" clId="{EB7F38A4-AA77-4554-93BA-E96D4083E896}" dt="2023-02-23T04:07:09.818" v="2" actId="47"/>
        <pc:sldMkLst>
          <pc:docMk/>
          <pc:sldMk cId="269134630" sldId="2290"/>
        </pc:sldMkLst>
      </pc:sldChg>
      <pc:sldChg chg="del">
        <pc:chgData name="伊健 杜" userId="e69aded81da48593" providerId="LiveId" clId="{EB7F38A4-AA77-4554-93BA-E96D4083E896}" dt="2023-02-23T04:07:09.818" v="2" actId="47"/>
        <pc:sldMkLst>
          <pc:docMk/>
          <pc:sldMk cId="1281444511" sldId="2291"/>
        </pc:sldMkLst>
      </pc:sldChg>
      <pc:sldChg chg="del">
        <pc:chgData name="伊健 杜" userId="e69aded81da48593" providerId="LiveId" clId="{EB7F38A4-AA77-4554-93BA-E96D4083E896}" dt="2023-02-23T04:07:09.818" v="2" actId="47"/>
        <pc:sldMkLst>
          <pc:docMk/>
          <pc:sldMk cId="265406597" sldId="2292"/>
        </pc:sldMkLst>
      </pc:sldChg>
      <pc:sldChg chg="del">
        <pc:chgData name="伊健 杜" userId="e69aded81da48593" providerId="LiveId" clId="{EB7F38A4-AA77-4554-93BA-E96D4083E896}" dt="2023-02-23T04:07:09.818" v="2" actId="47"/>
        <pc:sldMkLst>
          <pc:docMk/>
          <pc:sldMk cId="3078278652" sldId="2293"/>
        </pc:sldMkLst>
      </pc:sldChg>
      <pc:sldChg chg="del">
        <pc:chgData name="伊健 杜" userId="e69aded81da48593" providerId="LiveId" clId="{EB7F38A4-AA77-4554-93BA-E96D4083E896}" dt="2023-02-23T04:07:09.818" v="2" actId="47"/>
        <pc:sldMkLst>
          <pc:docMk/>
          <pc:sldMk cId="1390237729" sldId="2294"/>
        </pc:sldMkLst>
      </pc:sldChg>
      <pc:sldChg chg="del">
        <pc:chgData name="伊健 杜" userId="e69aded81da48593" providerId="LiveId" clId="{EB7F38A4-AA77-4554-93BA-E96D4083E896}" dt="2023-02-23T04:07:09.818" v="2" actId="47"/>
        <pc:sldMkLst>
          <pc:docMk/>
          <pc:sldMk cId="2819726591" sldId="2295"/>
        </pc:sldMkLst>
      </pc:sldChg>
      <pc:sldChg chg="del">
        <pc:chgData name="伊健 杜" userId="e69aded81da48593" providerId="LiveId" clId="{EB7F38A4-AA77-4554-93BA-E96D4083E896}" dt="2023-02-23T04:07:09.818" v="2" actId="47"/>
        <pc:sldMkLst>
          <pc:docMk/>
          <pc:sldMk cId="2348506154" sldId="2296"/>
        </pc:sldMkLst>
      </pc:sldChg>
      <pc:sldChg chg="del">
        <pc:chgData name="伊健 杜" userId="e69aded81da48593" providerId="LiveId" clId="{EB7F38A4-AA77-4554-93BA-E96D4083E896}" dt="2023-02-23T04:07:09.818" v="2" actId="47"/>
        <pc:sldMkLst>
          <pc:docMk/>
          <pc:sldMk cId="1627014034" sldId="2297"/>
        </pc:sldMkLst>
      </pc:sldChg>
      <pc:sldChg chg="del">
        <pc:chgData name="伊健 杜" userId="e69aded81da48593" providerId="LiveId" clId="{EB7F38A4-AA77-4554-93BA-E96D4083E896}" dt="2023-02-23T06:09:42.204" v="2338" actId="47"/>
        <pc:sldMkLst>
          <pc:docMk/>
          <pc:sldMk cId="1310802097" sldId="2298"/>
        </pc:sldMkLst>
      </pc:sldChg>
      <pc:sldChg chg="del">
        <pc:chgData name="伊健 杜" userId="e69aded81da48593" providerId="LiveId" clId="{EB7F38A4-AA77-4554-93BA-E96D4083E896}" dt="2023-02-23T06:09:42.204" v="2338" actId="47"/>
        <pc:sldMkLst>
          <pc:docMk/>
          <pc:sldMk cId="3963866622" sldId="2299"/>
        </pc:sldMkLst>
      </pc:sldChg>
      <pc:sldChg chg="del">
        <pc:chgData name="伊健 杜" userId="e69aded81da48593" providerId="LiveId" clId="{EB7F38A4-AA77-4554-93BA-E96D4083E896}" dt="2023-02-23T06:09:42.204" v="2338" actId="47"/>
        <pc:sldMkLst>
          <pc:docMk/>
          <pc:sldMk cId="2636335413" sldId="2300"/>
        </pc:sldMkLst>
      </pc:sldChg>
      <pc:sldChg chg="addSp modSp mod ord">
        <pc:chgData name="伊健 杜" userId="e69aded81da48593" providerId="LiveId" clId="{EB7F38A4-AA77-4554-93BA-E96D4083E896}" dt="2023-02-23T12:30:45.527" v="3350"/>
        <pc:sldMkLst>
          <pc:docMk/>
          <pc:sldMk cId="1132473216" sldId="2301"/>
        </pc:sldMkLst>
        <pc:spChg chg="mod">
          <ac:chgData name="伊健 杜" userId="e69aded81da48593" providerId="LiveId" clId="{EB7F38A4-AA77-4554-93BA-E96D4083E896}" dt="2023-02-23T06:11:20.821" v="2362"/>
          <ac:spMkLst>
            <pc:docMk/>
            <pc:sldMk cId="1132473216" sldId="2301"/>
            <ac:spMk id="5" creationId="{E7287B0E-EF55-E721-8EFA-9A9183C0EDF9}"/>
          </ac:spMkLst>
        </pc:spChg>
        <pc:inkChg chg="add">
          <ac:chgData name="伊健 杜" userId="e69aded81da48593" providerId="LiveId" clId="{EB7F38A4-AA77-4554-93BA-E96D4083E896}" dt="2023-02-23T12:30:45.527" v="3350"/>
          <ac:inkMkLst>
            <pc:docMk/>
            <pc:sldMk cId="1132473216" sldId="2301"/>
            <ac:inkMk id="3" creationId="{923F9E3A-DAE4-13B6-C026-D9C2563550BB}"/>
          </ac:inkMkLst>
        </pc:inkChg>
      </pc:sldChg>
      <pc:sldChg chg="addSp delSp modSp add mod ord">
        <pc:chgData name="伊健 杜" userId="e69aded81da48593" providerId="LiveId" clId="{EB7F38A4-AA77-4554-93BA-E96D4083E896}" dt="2023-02-23T08:28:09.030" v="3228"/>
        <pc:sldMkLst>
          <pc:docMk/>
          <pc:sldMk cId="2670481974" sldId="2302"/>
        </pc:sldMkLst>
        <pc:spChg chg="mod">
          <ac:chgData name="伊健 杜" userId="e69aded81da48593" providerId="LiveId" clId="{EB7F38A4-AA77-4554-93BA-E96D4083E896}" dt="2023-02-23T08:28:09.030" v="3228"/>
          <ac:spMkLst>
            <pc:docMk/>
            <pc:sldMk cId="2670481974" sldId="2302"/>
            <ac:spMk id="2" creationId="{10304424-DB4A-36E7-9E0D-D32A5DD0F26C}"/>
          </ac:spMkLst>
        </pc:spChg>
        <pc:spChg chg="mod">
          <ac:chgData name="伊健 杜" userId="e69aded81da48593" providerId="LiveId" clId="{EB7F38A4-AA77-4554-93BA-E96D4083E896}" dt="2023-02-23T08:28:09.030" v="3228"/>
          <ac:spMkLst>
            <pc:docMk/>
            <pc:sldMk cId="2670481974" sldId="2302"/>
            <ac:spMk id="5" creationId="{E7287B0E-EF55-E721-8EFA-9A9183C0EDF9}"/>
          </ac:spMkLst>
        </pc:spChg>
        <pc:picChg chg="add mod">
          <ac:chgData name="伊健 杜" userId="e69aded81da48593" providerId="LiveId" clId="{EB7F38A4-AA77-4554-93BA-E96D4083E896}" dt="2023-02-23T08:11:48.576" v="3110" actId="1076"/>
          <ac:picMkLst>
            <pc:docMk/>
            <pc:sldMk cId="2670481974" sldId="2302"/>
            <ac:picMk id="3" creationId="{0BBFD499-9AFE-97B8-5660-3B2CA01DFB29}"/>
          </ac:picMkLst>
        </pc:picChg>
        <pc:picChg chg="del">
          <ac:chgData name="伊健 杜" userId="e69aded81da48593" providerId="LiveId" clId="{EB7F38A4-AA77-4554-93BA-E96D4083E896}" dt="2023-02-23T04:08:47.911" v="64" actId="478"/>
          <ac:picMkLst>
            <pc:docMk/>
            <pc:sldMk cId="2670481974" sldId="2302"/>
            <ac:picMk id="1026" creationId="{574147DF-8AEA-C6C7-C131-98E12408BDCD}"/>
          </ac:picMkLst>
        </pc:picChg>
      </pc:sldChg>
      <pc:sldChg chg="del">
        <pc:chgData name="伊健 杜" userId="e69aded81da48593" providerId="LiveId" clId="{EB7F38A4-AA77-4554-93BA-E96D4083E896}" dt="2023-02-23T04:07:01.295" v="1" actId="47"/>
        <pc:sldMkLst>
          <pc:docMk/>
          <pc:sldMk cId="4036170169" sldId="2302"/>
        </pc:sldMkLst>
      </pc:sldChg>
      <pc:sldChg chg="addSp modSp add mod">
        <pc:chgData name="伊健 杜" userId="e69aded81da48593" providerId="LiveId" clId="{EB7F38A4-AA77-4554-93BA-E96D4083E896}" dt="2023-02-23T11:54:57.740" v="3341"/>
        <pc:sldMkLst>
          <pc:docMk/>
          <pc:sldMk cId="2572592514" sldId="2303"/>
        </pc:sldMkLst>
        <pc:spChg chg="mod">
          <ac:chgData name="伊健 杜" userId="e69aded81da48593" providerId="LiveId" clId="{EB7F38A4-AA77-4554-93BA-E96D4083E896}" dt="2023-02-23T04:27:48.581" v="179"/>
          <ac:spMkLst>
            <pc:docMk/>
            <pc:sldMk cId="2572592514" sldId="2303"/>
            <ac:spMk id="2" creationId="{10304424-DB4A-36E7-9E0D-D32A5DD0F26C}"/>
          </ac:spMkLst>
        </pc:spChg>
        <pc:spChg chg="add mod">
          <ac:chgData name="伊健 杜" userId="e69aded81da48593" providerId="LiveId" clId="{EB7F38A4-AA77-4554-93BA-E96D4083E896}" dt="2023-02-23T09:49:53.290" v="3229"/>
          <ac:spMkLst>
            <pc:docMk/>
            <pc:sldMk cId="2572592514" sldId="2303"/>
            <ac:spMk id="3" creationId="{3C575619-8BD1-ABAC-56E8-AD5EE638923D}"/>
          </ac:spMkLst>
        </pc:spChg>
        <pc:spChg chg="mod">
          <ac:chgData name="伊健 杜" userId="e69aded81da48593" providerId="LiveId" clId="{EB7F38A4-AA77-4554-93BA-E96D4083E896}" dt="2023-02-23T09:50:32.387" v="3254" actId="20577"/>
          <ac:spMkLst>
            <pc:docMk/>
            <pc:sldMk cId="2572592514" sldId="2303"/>
            <ac:spMk id="5" creationId="{E7287B0E-EF55-E721-8EFA-9A9183C0EDF9}"/>
          </ac:spMkLst>
        </pc:spChg>
        <pc:picChg chg="add mod">
          <ac:chgData name="伊健 杜" userId="e69aded81da48593" providerId="LiveId" clId="{EB7F38A4-AA77-4554-93BA-E96D4083E896}" dt="2023-02-23T08:13:18.122" v="3118" actId="1076"/>
          <ac:picMkLst>
            <pc:docMk/>
            <pc:sldMk cId="2572592514" sldId="2303"/>
            <ac:picMk id="3074" creationId="{82056235-D5FD-073E-1682-8E50773DBE9E}"/>
          </ac:picMkLst>
        </pc:picChg>
        <pc:picChg chg="add mod">
          <ac:chgData name="伊健 杜" userId="e69aded81da48593" providerId="LiveId" clId="{EB7F38A4-AA77-4554-93BA-E96D4083E896}" dt="2023-02-23T08:13:32.449" v="3121" actId="1076"/>
          <ac:picMkLst>
            <pc:docMk/>
            <pc:sldMk cId="2572592514" sldId="2303"/>
            <ac:picMk id="3076" creationId="{7FD1BE29-94E6-C5A7-82F9-EE2801830BE0}"/>
          </ac:picMkLst>
        </pc:picChg>
        <pc:inkChg chg="add">
          <ac:chgData name="伊健 杜" userId="e69aded81da48593" providerId="LiveId" clId="{EB7F38A4-AA77-4554-93BA-E96D4083E896}" dt="2023-02-23T11:54:57.740" v="3341"/>
          <ac:inkMkLst>
            <pc:docMk/>
            <pc:sldMk cId="2572592514" sldId="2303"/>
            <ac:inkMk id="4" creationId="{9581158E-1BAB-3F46-8BA6-02A7D774A9EE}"/>
          </ac:inkMkLst>
        </pc:inkChg>
      </pc:sldChg>
      <pc:sldChg chg="addSp modSp add mod">
        <pc:chgData name="伊健 杜" userId="e69aded81da48593" providerId="LiveId" clId="{EB7F38A4-AA77-4554-93BA-E96D4083E896}" dt="2023-02-23T08:28:09.030" v="3228"/>
        <pc:sldMkLst>
          <pc:docMk/>
          <pc:sldMk cId="1106675445" sldId="2304"/>
        </pc:sldMkLst>
        <pc:spChg chg="mod">
          <ac:chgData name="伊健 杜" userId="e69aded81da48593" providerId="LiveId" clId="{EB7F38A4-AA77-4554-93BA-E96D4083E896}" dt="2023-02-23T08:28:09.030" v="3228"/>
          <ac:spMkLst>
            <pc:docMk/>
            <pc:sldMk cId="1106675445" sldId="2304"/>
            <ac:spMk id="2" creationId="{10304424-DB4A-36E7-9E0D-D32A5DD0F26C}"/>
          </ac:spMkLst>
        </pc:spChg>
        <pc:spChg chg="mod">
          <ac:chgData name="伊健 杜" userId="e69aded81da48593" providerId="LiveId" clId="{EB7F38A4-AA77-4554-93BA-E96D4083E896}" dt="2023-02-23T08:28:09.030" v="3228"/>
          <ac:spMkLst>
            <pc:docMk/>
            <pc:sldMk cId="1106675445" sldId="2304"/>
            <ac:spMk id="5" creationId="{E7287B0E-EF55-E721-8EFA-9A9183C0EDF9}"/>
          </ac:spMkLst>
        </pc:spChg>
        <pc:picChg chg="add mod">
          <ac:chgData name="伊健 杜" userId="e69aded81da48593" providerId="LiveId" clId="{EB7F38A4-AA77-4554-93BA-E96D4083E896}" dt="2023-02-23T08:14:52.611" v="3128" actId="1076"/>
          <ac:picMkLst>
            <pc:docMk/>
            <pc:sldMk cId="1106675445" sldId="2304"/>
            <ac:picMk id="5122" creationId="{517710D3-9D5A-EEE3-648B-0BB5B1ECE30F}"/>
          </ac:picMkLst>
        </pc:picChg>
      </pc:sldChg>
      <pc:sldChg chg="modSp add del mod">
        <pc:chgData name="伊健 杜" userId="e69aded81da48593" providerId="LiveId" clId="{EB7F38A4-AA77-4554-93BA-E96D4083E896}" dt="2023-02-23T04:37:52.788" v="321" actId="47"/>
        <pc:sldMkLst>
          <pc:docMk/>
          <pc:sldMk cId="3851811779" sldId="2304"/>
        </pc:sldMkLst>
        <pc:spChg chg="mod">
          <ac:chgData name="伊健 杜" userId="e69aded81da48593" providerId="LiveId" clId="{EB7F38A4-AA77-4554-93BA-E96D4083E896}" dt="2023-02-23T04:31:45.809" v="320"/>
          <ac:spMkLst>
            <pc:docMk/>
            <pc:sldMk cId="3851811779" sldId="2304"/>
            <ac:spMk id="5" creationId="{E7287B0E-EF55-E721-8EFA-9A9183C0EDF9}"/>
          </ac:spMkLst>
        </pc:spChg>
      </pc:sldChg>
      <pc:sldChg chg="addSp modSp add mod">
        <pc:chgData name="伊健 杜" userId="e69aded81da48593" providerId="LiveId" clId="{EB7F38A4-AA77-4554-93BA-E96D4083E896}" dt="2023-02-23T08:28:09.030" v="3228"/>
        <pc:sldMkLst>
          <pc:docMk/>
          <pc:sldMk cId="1557109581" sldId="2305"/>
        </pc:sldMkLst>
        <pc:spChg chg="mod">
          <ac:chgData name="伊健 杜" userId="e69aded81da48593" providerId="LiveId" clId="{EB7F38A4-AA77-4554-93BA-E96D4083E896}" dt="2023-02-23T08:28:09.030" v="3228"/>
          <ac:spMkLst>
            <pc:docMk/>
            <pc:sldMk cId="1557109581" sldId="2305"/>
            <ac:spMk id="2" creationId="{10304424-DB4A-36E7-9E0D-D32A5DD0F26C}"/>
          </ac:spMkLst>
        </pc:spChg>
        <pc:spChg chg="mod">
          <ac:chgData name="伊健 杜" userId="e69aded81da48593" providerId="LiveId" clId="{EB7F38A4-AA77-4554-93BA-E96D4083E896}" dt="2023-02-23T08:28:09.030" v="3228"/>
          <ac:spMkLst>
            <pc:docMk/>
            <pc:sldMk cId="1557109581" sldId="2305"/>
            <ac:spMk id="5" creationId="{E7287B0E-EF55-E721-8EFA-9A9183C0EDF9}"/>
          </ac:spMkLst>
        </pc:spChg>
        <pc:picChg chg="add mod">
          <ac:chgData name="伊健 杜" userId="e69aded81da48593" providerId="LiveId" clId="{EB7F38A4-AA77-4554-93BA-E96D4083E896}" dt="2023-02-23T08:16:01.061" v="3132" actId="14100"/>
          <ac:picMkLst>
            <pc:docMk/>
            <pc:sldMk cId="1557109581" sldId="2305"/>
            <ac:picMk id="6146" creationId="{B64EE461-9A6C-2528-2487-06F1D5BCF5D4}"/>
          </ac:picMkLst>
        </pc:picChg>
      </pc:sldChg>
      <pc:sldChg chg="addSp modSp add mod">
        <pc:chgData name="伊健 杜" userId="e69aded81da48593" providerId="LiveId" clId="{EB7F38A4-AA77-4554-93BA-E96D4083E896}" dt="2023-02-23T08:28:09.030" v="3228"/>
        <pc:sldMkLst>
          <pc:docMk/>
          <pc:sldMk cId="4233209896" sldId="2306"/>
        </pc:sldMkLst>
        <pc:spChg chg="mod">
          <ac:chgData name="伊健 杜" userId="e69aded81da48593" providerId="LiveId" clId="{EB7F38A4-AA77-4554-93BA-E96D4083E896}" dt="2023-02-23T04:44:59.082" v="608"/>
          <ac:spMkLst>
            <pc:docMk/>
            <pc:sldMk cId="4233209896" sldId="2306"/>
            <ac:spMk id="2" creationId="{10304424-DB4A-36E7-9E0D-D32A5DD0F26C}"/>
          </ac:spMkLst>
        </pc:spChg>
        <pc:spChg chg="mod">
          <ac:chgData name="伊健 杜" userId="e69aded81da48593" providerId="LiveId" clId="{EB7F38A4-AA77-4554-93BA-E96D4083E896}" dt="2023-02-23T08:28:09.030" v="3228"/>
          <ac:spMkLst>
            <pc:docMk/>
            <pc:sldMk cId="4233209896" sldId="2306"/>
            <ac:spMk id="5" creationId="{E7287B0E-EF55-E721-8EFA-9A9183C0EDF9}"/>
          </ac:spMkLst>
        </pc:spChg>
        <pc:picChg chg="add mod">
          <ac:chgData name="伊健 杜" userId="e69aded81da48593" providerId="LiveId" clId="{EB7F38A4-AA77-4554-93BA-E96D4083E896}" dt="2023-02-23T08:18:08.117" v="3150" actId="1076"/>
          <ac:picMkLst>
            <pc:docMk/>
            <pc:sldMk cId="4233209896" sldId="2306"/>
            <ac:picMk id="7170" creationId="{4F5CAAFD-98A7-54A2-82A4-C455991E4D18}"/>
          </ac:picMkLst>
        </pc:picChg>
      </pc:sldChg>
      <pc:sldChg chg="addSp modSp add mod">
        <pc:chgData name="伊健 杜" userId="e69aded81da48593" providerId="LiveId" clId="{EB7F38A4-AA77-4554-93BA-E96D4083E896}" dt="2023-02-23T08:28:09.030" v="3228"/>
        <pc:sldMkLst>
          <pc:docMk/>
          <pc:sldMk cId="1593181623" sldId="2307"/>
        </pc:sldMkLst>
        <pc:spChg chg="mod">
          <ac:chgData name="伊健 杜" userId="e69aded81da48593" providerId="LiveId" clId="{EB7F38A4-AA77-4554-93BA-E96D4083E896}" dt="2023-02-23T08:28:09.030" v="3228"/>
          <ac:spMkLst>
            <pc:docMk/>
            <pc:sldMk cId="1593181623" sldId="2307"/>
            <ac:spMk id="5" creationId="{E7287B0E-EF55-E721-8EFA-9A9183C0EDF9}"/>
          </ac:spMkLst>
        </pc:spChg>
        <pc:picChg chg="add mod">
          <ac:chgData name="伊健 杜" userId="e69aded81da48593" providerId="LiveId" clId="{EB7F38A4-AA77-4554-93BA-E96D4083E896}" dt="2023-02-23T08:20:24.019" v="3153" actId="1076"/>
          <ac:picMkLst>
            <pc:docMk/>
            <pc:sldMk cId="1593181623" sldId="2307"/>
            <ac:picMk id="8194" creationId="{025A7D08-7FA0-7C53-2B06-0A1A50D93EB3}"/>
          </ac:picMkLst>
        </pc:picChg>
      </pc:sldChg>
      <pc:sldChg chg="addSp modSp add mod ord">
        <pc:chgData name="伊健 杜" userId="e69aded81da48593" providerId="LiveId" clId="{EB7F38A4-AA77-4554-93BA-E96D4083E896}" dt="2023-02-23T11:54:57.740" v="3341"/>
        <pc:sldMkLst>
          <pc:docMk/>
          <pc:sldMk cId="2804818673" sldId="2308"/>
        </pc:sldMkLst>
        <pc:spChg chg="mod">
          <ac:chgData name="伊健 杜" userId="e69aded81da48593" providerId="LiveId" clId="{EB7F38A4-AA77-4554-93BA-E96D4083E896}" dt="2023-02-23T08:28:09.030" v="3228"/>
          <ac:spMkLst>
            <pc:docMk/>
            <pc:sldMk cId="2804818673" sldId="2308"/>
            <ac:spMk id="2" creationId="{3D78739E-41E8-236E-E230-B8B23241333A}"/>
          </ac:spMkLst>
        </pc:spChg>
        <pc:spChg chg="add mod">
          <ac:chgData name="伊健 杜" userId="e69aded81da48593" providerId="LiveId" clId="{EB7F38A4-AA77-4554-93BA-E96D4083E896}" dt="2023-02-23T09:53:25.784" v="3265" actId="20577"/>
          <ac:spMkLst>
            <pc:docMk/>
            <pc:sldMk cId="2804818673" sldId="2308"/>
            <ac:spMk id="3" creationId="{2A6DA576-8246-941A-FEB0-58C0AA39CAFA}"/>
          </ac:spMkLst>
        </pc:spChg>
        <pc:inkChg chg="add">
          <ac:chgData name="伊健 杜" userId="e69aded81da48593" providerId="LiveId" clId="{EB7F38A4-AA77-4554-93BA-E96D4083E896}" dt="2023-02-23T11:54:57.740" v="3341"/>
          <ac:inkMkLst>
            <pc:docMk/>
            <pc:sldMk cId="2804818673" sldId="2308"/>
            <ac:inkMk id="4" creationId="{4C7A1D3D-DCFB-D998-CD86-D7BB1C6B8284}"/>
          </ac:inkMkLst>
        </pc:inkChg>
      </pc:sldChg>
      <pc:sldChg chg="addSp modSp add mod">
        <pc:chgData name="伊健 杜" userId="e69aded81da48593" providerId="LiveId" clId="{EB7F38A4-AA77-4554-93BA-E96D4083E896}" dt="2023-02-23T11:54:57.740" v="3341"/>
        <pc:sldMkLst>
          <pc:docMk/>
          <pc:sldMk cId="3080317491" sldId="2309"/>
        </pc:sldMkLst>
        <pc:spChg chg="mod">
          <ac:chgData name="伊健 杜" userId="e69aded81da48593" providerId="LiveId" clId="{EB7F38A4-AA77-4554-93BA-E96D4083E896}" dt="2023-02-23T08:28:09.030" v="3228"/>
          <ac:spMkLst>
            <pc:docMk/>
            <pc:sldMk cId="3080317491" sldId="2309"/>
            <ac:spMk id="5" creationId="{E7287B0E-EF55-E721-8EFA-9A9183C0EDF9}"/>
          </ac:spMkLst>
        </pc:spChg>
        <pc:picChg chg="add mod">
          <ac:chgData name="伊健 杜" userId="e69aded81da48593" providerId="LiveId" clId="{EB7F38A4-AA77-4554-93BA-E96D4083E896}" dt="2023-02-23T08:14:06.390" v="3125" actId="1076"/>
          <ac:picMkLst>
            <pc:docMk/>
            <pc:sldMk cId="3080317491" sldId="2309"/>
            <ac:picMk id="4098" creationId="{EBBA21FE-3980-5486-93B2-F6FECD6269EC}"/>
          </ac:picMkLst>
        </pc:picChg>
        <pc:inkChg chg="add">
          <ac:chgData name="伊健 杜" userId="e69aded81da48593" providerId="LiveId" clId="{EB7F38A4-AA77-4554-93BA-E96D4083E896}" dt="2023-02-23T11:54:57.740" v="3341"/>
          <ac:inkMkLst>
            <pc:docMk/>
            <pc:sldMk cId="3080317491" sldId="2309"/>
            <ac:inkMk id="3" creationId="{F1BD6976-698E-ADDA-A9D8-7940D33BC1E3}"/>
          </ac:inkMkLst>
        </pc:inkChg>
      </pc:sldChg>
      <pc:sldChg chg="addSp modSp add mod">
        <pc:chgData name="伊健 杜" userId="e69aded81da48593" providerId="LiveId" clId="{EB7F38A4-AA77-4554-93BA-E96D4083E896}" dt="2023-02-23T11:54:57.740" v="3341"/>
        <pc:sldMkLst>
          <pc:docMk/>
          <pc:sldMk cId="3945051099" sldId="2310"/>
        </pc:sldMkLst>
        <pc:spChg chg="mod">
          <ac:chgData name="伊健 杜" userId="e69aded81da48593" providerId="LiveId" clId="{EB7F38A4-AA77-4554-93BA-E96D4083E896}" dt="2023-02-23T08:28:09.030" v="3228"/>
          <ac:spMkLst>
            <pc:docMk/>
            <pc:sldMk cId="3945051099" sldId="2310"/>
            <ac:spMk id="2" creationId="{3D78739E-41E8-236E-E230-B8B23241333A}"/>
          </ac:spMkLst>
        </pc:spChg>
        <pc:spChg chg="add mod">
          <ac:chgData name="伊健 杜" userId="e69aded81da48593" providerId="LiveId" clId="{EB7F38A4-AA77-4554-93BA-E96D4083E896}" dt="2023-02-23T11:42:07.678" v="3340" actId="20577"/>
          <ac:spMkLst>
            <pc:docMk/>
            <pc:sldMk cId="3945051099" sldId="2310"/>
            <ac:spMk id="3" creationId="{D076F051-0970-947C-6673-B3602BFEAE95}"/>
          </ac:spMkLst>
        </pc:spChg>
        <pc:inkChg chg="add">
          <ac:chgData name="伊健 杜" userId="e69aded81da48593" providerId="LiveId" clId="{EB7F38A4-AA77-4554-93BA-E96D4083E896}" dt="2023-02-23T11:54:57.740" v="3341"/>
          <ac:inkMkLst>
            <pc:docMk/>
            <pc:sldMk cId="3945051099" sldId="2310"/>
            <ac:inkMk id="4" creationId="{B50A1F89-731D-9238-F749-CA6E2A13DBD0}"/>
          </ac:inkMkLst>
        </pc:inkChg>
      </pc:sldChg>
      <pc:sldChg chg="add del">
        <pc:chgData name="伊健 杜" userId="e69aded81da48593" providerId="LiveId" clId="{EB7F38A4-AA77-4554-93BA-E96D4083E896}" dt="2023-02-23T05:19:57.154" v="979" actId="47"/>
        <pc:sldMkLst>
          <pc:docMk/>
          <pc:sldMk cId="4186102740" sldId="2310"/>
        </pc:sldMkLst>
      </pc:sldChg>
      <pc:sldChg chg="add del">
        <pc:chgData name="伊健 杜" userId="e69aded81da48593" providerId="LiveId" clId="{EB7F38A4-AA77-4554-93BA-E96D4083E896}" dt="2023-02-23T05:23:34.093" v="1219" actId="47"/>
        <pc:sldMkLst>
          <pc:docMk/>
          <pc:sldMk cId="832986263" sldId="2311"/>
        </pc:sldMkLst>
      </pc:sldChg>
      <pc:sldChg chg="addSp modSp add">
        <pc:chgData name="伊健 杜" userId="e69aded81da48593" providerId="LiveId" clId="{EB7F38A4-AA77-4554-93BA-E96D4083E896}" dt="2023-02-23T11:54:57.740" v="3341"/>
        <pc:sldMkLst>
          <pc:docMk/>
          <pc:sldMk cId="1027848832" sldId="2311"/>
        </pc:sldMkLst>
        <pc:spChg chg="mod">
          <ac:chgData name="伊健 杜" userId="e69aded81da48593" providerId="LiveId" clId="{EB7F38A4-AA77-4554-93BA-E96D4083E896}" dt="2023-02-23T08:28:09.030" v="3228"/>
          <ac:spMkLst>
            <pc:docMk/>
            <pc:sldMk cId="1027848832" sldId="2311"/>
            <ac:spMk id="2" creationId="{3D78739E-41E8-236E-E230-B8B23241333A}"/>
          </ac:spMkLst>
        </pc:spChg>
        <pc:inkChg chg="add">
          <ac:chgData name="伊健 杜" userId="e69aded81da48593" providerId="LiveId" clId="{EB7F38A4-AA77-4554-93BA-E96D4083E896}" dt="2023-02-23T11:54:57.740" v="3341"/>
          <ac:inkMkLst>
            <pc:docMk/>
            <pc:sldMk cId="1027848832" sldId="2311"/>
            <ac:inkMk id="3" creationId="{5D0E302E-60E4-82DF-3884-C0756E8B4F76}"/>
          </ac:inkMkLst>
        </pc:inkChg>
      </pc:sldChg>
      <pc:sldChg chg="modSp add mod">
        <pc:chgData name="伊健 杜" userId="e69aded81da48593" providerId="LiveId" clId="{EB7F38A4-AA77-4554-93BA-E96D4083E896}" dt="2023-02-23T08:28:09.030" v="3228"/>
        <pc:sldMkLst>
          <pc:docMk/>
          <pc:sldMk cId="952692238" sldId="2312"/>
        </pc:sldMkLst>
        <pc:spChg chg="mod">
          <ac:chgData name="伊健 杜" userId="e69aded81da48593" providerId="LiveId" clId="{EB7F38A4-AA77-4554-93BA-E96D4083E896}" dt="2023-02-23T08:28:09.030" v="3228"/>
          <ac:spMkLst>
            <pc:docMk/>
            <pc:sldMk cId="952692238" sldId="2312"/>
            <ac:spMk id="2" creationId="{3D78739E-41E8-236E-E230-B8B23241333A}"/>
          </ac:spMkLst>
        </pc:spChg>
      </pc:sldChg>
      <pc:sldChg chg="modSp add del mod">
        <pc:chgData name="伊健 杜" userId="e69aded81da48593" providerId="LiveId" clId="{EB7F38A4-AA77-4554-93BA-E96D4083E896}" dt="2023-02-23T06:11:23.678" v="2363" actId="47"/>
        <pc:sldMkLst>
          <pc:docMk/>
          <pc:sldMk cId="3373677240" sldId="2313"/>
        </pc:sldMkLst>
        <pc:spChg chg="mod">
          <ac:chgData name="伊健 杜" userId="e69aded81da48593" providerId="LiveId" clId="{EB7F38A4-AA77-4554-93BA-E96D4083E896}" dt="2023-02-23T05:39:20.086" v="1564"/>
          <ac:spMkLst>
            <pc:docMk/>
            <pc:sldMk cId="3373677240" sldId="2313"/>
            <ac:spMk id="2" creationId="{3D78739E-41E8-236E-E230-B8B23241333A}"/>
          </ac:spMkLst>
        </pc:spChg>
      </pc:sldChg>
      <pc:sldChg chg="addSp modSp add mod">
        <pc:chgData name="伊健 杜" userId="e69aded81da48593" providerId="LiveId" clId="{EB7F38A4-AA77-4554-93BA-E96D4083E896}" dt="2023-02-23T08:28:09.030" v="3228"/>
        <pc:sldMkLst>
          <pc:docMk/>
          <pc:sldMk cId="1513756883" sldId="2314"/>
        </pc:sldMkLst>
        <pc:spChg chg="mod">
          <ac:chgData name="伊健 杜" userId="e69aded81da48593" providerId="LiveId" clId="{EB7F38A4-AA77-4554-93BA-E96D4083E896}" dt="2023-02-23T08:28:09.030" v="3228"/>
          <ac:spMkLst>
            <pc:docMk/>
            <pc:sldMk cId="1513756883" sldId="2314"/>
            <ac:spMk id="2" creationId="{10304424-DB4A-36E7-9E0D-D32A5DD0F26C}"/>
          </ac:spMkLst>
        </pc:spChg>
        <pc:spChg chg="mod">
          <ac:chgData name="伊健 杜" userId="e69aded81da48593" providerId="LiveId" clId="{EB7F38A4-AA77-4554-93BA-E96D4083E896}" dt="2023-02-23T08:28:09.030" v="3228"/>
          <ac:spMkLst>
            <pc:docMk/>
            <pc:sldMk cId="1513756883" sldId="2314"/>
            <ac:spMk id="5" creationId="{E7287B0E-EF55-E721-8EFA-9A9183C0EDF9}"/>
          </ac:spMkLst>
        </pc:spChg>
        <pc:picChg chg="add mod">
          <ac:chgData name="伊健 杜" userId="e69aded81da48593" providerId="LiveId" clId="{EB7F38A4-AA77-4554-93BA-E96D4083E896}" dt="2023-02-23T08:22:01.618" v="3155" actId="1076"/>
          <ac:picMkLst>
            <pc:docMk/>
            <pc:sldMk cId="1513756883" sldId="2314"/>
            <ac:picMk id="9218" creationId="{E61CD88A-6CFE-E259-5584-BFB506473052}"/>
          </ac:picMkLst>
        </pc:picChg>
      </pc:sldChg>
      <pc:sldChg chg="modSp add mod">
        <pc:chgData name="伊健 杜" userId="e69aded81da48593" providerId="LiveId" clId="{EB7F38A4-AA77-4554-93BA-E96D4083E896}" dt="2023-02-23T08:28:09.030" v="3228"/>
        <pc:sldMkLst>
          <pc:docMk/>
          <pc:sldMk cId="1094530956" sldId="2315"/>
        </pc:sldMkLst>
        <pc:spChg chg="mod">
          <ac:chgData name="伊健 杜" userId="e69aded81da48593" providerId="LiveId" clId="{EB7F38A4-AA77-4554-93BA-E96D4083E896}" dt="2023-02-23T08:28:09.030" v="3228"/>
          <ac:spMkLst>
            <pc:docMk/>
            <pc:sldMk cId="1094530956" sldId="2315"/>
            <ac:spMk id="2" creationId="{3D78739E-41E8-236E-E230-B8B23241333A}"/>
          </ac:spMkLst>
        </pc:spChg>
      </pc:sldChg>
      <pc:sldChg chg="addSp modSp add mod">
        <pc:chgData name="伊健 杜" userId="e69aded81da48593" providerId="LiveId" clId="{EB7F38A4-AA77-4554-93BA-E96D4083E896}" dt="2023-02-23T08:28:09.030" v="3228"/>
        <pc:sldMkLst>
          <pc:docMk/>
          <pc:sldMk cId="2596875815" sldId="2316"/>
        </pc:sldMkLst>
        <pc:spChg chg="mod">
          <ac:chgData name="伊健 杜" userId="e69aded81da48593" providerId="LiveId" clId="{EB7F38A4-AA77-4554-93BA-E96D4083E896}" dt="2023-02-23T08:28:09.030" v="3228"/>
          <ac:spMkLst>
            <pc:docMk/>
            <pc:sldMk cId="2596875815" sldId="2316"/>
            <ac:spMk id="2" creationId="{10304424-DB4A-36E7-9E0D-D32A5DD0F26C}"/>
          </ac:spMkLst>
        </pc:spChg>
        <pc:spChg chg="mod">
          <ac:chgData name="伊健 杜" userId="e69aded81da48593" providerId="LiveId" clId="{EB7F38A4-AA77-4554-93BA-E96D4083E896}" dt="2023-02-23T08:28:09.030" v="3228"/>
          <ac:spMkLst>
            <pc:docMk/>
            <pc:sldMk cId="2596875815" sldId="2316"/>
            <ac:spMk id="5" creationId="{E7287B0E-EF55-E721-8EFA-9A9183C0EDF9}"/>
          </ac:spMkLst>
        </pc:spChg>
        <pc:picChg chg="add mod">
          <ac:chgData name="伊健 杜" userId="e69aded81da48593" providerId="LiveId" clId="{EB7F38A4-AA77-4554-93BA-E96D4083E896}" dt="2023-02-23T08:22:18.893" v="3157" actId="1076"/>
          <ac:picMkLst>
            <pc:docMk/>
            <pc:sldMk cId="2596875815" sldId="2316"/>
            <ac:picMk id="10242" creationId="{D967BE2D-4D5E-BF28-D0D3-E512070F4713}"/>
          </ac:picMkLst>
        </pc:picChg>
      </pc:sldChg>
      <pc:sldChg chg="modSp add mod">
        <pc:chgData name="伊健 杜" userId="e69aded81da48593" providerId="LiveId" clId="{EB7F38A4-AA77-4554-93BA-E96D4083E896}" dt="2023-02-23T08:28:09.030" v="3228"/>
        <pc:sldMkLst>
          <pc:docMk/>
          <pc:sldMk cId="358462328" sldId="2317"/>
        </pc:sldMkLst>
        <pc:spChg chg="mod">
          <ac:chgData name="伊健 杜" userId="e69aded81da48593" providerId="LiveId" clId="{EB7F38A4-AA77-4554-93BA-E96D4083E896}" dt="2023-02-23T08:28:09.030" v="3228"/>
          <ac:spMkLst>
            <pc:docMk/>
            <pc:sldMk cId="358462328" sldId="2317"/>
            <ac:spMk id="2" creationId="{3D78739E-41E8-236E-E230-B8B23241333A}"/>
          </ac:spMkLst>
        </pc:spChg>
      </pc:sldChg>
      <pc:sldChg chg="addSp modSp add mod">
        <pc:chgData name="伊健 杜" userId="e69aded81da48593" providerId="LiveId" clId="{EB7F38A4-AA77-4554-93BA-E96D4083E896}" dt="2023-02-23T12:30:45.527" v="3350"/>
        <pc:sldMkLst>
          <pc:docMk/>
          <pc:sldMk cId="136064816" sldId="2318"/>
        </pc:sldMkLst>
        <pc:spChg chg="mod">
          <ac:chgData name="伊健 杜" userId="e69aded81da48593" providerId="LiveId" clId="{EB7F38A4-AA77-4554-93BA-E96D4083E896}" dt="2023-02-23T08:28:09.030" v="3228"/>
          <ac:spMkLst>
            <pc:docMk/>
            <pc:sldMk cId="136064816" sldId="2318"/>
            <ac:spMk id="2" creationId="{10304424-DB4A-36E7-9E0D-D32A5DD0F26C}"/>
          </ac:spMkLst>
        </pc:spChg>
        <pc:spChg chg="mod">
          <ac:chgData name="伊健 杜" userId="e69aded81da48593" providerId="LiveId" clId="{EB7F38A4-AA77-4554-93BA-E96D4083E896}" dt="2023-02-23T08:28:09.030" v="3228"/>
          <ac:spMkLst>
            <pc:docMk/>
            <pc:sldMk cId="136064816" sldId="2318"/>
            <ac:spMk id="5" creationId="{E7287B0E-EF55-E721-8EFA-9A9183C0EDF9}"/>
          </ac:spMkLst>
        </pc:spChg>
        <pc:picChg chg="add mod">
          <ac:chgData name="伊健 杜" userId="e69aded81da48593" providerId="LiveId" clId="{EB7F38A4-AA77-4554-93BA-E96D4083E896}" dt="2023-02-23T08:22:49.133" v="3159" actId="1076"/>
          <ac:picMkLst>
            <pc:docMk/>
            <pc:sldMk cId="136064816" sldId="2318"/>
            <ac:picMk id="11266" creationId="{C65EE77C-C017-3C10-D75F-0242DC767178}"/>
          </ac:picMkLst>
        </pc:picChg>
        <pc:inkChg chg="add">
          <ac:chgData name="伊健 杜" userId="e69aded81da48593" providerId="LiveId" clId="{EB7F38A4-AA77-4554-93BA-E96D4083E896}" dt="2023-02-23T12:30:45.527" v="3350"/>
          <ac:inkMkLst>
            <pc:docMk/>
            <pc:sldMk cId="136064816" sldId="2318"/>
            <ac:inkMk id="3" creationId="{F1737DC4-F224-6CB9-8FD5-3D2D182A5B42}"/>
          </ac:inkMkLst>
        </pc:inkChg>
      </pc:sldChg>
      <pc:sldChg chg="add del">
        <pc:chgData name="伊健 杜" userId="e69aded81da48593" providerId="LiveId" clId="{EB7F38A4-AA77-4554-93BA-E96D4083E896}" dt="2023-02-23T05:48:11.522" v="2024" actId="47"/>
        <pc:sldMkLst>
          <pc:docMk/>
          <pc:sldMk cId="616940830" sldId="2318"/>
        </pc:sldMkLst>
      </pc:sldChg>
      <pc:sldChg chg="addSp modSp add mod">
        <pc:chgData name="伊健 杜" userId="e69aded81da48593" providerId="LiveId" clId="{EB7F38A4-AA77-4554-93BA-E96D4083E896}" dt="2023-02-23T08:28:09.030" v="3228"/>
        <pc:sldMkLst>
          <pc:docMk/>
          <pc:sldMk cId="2697946321" sldId="2319"/>
        </pc:sldMkLst>
        <pc:spChg chg="mod">
          <ac:chgData name="伊健 杜" userId="e69aded81da48593" providerId="LiveId" clId="{EB7F38A4-AA77-4554-93BA-E96D4083E896}" dt="2023-02-23T08:28:09.030" v="3228"/>
          <ac:spMkLst>
            <pc:docMk/>
            <pc:sldMk cId="2697946321" sldId="2319"/>
            <ac:spMk id="2" creationId="{10304424-DB4A-36E7-9E0D-D32A5DD0F26C}"/>
          </ac:spMkLst>
        </pc:spChg>
        <pc:spChg chg="mod">
          <ac:chgData name="伊健 杜" userId="e69aded81da48593" providerId="LiveId" clId="{EB7F38A4-AA77-4554-93BA-E96D4083E896}" dt="2023-02-23T08:28:09.030" v="3228"/>
          <ac:spMkLst>
            <pc:docMk/>
            <pc:sldMk cId="2697946321" sldId="2319"/>
            <ac:spMk id="5" creationId="{E7287B0E-EF55-E721-8EFA-9A9183C0EDF9}"/>
          </ac:spMkLst>
        </pc:spChg>
        <pc:picChg chg="add mod">
          <ac:chgData name="伊健 杜" userId="e69aded81da48593" providerId="LiveId" clId="{EB7F38A4-AA77-4554-93BA-E96D4083E896}" dt="2023-02-23T08:23:26.760" v="3162" actId="1076"/>
          <ac:picMkLst>
            <pc:docMk/>
            <pc:sldMk cId="2697946321" sldId="2319"/>
            <ac:picMk id="12290" creationId="{BC189CC1-9304-0FDC-FE8D-400FD18DE556}"/>
          </ac:picMkLst>
        </pc:picChg>
      </pc:sldChg>
      <pc:sldChg chg="modSp add mod ord">
        <pc:chgData name="伊健 杜" userId="e69aded81da48593" providerId="LiveId" clId="{EB7F38A4-AA77-4554-93BA-E96D4083E896}" dt="2023-02-23T08:28:09.030" v="3228"/>
        <pc:sldMkLst>
          <pc:docMk/>
          <pc:sldMk cId="3080894702" sldId="2320"/>
        </pc:sldMkLst>
        <pc:spChg chg="mod">
          <ac:chgData name="伊健 杜" userId="e69aded81da48593" providerId="LiveId" clId="{EB7F38A4-AA77-4554-93BA-E96D4083E896}" dt="2023-02-23T08:28:09.030" v="3228"/>
          <ac:spMkLst>
            <pc:docMk/>
            <pc:sldMk cId="3080894702" sldId="2320"/>
            <ac:spMk id="2" creationId="{3D78739E-41E8-236E-E230-B8B23241333A}"/>
          </ac:spMkLst>
        </pc:spChg>
      </pc:sldChg>
      <pc:sldChg chg="addSp modSp add mod">
        <pc:chgData name="伊健 杜" userId="e69aded81da48593" providerId="LiveId" clId="{EB7F38A4-AA77-4554-93BA-E96D4083E896}" dt="2023-02-23T08:28:09.030" v="3228"/>
        <pc:sldMkLst>
          <pc:docMk/>
          <pc:sldMk cId="2976547932" sldId="2321"/>
        </pc:sldMkLst>
        <pc:spChg chg="mod">
          <ac:chgData name="伊健 杜" userId="e69aded81da48593" providerId="LiveId" clId="{EB7F38A4-AA77-4554-93BA-E96D4083E896}" dt="2023-02-23T08:28:09.030" v="3228"/>
          <ac:spMkLst>
            <pc:docMk/>
            <pc:sldMk cId="2976547932" sldId="2321"/>
            <ac:spMk id="2" creationId="{10304424-DB4A-36E7-9E0D-D32A5DD0F26C}"/>
          </ac:spMkLst>
        </pc:spChg>
        <pc:spChg chg="mod">
          <ac:chgData name="伊健 杜" userId="e69aded81da48593" providerId="LiveId" clId="{EB7F38A4-AA77-4554-93BA-E96D4083E896}" dt="2023-02-23T08:28:09.030" v="3228"/>
          <ac:spMkLst>
            <pc:docMk/>
            <pc:sldMk cId="2976547932" sldId="2321"/>
            <ac:spMk id="5" creationId="{E7287B0E-EF55-E721-8EFA-9A9183C0EDF9}"/>
          </ac:spMkLst>
        </pc:spChg>
        <pc:picChg chg="add mod">
          <ac:chgData name="伊健 杜" userId="e69aded81da48593" providerId="LiveId" clId="{EB7F38A4-AA77-4554-93BA-E96D4083E896}" dt="2023-02-23T08:23:50.342" v="3164" actId="1076"/>
          <ac:picMkLst>
            <pc:docMk/>
            <pc:sldMk cId="2976547932" sldId="2321"/>
            <ac:picMk id="13314" creationId="{F5AD7EE8-D959-6267-7CBC-5887609D26BB}"/>
          </ac:picMkLst>
        </pc:picChg>
      </pc:sldChg>
      <pc:sldChg chg="add ord">
        <pc:chgData name="伊健 杜" userId="e69aded81da48593" providerId="LiveId" clId="{EB7F38A4-AA77-4554-93BA-E96D4083E896}" dt="2023-02-23T08:27:57.172" v="3227"/>
        <pc:sldMkLst>
          <pc:docMk/>
          <pc:sldMk cId="4036170169" sldId="2322"/>
        </pc:sldMkLst>
      </pc:sldChg>
      <pc:sldChg chg="addSp modSp add mod">
        <pc:chgData name="伊健 杜" userId="e69aded81da48593" providerId="LiveId" clId="{EB7F38A4-AA77-4554-93BA-E96D4083E896}" dt="2023-02-23T08:28:09.030" v="3228"/>
        <pc:sldMkLst>
          <pc:docMk/>
          <pc:sldMk cId="4122714467" sldId="2323"/>
        </pc:sldMkLst>
        <pc:spChg chg="mod">
          <ac:chgData name="伊健 杜" userId="e69aded81da48593" providerId="LiveId" clId="{EB7F38A4-AA77-4554-93BA-E96D4083E896}" dt="2023-02-23T08:28:09.030" v="3228"/>
          <ac:spMkLst>
            <pc:docMk/>
            <pc:sldMk cId="4122714467" sldId="2323"/>
            <ac:spMk id="2" creationId="{10304424-DB4A-36E7-9E0D-D32A5DD0F26C}"/>
          </ac:spMkLst>
        </pc:spChg>
        <pc:spChg chg="mod">
          <ac:chgData name="伊健 杜" userId="e69aded81da48593" providerId="LiveId" clId="{EB7F38A4-AA77-4554-93BA-E96D4083E896}" dt="2023-02-23T08:28:09.030" v="3228"/>
          <ac:spMkLst>
            <pc:docMk/>
            <pc:sldMk cId="4122714467" sldId="2323"/>
            <ac:spMk id="5" creationId="{E7287B0E-EF55-E721-8EFA-9A9183C0EDF9}"/>
          </ac:spMkLst>
        </pc:spChg>
        <pc:picChg chg="add mod">
          <ac:chgData name="伊健 杜" userId="e69aded81da48593" providerId="LiveId" clId="{EB7F38A4-AA77-4554-93BA-E96D4083E896}" dt="2023-02-23T08:24:40.868" v="3167" actId="14100"/>
          <ac:picMkLst>
            <pc:docMk/>
            <pc:sldMk cId="4122714467" sldId="2323"/>
            <ac:picMk id="4" creationId="{DBAE0DA1-525A-98D6-44A9-A3149BE1474C}"/>
          </ac:picMkLst>
        </pc:picChg>
      </pc:sldChg>
      <pc:sldChg chg="addSp modSp add mod">
        <pc:chgData name="伊健 杜" userId="e69aded81da48593" providerId="LiveId" clId="{EB7F38A4-AA77-4554-93BA-E96D4083E896}" dt="2023-02-23T08:28:09.030" v="3228"/>
        <pc:sldMkLst>
          <pc:docMk/>
          <pc:sldMk cId="1670619611" sldId="2324"/>
        </pc:sldMkLst>
        <pc:spChg chg="mod">
          <ac:chgData name="伊健 杜" userId="e69aded81da48593" providerId="LiveId" clId="{EB7F38A4-AA77-4554-93BA-E96D4083E896}" dt="2023-02-23T08:28:09.030" v="3228"/>
          <ac:spMkLst>
            <pc:docMk/>
            <pc:sldMk cId="1670619611" sldId="2324"/>
            <ac:spMk id="2" creationId="{10304424-DB4A-36E7-9E0D-D32A5DD0F26C}"/>
          </ac:spMkLst>
        </pc:spChg>
        <pc:spChg chg="mod">
          <ac:chgData name="伊健 杜" userId="e69aded81da48593" providerId="LiveId" clId="{EB7F38A4-AA77-4554-93BA-E96D4083E896}" dt="2023-02-23T08:28:09.030" v="3228"/>
          <ac:spMkLst>
            <pc:docMk/>
            <pc:sldMk cId="1670619611" sldId="2324"/>
            <ac:spMk id="5" creationId="{E7287B0E-EF55-E721-8EFA-9A9183C0EDF9}"/>
          </ac:spMkLst>
        </pc:spChg>
        <pc:picChg chg="add mod">
          <ac:chgData name="伊健 杜" userId="e69aded81da48593" providerId="LiveId" clId="{EB7F38A4-AA77-4554-93BA-E96D4083E896}" dt="2023-02-23T08:25:00.412" v="3171" actId="1076"/>
          <ac:picMkLst>
            <pc:docMk/>
            <pc:sldMk cId="1670619611" sldId="2324"/>
            <ac:picMk id="14338" creationId="{0FCD6B14-66C6-ABF4-70F5-A3DE20A09D73}"/>
          </ac:picMkLst>
        </pc:picChg>
      </pc:sldChg>
      <pc:sldChg chg="addSp modSp add mod">
        <pc:chgData name="伊健 杜" userId="e69aded81da48593" providerId="LiveId" clId="{EB7F38A4-AA77-4554-93BA-E96D4083E896}" dt="2023-02-23T12:27:12.350" v="3349" actId="20577"/>
        <pc:sldMkLst>
          <pc:docMk/>
          <pc:sldMk cId="3370330819" sldId="2325"/>
        </pc:sldMkLst>
        <pc:spChg chg="mod">
          <ac:chgData name="伊健 杜" userId="e69aded81da48593" providerId="LiveId" clId="{EB7F38A4-AA77-4554-93BA-E96D4083E896}" dt="2023-02-23T08:28:09.030" v="3228"/>
          <ac:spMkLst>
            <pc:docMk/>
            <pc:sldMk cId="3370330819" sldId="2325"/>
            <ac:spMk id="2" creationId="{10304424-DB4A-36E7-9E0D-D32A5DD0F26C}"/>
          </ac:spMkLst>
        </pc:spChg>
        <pc:spChg chg="mod">
          <ac:chgData name="伊健 杜" userId="e69aded81da48593" providerId="LiveId" clId="{EB7F38A4-AA77-4554-93BA-E96D4083E896}" dt="2023-02-23T12:27:12.350" v="3349" actId="20577"/>
          <ac:spMkLst>
            <pc:docMk/>
            <pc:sldMk cId="3370330819" sldId="2325"/>
            <ac:spMk id="5" creationId="{E7287B0E-EF55-E721-8EFA-9A9183C0EDF9}"/>
          </ac:spMkLst>
        </pc:spChg>
        <pc:picChg chg="add mod">
          <ac:chgData name="伊健 杜" userId="e69aded81da48593" providerId="LiveId" clId="{EB7F38A4-AA77-4554-93BA-E96D4083E896}" dt="2023-02-23T08:26:35.294" v="3197" actId="1076"/>
          <ac:picMkLst>
            <pc:docMk/>
            <pc:sldMk cId="3370330819" sldId="2325"/>
            <ac:picMk id="16386" creationId="{256F17CA-25E6-53A2-4633-0A4E2A353161}"/>
          </ac:picMkLst>
        </pc:picChg>
      </pc:sldChg>
      <pc:sldChg chg="addSp modSp add mod">
        <pc:chgData name="伊健 杜" userId="e69aded81da48593" providerId="LiveId" clId="{EB7F38A4-AA77-4554-93BA-E96D4083E896}" dt="2023-02-23T08:28:09.030" v="3228"/>
        <pc:sldMkLst>
          <pc:docMk/>
          <pc:sldMk cId="3607352857" sldId="2326"/>
        </pc:sldMkLst>
        <pc:spChg chg="mod">
          <ac:chgData name="伊健 杜" userId="e69aded81da48593" providerId="LiveId" clId="{EB7F38A4-AA77-4554-93BA-E96D4083E896}" dt="2023-02-23T08:28:09.030" v="3228"/>
          <ac:spMkLst>
            <pc:docMk/>
            <pc:sldMk cId="3607352857" sldId="2326"/>
            <ac:spMk id="2" creationId="{10304424-DB4A-36E7-9E0D-D32A5DD0F26C}"/>
          </ac:spMkLst>
        </pc:spChg>
        <pc:spChg chg="mod">
          <ac:chgData name="伊健 杜" userId="e69aded81da48593" providerId="LiveId" clId="{EB7F38A4-AA77-4554-93BA-E96D4083E896}" dt="2023-02-23T08:28:09.030" v="3228"/>
          <ac:spMkLst>
            <pc:docMk/>
            <pc:sldMk cId="3607352857" sldId="2326"/>
            <ac:spMk id="5" creationId="{E7287B0E-EF55-E721-8EFA-9A9183C0EDF9}"/>
          </ac:spMkLst>
        </pc:spChg>
        <pc:picChg chg="add mod">
          <ac:chgData name="伊健 杜" userId="e69aded81da48593" providerId="LiveId" clId="{EB7F38A4-AA77-4554-93BA-E96D4083E896}" dt="2023-02-23T08:27:00.743" v="3201" actId="1076"/>
          <ac:picMkLst>
            <pc:docMk/>
            <pc:sldMk cId="3607352857" sldId="2326"/>
            <ac:picMk id="17410" creationId="{31B7D1CB-7745-568B-A492-628B7E925074}"/>
          </ac:picMkLst>
        </pc:picChg>
      </pc:sldChg>
      <pc:sldChg chg="modSp add mod">
        <pc:chgData name="伊健 杜" userId="e69aded81da48593" providerId="LiveId" clId="{EB7F38A4-AA77-4554-93BA-E96D4083E896}" dt="2023-02-23T08:28:09.030" v="3228"/>
        <pc:sldMkLst>
          <pc:docMk/>
          <pc:sldMk cId="2656300679" sldId="2327"/>
        </pc:sldMkLst>
        <pc:spChg chg="mod">
          <ac:chgData name="伊健 杜" userId="e69aded81da48593" providerId="LiveId" clId="{EB7F38A4-AA77-4554-93BA-E96D4083E896}" dt="2023-02-23T08:28:09.030" v="3228"/>
          <ac:spMkLst>
            <pc:docMk/>
            <pc:sldMk cId="2656300679" sldId="2327"/>
            <ac:spMk id="2" creationId="{3D78739E-41E8-236E-E230-B8B23241333A}"/>
          </ac:spMkLst>
        </pc:spChg>
      </pc:sldChg>
      <pc:sldChg chg="addSp modSp add mod">
        <pc:chgData name="伊健 杜" userId="e69aded81da48593" providerId="LiveId" clId="{EB7F38A4-AA77-4554-93BA-E96D4083E896}" dt="2023-02-23T08:28:09.030" v="3228"/>
        <pc:sldMkLst>
          <pc:docMk/>
          <pc:sldMk cId="1286899758" sldId="2328"/>
        </pc:sldMkLst>
        <pc:spChg chg="mod">
          <ac:chgData name="伊健 杜" userId="e69aded81da48593" providerId="LiveId" clId="{EB7F38A4-AA77-4554-93BA-E96D4083E896}" dt="2023-02-23T08:28:09.030" v="3228"/>
          <ac:spMkLst>
            <pc:docMk/>
            <pc:sldMk cId="1286899758" sldId="2328"/>
            <ac:spMk id="2" creationId="{10304424-DB4A-36E7-9E0D-D32A5DD0F26C}"/>
          </ac:spMkLst>
        </pc:spChg>
        <pc:spChg chg="mod">
          <ac:chgData name="伊健 杜" userId="e69aded81da48593" providerId="LiveId" clId="{EB7F38A4-AA77-4554-93BA-E96D4083E896}" dt="2023-02-23T08:28:09.030" v="3228"/>
          <ac:spMkLst>
            <pc:docMk/>
            <pc:sldMk cId="1286899758" sldId="2328"/>
            <ac:spMk id="5" creationId="{E7287B0E-EF55-E721-8EFA-9A9183C0EDF9}"/>
          </ac:spMkLst>
        </pc:spChg>
        <pc:picChg chg="add mod">
          <ac:chgData name="伊健 杜" userId="e69aded81da48593" providerId="LiveId" clId="{EB7F38A4-AA77-4554-93BA-E96D4083E896}" dt="2023-02-23T08:26:11.405" v="3195" actId="1076"/>
          <ac:picMkLst>
            <pc:docMk/>
            <pc:sldMk cId="1286899758" sldId="2328"/>
            <ac:picMk id="15362" creationId="{86427994-650A-BE9B-8CE0-E1B778894F11}"/>
          </ac:picMkLst>
        </pc:picChg>
      </pc:sldChg>
      <pc:sldChg chg="modSp add mod">
        <pc:chgData name="伊健 杜" userId="e69aded81da48593" providerId="LiveId" clId="{EB7F38A4-AA77-4554-93BA-E96D4083E896}" dt="2023-02-23T08:28:09.030" v="3228"/>
        <pc:sldMkLst>
          <pc:docMk/>
          <pc:sldMk cId="3097404710" sldId="2329"/>
        </pc:sldMkLst>
        <pc:spChg chg="mod">
          <ac:chgData name="伊健 杜" userId="e69aded81da48593" providerId="LiveId" clId="{EB7F38A4-AA77-4554-93BA-E96D4083E896}" dt="2023-02-23T08:28:09.030" v="3228"/>
          <ac:spMkLst>
            <pc:docMk/>
            <pc:sldMk cId="3097404710" sldId="2329"/>
            <ac:spMk id="2" creationId="{3D78739E-41E8-236E-E230-B8B23241333A}"/>
          </ac:spMkLst>
        </pc:spChg>
      </pc:sldChg>
    </pc:docChg>
  </pc:docChgLst>
  <pc:docChgLst>
    <pc:chgData name="伊健 杜" userId="e69aded81da48593" providerId="LiveId" clId="{83A22E12-844C-4D6A-AF6F-83829D2365E1}"/>
    <pc:docChg chg="undo custSel addSld delSld modSld sldOrd">
      <pc:chgData name="伊健 杜" userId="e69aded81da48593" providerId="LiveId" clId="{83A22E12-844C-4D6A-AF6F-83829D2365E1}" dt="2022-12-08T15:06:08.995" v="2908" actId="20577"/>
      <pc:docMkLst>
        <pc:docMk/>
      </pc:docMkLst>
      <pc:sldChg chg="del">
        <pc:chgData name="伊健 杜" userId="e69aded81da48593" providerId="LiveId" clId="{83A22E12-844C-4D6A-AF6F-83829D2365E1}" dt="2022-12-08T10:15:51.237" v="0" actId="47"/>
        <pc:sldMkLst>
          <pc:docMk/>
          <pc:sldMk cId="3267991469" sldId="1721"/>
        </pc:sldMkLst>
      </pc:sldChg>
      <pc:sldChg chg="del">
        <pc:chgData name="伊健 杜" userId="e69aded81da48593" providerId="LiveId" clId="{83A22E12-844C-4D6A-AF6F-83829D2365E1}" dt="2022-12-08T10:15:51.237" v="0" actId="47"/>
        <pc:sldMkLst>
          <pc:docMk/>
          <pc:sldMk cId="3132663699" sldId="1722"/>
        </pc:sldMkLst>
      </pc:sldChg>
      <pc:sldChg chg="del">
        <pc:chgData name="伊健 杜" userId="e69aded81da48593" providerId="LiveId" clId="{83A22E12-844C-4D6A-AF6F-83829D2365E1}" dt="2022-12-08T10:15:51.237" v="0" actId="47"/>
        <pc:sldMkLst>
          <pc:docMk/>
          <pc:sldMk cId="3759598514" sldId="1723"/>
        </pc:sldMkLst>
      </pc:sldChg>
      <pc:sldChg chg="del">
        <pc:chgData name="伊健 杜" userId="e69aded81da48593" providerId="LiveId" clId="{83A22E12-844C-4D6A-AF6F-83829D2365E1}" dt="2022-12-08T10:15:51.237" v="0" actId="47"/>
        <pc:sldMkLst>
          <pc:docMk/>
          <pc:sldMk cId="1084291594" sldId="1724"/>
        </pc:sldMkLst>
      </pc:sldChg>
      <pc:sldChg chg="del">
        <pc:chgData name="伊健 杜" userId="e69aded81da48593" providerId="LiveId" clId="{83A22E12-844C-4D6A-AF6F-83829D2365E1}" dt="2022-12-08T10:15:51.237" v="0" actId="47"/>
        <pc:sldMkLst>
          <pc:docMk/>
          <pc:sldMk cId="2956021832" sldId="1725"/>
        </pc:sldMkLst>
      </pc:sldChg>
      <pc:sldChg chg="del">
        <pc:chgData name="伊健 杜" userId="e69aded81da48593" providerId="LiveId" clId="{83A22E12-844C-4D6A-AF6F-83829D2365E1}" dt="2022-12-08T10:15:51.237" v="0" actId="47"/>
        <pc:sldMkLst>
          <pc:docMk/>
          <pc:sldMk cId="743407591" sldId="1726"/>
        </pc:sldMkLst>
      </pc:sldChg>
      <pc:sldChg chg="del">
        <pc:chgData name="伊健 杜" userId="e69aded81da48593" providerId="LiveId" clId="{83A22E12-844C-4D6A-AF6F-83829D2365E1}" dt="2022-12-08T10:15:51.237" v="0" actId="47"/>
        <pc:sldMkLst>
          <pc:docMk/>
          <pc:sldMk cId="837458575" sldId="1728"/>
        </pc:sldMkLst>
      </pc:sldChg>
      <pc:sldChg chg="del">
        <pc:chgData name="伊健 杜" userId="e69aded81da48593" providerId="LiveId" clId="{83A22E12-844C-4D6A-AF6F-83829D2365E1}" dt="2022-12-08T10:15:51.237" v="0" actId="47"/>
        <pc:sldMkLst>
          <pc:docMk/>
          <pc:sldMk cId="3612246148" sldId="1729"/>
        </pc:sldMkLst>
      </pc:sldChg>
      <pc:sldChg chg="del">
        <pc:chgData name="伊健 杜" userId="e69aded81da48593" providerId="LiveId" clId="{83A22E12-844C-4D6A-AF6F-83829D2365E1}" dt="2022-12-08T10:15:51.237" v="0" actId="47"/>
        <pc:sldMkLst>
          <pc:docMk/>
          <pc:sldMk cId="2225819362" sldId="1730"/>
        </pc:sldMkLst>
      </pc:sldChg>
      <pc:sldChg chg="del">
        <pc:chgData name="伊健 杜" userId="e69aded81da48593" providerId="LiveId" clId="{83A22E12-844C-4D6A-AF6F-83829D2365E1}" dt="2022-12-08T10:15:51.237" v="0" actId="47"/>
        <pc:sldMkLst>
          <pc:docMk/>
          <pc:sldMk cId="2166880924" sldId="1731"/>
        </pc:sldMkLst>
      </pc:sldChg>
      <pc:sldChg chg="del">
        <pc:chgData name="伊健 杜" userId="e69aded81da48593" providerId="LiveId" clId="{83A22E12-844C-4D6A-AF6F-83829D2365E1}" dt="2022-12-08T10:15:51.237" v="0" actId="47"/>
        <pc:sldMkLst>
          <pc:docMk/>
          <pc:sldMk cId="3623378072" sldId="1732"/>
        </pc:sldMkLst>
      </pc:sldChg>
      <pc:sldChg chg="del">
        <pc:chgData name="伊健 杜" userId="e69aded81da48593" providerId="LiveId" clId="{83A22E12-844C-4D6A-AF6F-83829D2365E1}" dt="2022-12-08T10:15:51.237" v="0" actId="47"/>
        <pc:sldMkLst>
          <pc:docMk/>
          <pc:sldMk cId="424649381" sldId="1733"/>
        </pc:sldMkLst>
      </pc:sldChg>
      <pc:sldChg chg="del">
        <pc:chgData name="伊健 杜" userId="e69aded81da48593" providerId="LiveId" clId="{83A22E12-844C-4D6A-AF6F-83829D2365E1}" dt="2022-12-08T10:15:51.237" v="0" actId="47"/>
        <pc:sldMkLst>
          <pc:docMk/>
          <pc:sldMk cId="3398352433" sldId="1736"/>
        </pc:sldMkLst>
      </pc:sldChg>
      <pc:sldChg chg="del">
        <pc:chgData name="伊健 杜" userId="e69aded81da48593" providerId="LiveId" clId="{83A22E12-844C-4D6A-AF6F-83829D2365E1}" dt="2022-12-08T10:15:51.237" v="0" actId="47"/>
        <pc:sldMkLst>
          <pc:docMk/>
          <pc:sldMk cId="1633068199" sldId="1737"/>
        </pc:sldMkLst>
      </pc:sldChg>
      <pc:sldChg chg="del">
        <pc:chgData name="伊健 杜" userId="e69aded81da48593" providerId="LiveId" clId="{83A22E12-844C-4D6A-AF6F-83829D2365E1}" dt="2022-12-08T10:15:51.237" v="0" actId="47"/>
        <pc:sldMkLst>
          <pc:docMk/>
          <pc:sldMk cId="1707588064" sldId="1738"/>
        </pc:sldMkLst>
      </pc:sldChg>
      <pc:sldChg chg="del">
        <pc:chgData name="伊健 杜" userId="e69aded81da48593" providerId="LiveId" clId="{83A22E12-844C-4D6A-AF6F-83829D2365E1}" dt="2022-12-08T10:15:51.237" v="0" actId="47"/>
        <pc:sldMkLst>
          <pc:docMk/>
          <pc:sldMk cId="2009820301" sldId="1739"/>
        </pc:sldMkLst>
      </pc:sldChg>
      <pc:sldChg chg="del">
        <pc:chgData name="伊健 杜" userId="e69aded81da48593" providerId="LiveId" clId="{83A22E12-844C-4D6A-AF6F-83829D2365E1}" dt="2022-12-08T10:15:51.237" v="0" actId="47"/>
        <pc:sldMkLst>
          <pc:docMk/>
          <pc:sldMk cId="3703545670" sldId="1740"/>
        </pc:sldMkLst>
      </pc:sldChg>
      <pc:sldChg chg="del">
        <pc:chgData name="伊健 杜" userId="e69aded81da48593" providerId="LiveId" clId="{83A22E12-844C-4D6A-AF6F-83829D2365E1}" dt="2022-12-08T10:15:51.237" v="0" actId="47"/>
        <pc:sldMkLst>
          <pc:docMk/>
          <pc:sldMk cId="2018002820" sldId="1741"/>
        </pc:sldMkLst>
      </pc:sldChg>
      <pc:sldChg chg="del">
        <pc:chgData name="伊健 杜" userId="e69aded81da48593" providerId="LiveId" clId="{83A22E12-844C-4D6A-AF6F-83829D2365E1}" dt="2022-12-08T10:15:51.237" v="0" actId="47"/>
        <pc:sldMkLst>
          <pc:docMk/>
          <pc:sldMk cId="2972953963" sldId="1742"/>
        </pc:sldMkLst>
      </pc:sldChg>
      <pc:sldChg chg="del">
        <pc:chgData name="伊健 杜" userId="e69aded81da48593" providerId="LiveId" clId="{83A22E12-844C-4D6A-AF6F-83829D2365E1}" dt="2022-12-08T10:15:51.237" v="0" actId="47"/>
        <pc:sldMkLst>
          <pc:docMk/>
          <pc:sldMk cId="676461044" sldId="1743"/>
        </pc:sldMkLst>
      </pc:sldChg>
      <pc:sldChg chg="del">
        <pc:chgData name="伊健 杜" userId="e69aded81da48593" providerId="LiveId" clId="{83A22E12-844C-4D6A-AF6F-83829D2365E1}" dt="2022-12-08T10:15:51.237" v="0" actId="47"/>
        <pc:sldMkLst>
          <pc:docMk/>
          <pc:sldMk cId="1801669877" sldId="1744"/>
        </pc:sldMkLst>
      </pc:sldChg>
      <pc:sldChg chg="del">
        <pc:chgData name="伊健 杜" userId="e69aded81da48593" providerId="LiveId" clId="{83A22E12-844C-4D6A-AF6F-83829D2365E1}" dt="2022-12-08T10:15:51.237" v="0" actId="47"/>
        <pc:sldMkLst>
          <pc:docMk/>
          <pc:sldMk cId="3150060664" sldId="1745"/>
        </pc:sldMkLst>
      </pc:sldChg>
      <pc:sldChg chg="del">
        <pc:chgData name="伊健 杜" userId="e69aded81da48593" providerId="LiveId" clId="{83A22E12-844C-4D6A-AF6F-83829D2365E1}" dt="2022-12-08T10:15:51.237" v="0" actId="47"/>
        <pc:sldMkLst>
          <pc:docMk/>
          <pc:sldMk cId="669720593" sldId="1746"/>
        </pc:sldMkLst>
      </pc:sldChg>
      <pc:sldChg chg="del">
        <pc:chgData name="伊健 杜" userId="e69aded81da48593" providerId="LiveId" clId="{83A22E12-844C-4D6A-AF6F-83829D2365E1}" dt="2022-12-08T10:15:51.237" v="0" actId="47"/>
        <pc:sldMkLst>
          <pc:docMk/>
          <pc:sldMk cId="1582857976" sldId="1747"/>
        </pc:sldMkLst>
      </pc:sldChg>
      <pc:sldChg chg="del">
        <pc:chgData name="伊健 杜" userId="e69aded81da48593" providerId="LiveId" clId="{83A22E12-844C-4D6A-AF6F-83829D2365E1}" dt="2022-12-08T10:15:51.237" v="0" actId="47"/>
        <pc:sldMkLst>
          <pc:docMk/>
          <pc:sldMk cId="1901595544" sldId="1748"/>
        </pc:sldMkLst>
      </pc:sldChg>
      <pc:sldChg chg="del">
        <pc:chgData name="伊健 杜" userId="e69aded81da48593" providerId="LiveId" clId="{83A22E12-844C-4D6A-AF6F-83829D2365E1}" dt="2022-12-08T10:15:51.237" v="0" actId="47"/>
        <pc:sldMkLst>
          <pc:docMk/>
          <pc:sldMk cId="695947131" sldId="1749"/>
        </pc:sldMkLst>
      </pc:sldChg>
      <pc:sldChg chg="del">
        <pc:chgData name="伊健 杜" userId="e69aded81da48593" providerId="LiveId" clId="{83A22E12-844C-4D6A-AF6F-83829D2365E1}" dt="2022-12-08T10:15:51.237" v="0" actId="47"/>
        <pc:sldMkLst>
          <pc:docMk/>
          <pc:sldMk cId="2474577579" sldId="1750"/>
        </pc:sldMkLst>
      </pc:sldChg>
      <pc:sldChg chg="del">
        <pc:chgData name="伊健 杜" userId="e69aded81da48593" providerId="LiveId" clId="{83A22E12-844C-4D6A-AF6F-83829D2365E1}" dt="2022-12-08T10:15:51.237" v="0" actId="47"/>
        <pc:sldMkLst>
          <pc:docMk/>
          <pc:sldMk cId="3424745315" sldId="1751"/>
        </pc:sldMkLst>
      </pc:sldChg>
      <pc:sldChg chg="del">
        <pc:chgData name="伊健 杜" userId="e69aded81da48593" providerId="LiveId" clId="{83A22E12-844C-4D6A-AF6F-83829D2365E1}" dt="2022-12-08T10:15:51.237" v="0" actId="47"/>
        <pc:sldMkLst>
          <pc:docMk/>
          <pc:sldMk cId="3879191903" sldId="1753"/>
        </pc:sldMkLst>
      </pc:sldChg>
      <pc:sldChg chg="del">
        <pc:chgData name="伊健 杜" userId="e69aded81da48593" providerId="LiveId" clId="{83A22E12-844C-4D6A-AF6F-83829D2365E1}" dt="2022-12-08T10:15:51.237" v="0" actId="47"/>
        <pc:sldMkLst>
          <pc:docMk/>
          <pc:sldMk cId="1245748469" sldId="1754"/>
        </pc:sldMkLst>
      </pc:sldChg>
      <pc:sldChg chg="del">
        <pc:chgData name="伊健 杜" userId="e69aded81da48593" providerId="LiveId" clId="{83A22E12-844C-4D6A-AF6F-83829D2365E1}" dt="2022-12-08T10:15:51.237" v="0" actId="47"/>
        <pc:sldMkLst>
          <pc:docMk/>
          <pc:sldMk cId="1872689665" sldId="1755"/>
        </pc:sldMkLst>
      </pc:sldChg>
      <pc:sldChg chg="del">
        <pc:chgData name="伊健 杜" userId="e69aded81da48593" providerId="LiveId" clId="{83A22E12-844C-4D6A-AF6F-83829D2365E1}" dt="2022-12-08T10:15:51.237" v="0" actId="47"/>
        <pc:sldMkLst>
          <pc:docMk/>
          <pc:sldMk cId="3634200150" sldId="1756"/>
        </pc:sldMkLst>
      </pc:sldChg>
      <pc:sldChg chg="del">
        <pc:chgData name="伊健 杜" userId="e69aded81da48593" providerId="LiveId" clId="{83A22E12-844C-4D6A-AF6F-83829D2365E1}" dt="2022-12-08T10:15:51.237" v="0" actId="47"/>
        <pc:sldMkLst>
          <pc:docMk/>
          <pc:sldMk cId="868892606" sldId="1757"/>
        </pc:sldMkLst>
      </pc:sldChg>
      <pc:sldChg chg="del">
        <pc:chgData name="伊健 杜" userId="e69aded81da48593" providerId="LiveId" clId="{83A22E12-844C-4D6A-AF6F-83829D2365E1}" dt="2022-12-08T10:15:51.237" v="0" actId="47"/>
        <pc:sldMkLst>
          <pc:docMk/>
          <pc:sldMk cId="1442665877" sldId="1758"/>
        </pc:sldMkLst>
      </pc:sldChg>
      <pc:sldChg chg="del">
        <pc:chgData name="伊健 杜" userId="e69aded81da48593" providerId="LiveId" clId="{83A22E12-844C-4D6A-AF6F-83829D2365E1}" dt="2022-12-08T10:15:51.237" v="0" actId="47"/>
        <pc:sldMkLst>
          <pc:docMk/>
          <pc:sldMk cId="621066469" sldId="1759"/>
        </pc:sldMkLst>
      </pc:sldChg>
      <pc:sldChg chg="del">
        <pc:chgData name="伊健 杜" userId="e69aded81da48593" providerId="LiveId" clId="{83A22E12-844C-4D6A-AF6F-83829D2365E1}" dt="2022-12-08T10:15:51.237" v="0" actId="47"/>
        <pc:sldMkLst>
          <pc:docMk/>
          <pc:sldMk cId="2191808266" sldId="1760"/>
        </pc:sldMkLst>
      </pc:sldChg>
      <pc:sldChg chg="del">
        <pc:chgData name="伊健 杜" userId="e69aded81da48593" providerId="LiveId" clId="{83A22E12-844C-4D6A-AF6F-83829D2365E1}" dt="2022-12-08T10:15:51.237" v="0" actId="47"/>
        <pc:sldMkLst>
          <pc:docMk/>
          <pc:sldMk cId="3332179650" sldId="1761"/>
        </pc:sldMkLst>
      </pc:sldChg>
      <pc:sldChg chg="del">
        <pc:chgData name="伊健 杜" userId="e69aded81da48593" providerId="LiveId" clId="{83A22E12-844C-4D6A-AF6F-83829D2365E1}" dt="2022-12-08T10:15:51.237" v="0" actId="47"/>
        <pc:sldMkLst>
          <pc:docMk/>
          <pc:sldMk cId="586565132" sldId="1762"/>
        </pc:sldMkLst>
      </pc:sldChg>
      <pc:sldChg chg="del">
        <pc:chgData name="伊健 杜" userId="e69aded81da48593" providerId="LiveId" clId="{83A22E12-844C-4D6A-AF6F-83829D2365E1}" dt="2022-12-08T10:15:51.237" v="0" actId="47"/>
        <pc:sldMkLst>
          <pc:docMk/>
          <pc:sldMk cId="1560302308" sldId="1763"/>
        </pc:sldMkLst>
      </pc:sldChg>
      <pc:sldChg chg="del">
        <pc:chgData name="伊健 杜" userId="e69aded81da48593" providerId="LiveId" clId="{83A22E12-844C-4D6A-AF6F-83829D2365E1}" dt="2022-12-08T10:15:51.237" v="0" actId="47"/>
        <pc:sldMkLst>
          <pc:docMk/>
          <pc:sldMk cId="855232527" sldId="1764"/>
        </pc:sldMkLst>
      </pc:sldChg>
      <pc:sldChg chg="del">
        <pc:chgData name="伊健 杜" userId="e69aded81da48593" providerId="LiveId" clId="{83A22E12-844C-4D6A-AF6F-83829D2365E1}" dt="2022-12-08T10:15:51.237" v="0" actId="47"/>
        <pc:sldMkLst>
          <pc:docMk/>
          <pc:sldMk cId="1086137213" sldId="1765"/>
        </pc:sldMkLst>
      </pc:sldChg>
      <pc:sldChg chg="del">
        <pc:chgData name="伊健 杜" userId="e69aded81da48593" providerId="LiveId" clId="{83A22E12-844C-4D6A-AF6F-83829D2365E1}" dt="2022-12-08T10:15:51.237" v="0" actId="47"/>
        <pc:sldMkLst>
          <pc:docMk/>
          <pc:sldMk cId="322042154" sldId="1766"/>
        </pc:sldMkLst>
      </pc:sldChg>
      <pc:sldChg chg="del">
        <pc:chgData name="伊健 杜" userId="e69aded81da48593" providerId="LiveId" clId="{83A22E12-844C-4D6A-AF6F-83829D2365E1}" dt="2022-12-08T10:15:51.237" v="0" actId="47"/>
        <pc:sldMkLst>
          <pc:docMk/>
          <pc:sldMk cId="1976426888" sldId="1767"/>
        </pc:sldMkLst>
      </pc:sldChg>
      <pc:sldChg chg="del">
        <pc:chgData name="伊健 杜" userId="e69aded81da48593" providerId="LiveId" clId="{83A22E12-844C-4D6A-AF6F-83829D2365E1}" dt="2022-12-08T10:15:51.237" v="0" actId="47"/>
        <pc:sldMkLst>
          <pc:docMk/>
          <pc:sldMk cId="974374568" sldId="1768"/>
        </pc:sldMkLst>
      </pc:sldChg>
      <pc:sldChg chg="del">
        <pc:chgData name="伊健 杜" userId="e69aded81da48593" providerId="LiveId" clId="{83A22E12-844C-4D6A-AF6F-83829D2365E1}" dt="2022-12-08T10:15:51.237" v="0" actId="47"/>
        <pc:sldMkLst>
          <pc:docMk/>
          <pc:sldMk cId="1829306694" sldId="1769"/>
        </pc:sldMkLst>
      </pc:sldChg>
      <pc:sldChg chg="del">
        <pc:chgData name="伊健 杜" userId="e69aded81da48593" providerId="LiveId" clId="{83A22E12-844C-4D6A-AF6F-83829D2365E1}" dt="2022-12-08T10:15:51.237" v="0" actId="47"/>
        <pc:sldMkLst>
          <pc:docMk/>
          <pc:sldMk cId="185223128" sldId="1770"/>
        </pc:sldMkLst>
      </pc:sldChg>
      <pc:sldChg chg="del">
        <pc:chgData name="伊健 杜" userId="e69aded81da48593" providerId="LiveId" clId="{83A22E12-844C-4D6A-AF6F-83829D2365E1}" dt="2022-12-08T10:15:51.237" v="0" actId="47"/>
        <pc:sldMkLst>
          <pc:docMk/>
          <pc:sldMk cId="3505755174" sldId="1771"/>
        </pc:sldMkLst>
      </pc:sldChg>
      <pc:sldChg chg="del">
        <pc:chgData name="伊健 杜" userId="e69aded81da48593" providerId="LiveId" clId="{83A22E12-844C-4D6A-AF6F-83829D2365E1}" dt="2022-12-08T10:15:51.237" v="0" actId="47"/>
        <pc:sldMkLst>
          <pc:docMk/>
          <pc:sldMk cId="3648116519" sldId="1772"/>
        </pc:sldMkLst>
      </pc:sldChg>
      <pc:sldChg chg="modSp mod">
        <pc:chgData name="伊健 杜" userId="e69aded81da48593" providerId="LiveId" clId="{83A22E12-844C-4D6A-AF6F-83829D2365E1}" dt="2022-12-08T15:06:08.995" v="2908" actId="20577"/>
        <pc:sldMkLst>
          <pc:docMk/>
          <pc:sldMk cId="2043182941" sldId="1785"/>
        </pc:sldMkLst>
        <pc:spChg chg="mod">
          <ac:chgData name="伊健 杜" userId="e69aded81da48593" providerId="LiveId" clId="{83A22E12-844C-4D6A-AF6F-83829D2365E1}" dt="2022-12-08T15:06:08.995" v="2908" actId="20577"/>
          <ac:spMkLst>
            <pc:docMk/>
            <pc:sldMk cId="2043182941" sldId="1785"/>
            <ac:spMk id="5" creationId="{E7287B0E-EF55-E721-8EFA-9A9183C0EDF9}"/>
          </ac:spMkLst>
        </pc:spChg>
      </pc:sldChg>
      <pc:sldChg chg="addSp">
        <pc:chgData name="伊健 杜" userId="e69aded81da48593" providerId="LiveId" clId="{83A22E12-844C-4D6A-AF6F-83829D2365E1}" dt="2022-12-08T14:30:47.480" v="2907"/>
        <pc:sldMkLst>
          <pc:docMk/>
          <pc:sldMk cId="348466492" sldId="1787"/>
        </pc:sldMkLst>
        <pc:inkChg chg="add">
          <ac:chgData name="伊健 杜" userId="e69aded81da48593" providerId="LiveId" clId="{83A22E12-844C-4D6A-AF6F-83829D2365E1}" dt="2022-12-08T14:30:47.480" v="2907"/>
          <ac:inkMkLst>
            <pc:docMk/>
            <pc:sldMk cId="348466492" sldId="1787"/>
            <ac:inkMk id="2" creationId="{7B5E598D-9441-04A3-3296-0A4B0469E21F}"/>
          </ac:inkMkLst>
        </pc:inkChg>
      </pc:sldChg>
      <pc:sldChg chg="addSp delSp modSp add mod setBg addAnim delAnim">
        <pc:chgData name="伊健 杜" userId="e69aded81da48593" providerId="LiveId" clId="{83A22E12-844C-4D6A-AF6F-83829D2365E1}" dt="2022-12-08T12:21:48.302" v="2906"/>
        <pc:sldMkLst>
          <pc:docMk/>
          <pc:sldMk cId="911399312" sldId="1788"/>
        </pc:sldMkLst>
        <pc:spChg chg="mod">
          <ac:chgData name="伊健 杜" userId="e69aded81da48593" providerId="LiveId" clId="{83A22E12-844C-4D6A-AF6F-83829D2365E1}" dt="2022-12-08T12:21:48.302" v="2906"/>
          <ac:spMkLst>
            <pc:docMk/>
            <pc:sldMk cId="911399312" sldId="1788"/>
            <ac:spMk id="2" creationId="{10304424-DB4A-36E7-9E0D-D32A5DD0F26C}"/>
          </ac:spMkLst>
        </pc:spChg>
        <pc:spChg chg="mod">
          <ac:chgData name="伊健 杜" userId="e69aded81da48593" providerId="LiveId" clId="{83A22E12-844C-4D6A-AF6F-83829D2365E1}" dt="2022-12-08T12:21:48.302" v="2906"/>
          <ac:spMkLst>
            <pc:docMk/>
            <pc:sldMk cId="911399312" sldId="1788"/>
            <ac:spMk id="5" creationId="{E7287B0E-EF55-E721-8EFA-9A9183C0EDF9}"/>
          </ac:spMkLst>
        </pc:spChg>
        <pc:picChg chg="add mod">
          <ac:chgData name="伊健 杜" userId="e69aded81da48593" providerId="LiveId" clId="{83A22E12-844C-4D6A-AF6F-83829D2365E1}" dt="2022-12-08T10:49:43.705" v="425" actId="1076"/>
          <ac:picMkLst>
            <pc:docMk/>
            <pc:sldMk cId="911399312" sldId="1788"/>
            <ac:picMk id="1026" creationId="{4728630F-8C95-988A-AB1D-2CECCC11D857}"/>
          </ac:picMkLst>
        </pc:picChg>
        <pc:picChg chg="del">
          <ac:chgData name="伊健 杜" userId="e69aded81da48593" providerId="LiveId" clId="{83A22E12-844C-4D6A-AF6F-83829D2365E1}" dt="2022-12-08T10:49:00.829" v="420" actId="478"/>
          <ac:picMkLst>
            <pc:docMk/>
            <pc:sldMk cId="911399312" sldId="1788"/>
            <ac:picMk id="7170" creationId="{A273AA73-E28A-D40A-8523-AD77ADB84A45}"/>
          </ac:picMkLst>
        </pc:picChg>
        <pc:cxnChg chg="add del">
          <ac:chgData name="伊健 杜" userId="e69aded81da48593" providerId="LiveId" clId="{83A22E12-844C-4D6A-AF6F-83829D2365E1}" dt="2022-12-08T10:49:41.139" v="424" actId="26606"/>
          <ac:cxnSpMkLst>
            <pc:docMk/>
            <pc:sldMk cId="911399312" sldId="1788"/>
            <ac:cxnSpMk id="1031" creationId="{A7F400EE-A8A5-48AF-B4D6-291B52C6F0B0}"/>
          </ac:cxnSpMkLst>
        </pc:cxnChg>
      </pc:sldChg>
      <pc:sldChg chg="modSp add mod">
        <pc:chgData name="伊健 杜" userId="e69aded81da48593" providerId="LiveId" clId="{83A22E12-844C-4D6A-AF6F-83829D2365E1}" dt="2022-12-08T10:34:12.751" v="99"/>
        <pc:sldMkLst>
          <pc:docMk/>
          <pc:sldMk cId="3055207800" sldId="1789"/>
        </pc:sldMkLst>
        <pc:spChg chg="mod">
          <ac:chgData name="伊健 杜" userId="e69aded81da48593" providerId="LiveId" clId="{83A22E12-844C-4D6A-AF6F-83829D2365E1}" dt="2022-12-08T10:34:12.751" v="99"/>
          <ac:spMkLst>
            <pc:docMk/>
            <pc:sldMk cId="3055207800" sldId="1789"/>
            <ac:spMk id="4" creationId="{2CD63A4E-E37B-41A6-9090-C7BF9F9D4BD7}"/>
          </ac:spMkLst>
        </pc:spChg>
      </pc:sldChg>
      <pc:sldChg chg="modSp add mod">
        <pc:chgData name="伊健 杜" userId="e69aded81da48593" providerId="LiveId" clId="{83A22E12-844C-4D6A-AF6F-83829D2365E1}" dt="2022-12-08T12:21:48.302" v="2906"/>
        <pc:sldMkLst>
          <pc:docMk/>
          <pc:sldMk cId="121719829" sldId="1790"/>
        </pc:sldMkLst>
        <pc:spChg chg="mod">
          <ac:chgData name="伊健 杜" userId="e69aded81da48593" providerId="LiveId" clId="{83A22E12-844C-4D6A-AF6F-83829D2365E1}" dt="2022-12-08T12:21:48.302" v="2906"/>
          <ac:spMkLst>
            <pc:docMk/>
            <pc:sldMk cId="121719829" sldId="1790"/>
            <ac:spMk id="4" creationId="{2CD63A4E-E37B-41A6-9090-C7BF9F9D4BD7}"/>
          </ac:spMkLst>
        </pc:spChg>
      </pc:sldChg>
      <pc:sldChg chg="modSp add mod">
        <pc:chgData name="伊健 杜" userId="e69aded81da48593" providerId="LiveId" clId="{83A22E12-844C-4D6A-AF6F-83829D2365E1}" dt="2022-12-08T12:21:48.302" v="2906"/>
        <pc:sldMkLst>
          <pc:docMk/>
          <pc:sldMk cId="1429165965" sldId="1791"/>
        </pc:sldMkLst>
        <pc:spChg chg="mod">
          <ac:chgData name="伊健 杜" userId="e69aded81da48593" providerId="LiveId" clId="{83A22E12-844C-4D6A-AF6F-83829D2365E1}" dt="2022-12-08T12:21:48.302" v="2906"/>
          <ac:spMkLst>
            <pc:docMk/>
            <pc:sldMk cId="1429165965" sldId="1791"/>
            <ac:spMk id="4" creationId="{2CD63A4E-E37B-41A6-9090-C7BF9F9D4BD7}"/>
          </ac:spMkLst>
        </pc:spChg>
      </pc:sldChg>
      <pc:sldChg chg="addSp delSp modSp add mod">
        <pc:chgData name="伊健 杜" userId="e69aded81da48593" providerId="LiveId" clId="{83A22E12-844C-4D6A-AF6F-83829D2365E1}" dt="2022-12-08T12:21:48.302" v="2906"/>
        <pc:sldMkLst>
          <pc:docMk/>
          <pc:sldMk cId="347609410" sldId="1792"/>
        </pc:sldMkLst>
        <pc:spChg chg="mod">
          <ac:chgData name="伊健 杜" userId="e69aded81da48593" providerId="LiveId" clId="{83A22E12-844C-4D6A-AF6F-83829D2365E1}" dt="2022-12-08T10:50:03.829" v="445"/>
          <ac:spMkLst>
            <pc:docMk/>
            <pc:sldMk cId="347609410" sldId="1792"/>
            <ac:spMk id="2" creationId="{10304424-DB4A-36E7-9E0D-D32A5DD0F26C}"/>
          </ac:spMkLst>
        </pc:spChg>
        <pc:spChg chg="add del">
          <ac:chgData name="伊健 杜" userId="e69aded81da48593" providerId="LiveId" clId="{83A22E12-844C-4D6A-AF6F-83829D2365E1}" dt="2022-12-08T10:53:00.379" v="544" actId="478"/>
          <ac:spMkLst>
            <pc:docMk/>
            <pc:sldMk cId="347609410" sldId="1792"/>
            <ac:spMk id="3" creationId="{F5B193F1-2897-8576-F0BD-D1E925903ABE}"/>
          </ac:spMkLst>
        </pc:spChg>
        <pc:spChg chg="mod">
          <ac:chgData name="伊健 杜" userId="e69aded81da48593" providerId="LiveId" clId="{83A22E12-844C-4D6A-AF6F-83829D2365E1}" dt="2022-12-08T12:21:48.302" v="2906"/>
          <ac:spMkLst>
            <pc:docMk/>
            <pc:sldMk cId="347609410" sldId="1792"/>
            <ac:spMk id="5" creationId="{E7287B0E-EF55-E721-8EFA-9A9183C0EDF9}"/>
          </ac:spMkLst>
        </pc:spChg>
        <pc:picChg chg="add mod">
          <ac:chgData name="伊健 杜" userId="e69aded81da48593" providerId="LiveId" clId="{83A22E12-844C-4D6A-AF6F-83829D2365E1}" dt="2022-12-08T10:53:14.088" v="548" actId="1076"/>
          <ac:picMkLst>
            <pc:docMk/>
            <pc:sldMk cId="347609410" sldId="1792"/>
            <ac:picMk id="6" creationId="{32C4F5C0-A838-043D-2CD2-DE84B1B921E0}"/>
          </ac:picMkLst>
        </pc:picChg>
        <pc:picChg chg="del">
          <ac:chgData name="伊健 杜" userId="e69aded81da48593" providerId="LiveId" clId="{83A22E12-844C-4D6A-AF6F-83829D2365E1}" dt="2022-12-08T10:50:34.804" v="496" actId="478"/>
          <ac:picMkLst>
            <pc:docMk/>
            <pc:sldMk cId="347609410" sldId="1792"/>
            <ac:picMk id="1026" creationId="{4728630F-8C95-988A-AB1D-2CECCC11D857}"/>
          </ac:picMkLst>
        </pc:picChg>
      </pc:sldChg>
      <pc:sldChg chg="modSp new del mod">
        <pc:chgData name="伊健 杜" userId="e69aded81da48593" providerId="LiveId" clId="{83A22E12-844C-4D6A-AF6F-83829D2365E1}" dt="2022-12-08T10:47:15.486" v="283" actId="47"/>
        <pc:sldMkLst>
          <pc:docMk/>
          <pc:sldMk cId="2438607030" sldId="1792"/>
        </pc:sldMkLst>
        <pc:spChg chg="mod">
          <ac:chgData name="伊健 杜" userId="e69aded81da48593" providerId="LiveId" clId="{83A22E12-844C-4D6A-AF6F-83829D2365E1}" dt="2022-12-08T10:47:14.312" v="282"/>
          <ac:spMkLst>
            <pc:docMk/>
            <pc:sldMk cId="2438607030" sldId="1792"/>
            <ac:spMk id="2" creationId="{9D0AA7CF-E99D-A21A-1F74-B558C1F9DF15}"/>
          </ac:spMkLst>
        </pc:spChg>
      </pc:sldChg>
      <pc:sldChg chg="addSp delSp modSp add mod">
        <pc:chgData name="伊健 杜" userId="e69aded81da48593" providerId="LiveId" clId="{83A22E12-844C-4D6A-AF6F-83829D2365E1}" dt="2022-12-08T12:21:48.302" v="2906"/>
        <pc:sldMkLst>
          <pc:docMk/>
          <pc:sldMk cId="2404114991" sldId="1793"/>
        </pc:sldMkLst>
        <pc:spChg chg="mod">
          <ac:chgData name="伊健 杜" userId="e69aded81da48593" providerId="LiveId" clId="{83A22E12-844C-4D6A-AF6F-83829D2365E1}" dt="2022-12-08T12:21:48.302" v="2906"/>
          <ac:spMkLst>
            <pc:docMk/>
            <pc:sldMk cId="2404114991" sldId="1793"/>
            <ac:spMk id="5" creationId="{E7287B0E-EF55-E721-8EFA-9A9183C0EDF9}"/>
          </ac:spMkLst>
        </pc:spChg>
        <pc:picChg chg="del">
          <ac:chgData name="伊健 杜" userId="e69aded81da48593" providerId="LiveId" clId="{83A22E12-844C-4D6A-AF6F-83829D2365E1}" dt="2022-12-08T10:58:49.724" v="648" actId="478"/>
          <ac:picMkLst>
            <pc:docMk/>
            <pc:sldMk cId="2404114991" sldId="1793"/>
            <ac:picMk id="6" creationId="{32C4F5C0-A838-043D-2CD2-DE84B1B921E0}"/>
          </ac:picMkLst>
        </pc:picChg>
        <pc:picChg chg="add mod">
          <ac:chgData name="伊健 杜" userId="e69aded81da48593" providerId="LiveId" clId="{83A22E12-844C-4D6A-AF6F-83829D2365E1}" dt="2022-12-08T10:59:05.540" v="650" actId="1076"/>
          <ac:picMkLst>
            <pc:docMk/>
            <pc:sldMk cId="2404114991" sldId="1793"/>
            <ac:picMk id="3074" creationId="{8FB7FF17-6045-6742-7854-521EC85B450C}"/>
          </ac:picMkLst>
        </pc:picChg>
      </pc:sldChg>
      <pc:sldChg chg="modSp add mod">
        <pc:chgData name="伊健 杜" userId="e69aded81da48593" providerId="LiveId" clId="{83A22E12-844C-4D6A-AF6F-83829D2365E1}" dt="2022-12-08T12:21:48.302" v="2906"/>
        <pc:sldMkLst>
          <pc:docMk/>
          <pc:sldMk cId="1140786682" sldId="1794"/>
        </pc:sldMkLst>
        <pc:spChg chg="mod">
          <ac:chgData name="伊健 杜" userId="e69aded81da48593" providerId="LiveId" clId="{83A22E12-844C-4D6A-AF6F-83829D2365E1}" dt="2022-12-08T12:21:48.302" v="2906"/>
          <ac:spMkLst>
            <pc:docMk/>
            <pc:sldMk cId="1140786682" sldId="1794"/>
            <ac:spMk id="4" creationId="{2CD63A4E-E37B-41A6-9090-C7BF9F9D4BD7}"/>
          </ac:spMkLst>
        </pc:spChg>
      </pc:sldChg>
      <pc:sldChg chg="addSp delSp modSp add mod">
        <pc:chgData name="伊健 杜" userId="e69aded81da48593" providerId="LiveId" clId="{83A22E12-844C-4D6A-AF6F-83829D2365E1}" dt="2022-12-08T12:21:48.302" v="2906"/>
        <pc:sldMkLst>
          <pc:docMk/>
          <pc:sldMk cId="2444242798" sldId="1795"/>
        </pc:sldMkLst>
        <pc:spChg chg="mod">
          <ac:chgData name="伊健 杜" userId="e69aded81da48593" providerId="LiveId" clId="{83A22E12-844C-4D6A-AF6F-83829D2365E1}" dt="2022-12-08T12:21:48.302" v="2906"/>
          <ac:spMkLst>
            <pc:docMk/>
            <pc:sldMk cId="2444242798" sldId="1795"/>
            <ac:spMk id="2" creationId="{10304424-DB4A-36E7-9E0D-D32A5DD0F26C}"/>
          </ac:spMkLst>
        </pc:spChg>
        <pc:spChg chg="mod">
          <ac:chgData name="伊健 杜" userId="e69aded81da48593" providerId="LiveId" clId="{83A22E12-844C-4D6A-AF6F-83829D2365E1}" dt="2022-12-08T12:21:48.302" v="2906"/>
          <ac:spMkLst>
            <pc:docMk/>
            <pc:sldMk cId="2444242798" sldId="1795"/>
            <ac:spMk id="5" creationId="{E7287B0E-EF55-E721-8EFA-9A9183C0EDF9}"/>
          </ac:spMkLst>
        </pc:spChg>
        <pc:picChg chg="del">
          <ac:chgData name="伊健 杜" userId="e69aded81da48593" providerId="LiveId" clId="{83A22E12-844C-4D6A-AF6F-83829D2365E1}" dt="2022-12-08T11:02:15.918" v="772" actId="478"/>
          <ac:picMkLst>
            <pc:docMk/>
            <pc:sldMk cId="2444242798" sldId="1795"/>
            <ac:picMk id="6" creationId="{32C4F5C0-A838-043D-2CD2-DE84B1B921E0}"/>
          </ac:picMkLst>
        </pc:picChg>
        <pc:picChg chg="add mod">
          <ac:chgData name="伊健 杜" userId="e69aded81da48593" providerId="LiveId" clId="{83A22E12-844C-4D6A-AF6F-83829D2365E1}" dt="2022-12-08T11:06:33.687" v="804" actId="1076"/>
          <ac:picMkLst>
            <pc:docMk/>
            <pc:sldMk cId="2444242798" sldId="1795"/>
            <ac:picMk id="4098" creationId="{D3704CE2-A8A4-EF44-4CCA-E66FE0743927}"/>
          </ac:picMkLst>
        </pc:picChg>
      </pc:sldChg>
      <pc:sldChg chg="addSp delSp modSp add mod">
        <pc:chgData name="伊健 杜" userId="e69aded81da48593" providerId="LiveId" clId="{83A22E12-844C-4D6A-AF6F-83829D2365E1}" dt="2022-12-08T12:21:48.302" v="2906"/>
        <pc:sldMkLst>
          <pc:docMk/>
          <pc:sldMk cId="1977330403" sldId="1796"/>
        </pc:sldMkLst>
        <pc:spChg chg="mod">
          <ac:chgData name="伊健 杜" userId="e69aded81da48593" providerId="LiveId" clId="{83A22E12-844C-4D6A-AF6F-83829D2365E1}" dt="2022-12-08T12:21:48.302" v="2906"/>
          <ac:spMkLst>
            <pc:docMk/>
            <pc:sldMk cId="1977330403" sldId="1796"/>
            <ac:spMk id="2" creationId="{10304424-DB4A-36E7-9E0D-D32A5DD0F26C}"/>
          </ac:spMkLst>
        </pc:spChg>
        <pc:spChg chg="mod">
          <ac:chgData name="伊健 杜" userId="e69aded81da48593" providerId="LiveId" clId="{83A22E12-844C-4D6A-AF6F-83829D2365E1}" dt="2022-12-08T12:21:48.302" v="2906"/>
          <ac:spMkLst>
            <pc:docMk/>
            <pc:sldMk cId="1977330403" sldId="1796"/>
            <ac:spMk id="5" creationId="{E7287B0E-EF55-E721-8EFA-9A9183C0EDF9}"/>
          </ac:spMkLst>
        </pc:spChg>
        <pc:picChg chg="del">
          <ac:chgData name="伊健 杜" userId="e69aded81da48593" providerId="LiveId" clId="{83A22E12-844C-4D6A-AF6F-83829D2365E1}" dt="2022-12-08T11:22:15.518" v="958" actId="478"/>
          <ac:picMkLst>
            <pc:docMk/>
            <pc:sldMk cId="1977330403" sldId="1796"/>
            <ac:picMk id="4098" creationId="{D3704CE2-A8A4-EF44-4CCA-E66FE0743927}"/>
          </ac:picMkLst>
        </pc:picChg>
        <pc:picChg chg="add mod">
          <ac:chgData name="伊健 杜" userId="e69aded81da48593" providerId="LiveId" clId="{83A22E12-844C-4D6A-AF6F-83829D2365E1}" dt="2022-12-08T11:22:37.918" v="961" actId="1076"/>
          <ac:picMkLst>
            <pc:docMk/>
            <pc:sldMk cId="1977330403" sldId="1796"/>
            <ac:picMk id="5122" creationId="{8C4FF075-D79E-C1D3-1448-0F07FADA6611}"/>
          </ac:picMkLst>
        </pc:picChg>
      </pc:sldChg>
      <pc:sldChg chg="addSp delSp modSp add mod setBg">
        <pc:chgData name="伊健 杜" userId="e69aded81da48593" providerId="LiveId" clId="{83A22E12-844C-4D6A-AF6F-83829D2365E1}" dt="2022-12-08T12:21:48.302" v="2906"/>
        <pc:sldMkLst>
          <pc:docMk/>
          <pc:sldMk cId="1852777442" sldId="1797"/>
        </pc:sldMkLst>
        <pc:spChg chg="mod">
          <ac:chgData name="伊健 杜" userId="e69aded81da48593" providerId="LiveId" clId="{83A22E12-844C-4D6A-AF6F-83829D2365E1}" dt="2022-12-08T12:21:48.302" v="2906"/>
          <ac:spMkLst>
            <pc:docMk/>
            <pc:sldMk cId="1852777442" sldId="1797"/>
            <ac:spMk id="2" creationId="{10304424-DB4A-36E7-9E0D-D32A5DD0F26C}"/>
          </ac:spMkLst>
        </pc:spChg>
        <pc:spChg chg="mod">
          <ac:chgData name="伊健 杜" userId="e69aded81da48593" providerId="LiveId" clId="{83A22E12-844C-4D6A-AF6F-83829D2365E1}" dt="2022-12-08T12:21:48.302" v="2906"/>
          <ac:spMkLst>
            <pc:docMk/>
            <pc:sldMk cId="1852777442" sldId="1797"/>
            <ac:spMk id="5" creationId="{E7287B0E-EF55-E721-8EFA-9A9183C0EDF9}"/>
          </ac:spMkLst>
        </pc:spChg>
        <pc:spChg chg="add del">
          <ac:chgData name="伊健 杜" userId="e69aded81da48593" providerId="LiveId" clId="{83A22E12-844C-4D6A-AF6F-83829D2365E1}" dt="2022-12-08T11:23:27.458" v="1068" actId="26606"/>
          <ac:spMkLst>
            <pc:docMk/>
            <pc:sldMk cId="1852777442" sldId="1797"/>
            <ac:spMk id="11" creationId="{E8A8EAB8-D2FF-444D-B34B-7D32F106AD0E}"/>
          </ac:spMkLst>
        </pc:spChg>
        <pc:picChg chg="add mod modCrop">
          <ac:chgData name="伊健 杜" userId="e69aded81da48593" providerId="LiveId" clId="{83A22E12-844C-4D6A-AF6F-83829D2365E1}" dt="2022-12-08T11:23:43.652" v="1075" actId="1076"/>
          <ac:picMkLst>
            <pc:docMk/>
            <pc:sldMk cId="1852777442" sldId="1797"/>
            <ac:picMk id="3" creationId="{F32F69D3-B993-7EBF-D6E9-7B99A950EE4A}"/>
          </ac:picMkLst>
        </pc:picChg>
        <pc:picChg chg="add del">
          <ac:chgData name="伊健 杜" userId="e69aded81da48593" providerId="LiveId" clId="{83A22E12-844C-4D6A-AF6F-83829D2365E1}" dt="2022-12-08T11:23:27.458" v="1068" actId="26606"/>
          <ac:picMkLst>
            <pc:docMk/>
            <pc:sldMk cId="1852777442" sldId="1797"/>
            <ac:picMk id="7" creationId="{BDBA6E0A-4239-26BB-B53D-01318DDD3266}"/>
          </ac:picMkLst>
        </pc:picChg>
        <pc:picChg chg="del">
          <ac:chgData name="伊健 杜" userId="e69aded81da48593" providerId="LiveId" clId="{83A22E12-844C-4D6A-AF6F-83829D2365E1}" dt="2022-12-08T11:22:41.960" v="963" actId="478"/>
          <ac:picMkLst>
            <pc:docMk/>
            <pc:sldMk cId="1852777442" sldId="1797"/>
            <ac:picMk id="5122" creationId="{8C4FF075-D79E-C1D3-1448-0F07FADA6611}"/>
          </ac:picMkLst>
        </pc:picChg>
        <pc:cxnChg chg="add del">
          <ac:chgData name="伊健 杜" userId="e69aded81da48593" providerId="LiveId" clId="{83A22E12-844C-4D6A-AF6F-83829D2365E1}" dt="2022-12-08T11:23:27.458" v="1068" actId="26606"/>
          <ac:cxnSpMkLst>
            <pc:docMk/>
            <pc:sldMk cId="1852777442" sldId="1797"/>
            <ac:cxnSpMk id="13" creationId="{EEA38897-7BA3-4408-8083-3235339C4A60}"/>
          </ac:cxnSpMkLst>
        </pc:cxnChg>
        <pc:cxnChg chg="add del">
          <ac:chgData name="伊健 杜" userId="e69aded81da48593" providerId="LiveId" clId="{83A22E12-844C-4D6A-AF6F-83829D2365E1}" dt="2022-12-08T11:23:27.458" v="1068" actId="26606"/>
          <ac:cxnSpMkLst>
            <pc:docMk/>
            <pc:sldMk cId="1852777442" sldId="1797"/>
            <ac:cxnSpMk id="15" creationId="{F11AD06B-AB20-4097-8606-5DA00DBACE88}"/>
          </ac:cxnSpMkLst>
        </pc:cxnChg>
      </pc:sldChg>
      <pc:sldChg chg="addSp delSp modSp add mod setBg">
        <pc:chgData name="伊健 杜" userId="e69aded81da48593" providerId="LiveId" clId="{83A22E12-844C-4D6A-AF6F-83829D2365E1}" dt="2022-12-08T12:21:48.302" v="2906"/>
        <pc:sldMkLst>
          <pc:docMk/>
          <pc:sldMk cId="2142042874" sldId="1798"/>
        </pc:sldMkLst>
        <pc:spChg chg="mod">
          <ac:chgData name="伊健 杜" userId="e69aded81da48593" providerId="LiveId" clId="{83A22E12-844C-4D6A-AF6F-83829D2365E1}" dt="2022-12-08T11:31:09.669" v="1226" actId="26606"/>
          <ac:spMkLst>
            <pc:docMk/>
            <pc:sldMk cId="2142042874" sldId="1798"/>
            <ac:spMk id="2" creationId="{10304424-DB4A-36E7-9E0D-D32A5DD0F26C}"/>
          </ac:spMkLst>
        </pc:spChg>
        <pc:spChg chg="mod ord">
          <ac:chgData name="伊健 杜" userId="e69aded81da48593" providerId="LiveId" clId="{83A22E12-844C-4D6A-AF6F-83829D2365E1}" dt="2022-12-08T12:21:48.302" v="2906"/>
          <ac:spMkLst>
            <pc:docMk/>
            <pc:sldMk cId="2142042874" sldId="1798"/>
            <ac:spMk id="5" creationId="{E7287B0E-EF55-E721-8EFA-9A9183C0EDF9}"/>
          </ac:spMkLst>
        </pc:spChg>
        <pc:spChg chg="add del">
          <ac:chgData name="伊健 杜" userId="e69aded81da48593" providerId="LiveId" clId="{83A22E12-844C-4D6A-AF6F-83829D2365E1}" dt="2022-12-08T11:31:09.669" v="1226" actId="26606"/>
          <ac:spMkLst>
            <pc:docMk/>
            <pc:sldMk cId="2142042874" sldId="1798"/>
            <ac:spMk id="6151" creationId="{79BB35BC-D5C2-4C8B-A22A-A71E6191913B}"/>
          </ac:spMkLst>
        </pc:spChg>
        <pc:picChg chg="del">
          <ac:chgData name="伊健 杜" userId="e69aded81da48593" providerId="LiveId" clId="{83A22E12-844C-4D6A-AF6F-83829D2365E1}" dt="2022-12-08T11:24:14.822" v="1090" actId="478"/>
          <ac:picMkLst>
            <pc:docMk/>
            <pc:sldMk cId="2142042874" sldId="1798"/>
            <ac:picMk id="3" creationId="{F32F69D3-B993-7EBF-D6E9-7B99A950EE4A}"/>
          </ac:picMkLst>
        </pc:picChg>
        <pc:picChg chg="add mod">
          <ac:chgData name="伊健 杜" userId="e69aded81da48593" providerId="LiveId" clId="{83A22E12-844C-4D6A-AF6F-83829D2365E1}" dt="2022-12-08T11:31:09.669" v="1226" actId="26606"/>
          <ac:picMkLst>
            <pc:docMk/>
            <pc:sldMk cId="2142042874" sldId="1798"/>
            <ac:picMk id="6146" creationId="{AE45F6F5-87E3-BCD5-ECA3-8BB72029A1FF}"/>
          </ac:picMkLst>
        </pc:picChg>
      </pc:sldChg>
      <pc:sldChg chg="addSp delSp modSp add mod">
        <pc:chgData name="伊健 杜" userId="e69aded81da48593" providerId="LiveId" clId="{83A22E12-844C-4D6A-AF6F-83829D2365E1}" dt="2022-12-08T12:21:48.302" v="2906"/>
        <pc:sldMkLst>
          <pc:docMk/>
          <pc:sldMk cId="686059501" sldId="1799"/>
        </pc:sldMkLst>
        <pc:spChg chg="mod">
          <ac:chgData name="伊健 杜" userId="e69aded81da48593" providerId="LiveId" clId="{83A22E12-844C-4D6A-AF6F-83829D2365E1}" dt="2022-12-08T12:21:48.302" v="2906"/>
          <ac:spMkLst>
            <pc:docMk/>
            <pc:sldMk cId="686059501" sldId="1799"/>
            <ac:spMk id="5" creationId="{E7287B0E-EF55-E721-8EFA-9A9183C0EDF9}"/>
          </ac:spMkLst>
        </pc:spChg>
        <pc:picChg chg="del">
          <ac:chgData name="伊健 杜" userId="e69aded81da48593" providerId="LiveId" clId="{83A22E12-844C-4D6A-AF6F-83829D2365E1}" dt="2022-12-08T11:32:25.102" v="1432" actId="478"/>
          <ac:picMkLst>
            <pc:docMk/>
            <pc:sldMk cId="686059501" sldId="1799"/>
            <ac:picMk id="6146" creationId="{AE45F6F5-87E3-BCD5-ECA3-8BB72029A1FF}"/>
          </ac:picMkLst>
        </pc:picChg>
        <pc:picChg chg="add del mod">
          <ac:chgData name="伊健 杜" userId="e69aded81da48593" providerId="LiveId" clId="{83A22E12-844C-4D6A-AF6F-83829D2365E1}" dt="2022-12-08T11:34:25.536" v="1438" actId="478"/>
          <ac:picMkLst>
            <pc:docMk/>
            <pc:sldMk cId="686059501" sldId="1799"/>
            <ac:picMk id="8194" creationId="{CFF3AC57-6A14-E68B-FB5A-436C5EE747DD}"/>
          </ac:picMkLst>
        </pc:picChg>
        <pc:picChg chg="add mod">
          <ac:chgData name="伊健 杜" userId="e69aded81da48593" providerId="LiveId" clId="{83A22E12-844C-4D6A-AF6F-83829D2365E1}" dt="2022-12-08T11:34:31.104" v="1444" actId="1076"/>
          <ac:picMkLst>
            <pc:docMk/>
            <pc:sldMk cId="686059501" sldId="1799"/>
            <ac:picMk id="8196" creationId="{EACB64F8-4C8B-8D32-8C66-75F705A0EFF5}"/>
          </ac:picMkLst>
        </pc:picChg>
      </pc:sldChg>
      <pc:sldChg chg="modSp add mod">
        <pc:chgData name="伊健 杜" userId="e69aded81da48593" providerId="LiveId" clId="{83A22E12-844C-4D6A-AF6F-83829D2365E1}" dt="2022-12-08T12:21:48.302" v="2906"/>
        <pc:sldMkLst>
          <pc:docMk/>
          <pc:sldMk cId="1351847430" sldId="1800"/>
        </pc:sldMkLst>
        <pc:spChg chg="mod">
          <ac:chgData name="伊健 杜" userId="e69aded81da48593" providerId="LiveId" clId="{83A22E12-844C-4D6A-AF6F-83829D2365E1}" dt="2022-12-08T12:21:48.302" v="2906"/>
          <ac:spMkLst>
            <pc:docMk/>
            <pc:sldMk cId="1351847430" sldId="1800"/>
            <ac:spMk id="4" creationId="{2CD63A4E-E37B-41A6-9090-C7BF9F9D4BD7}"/>
          </ac:spMkLst>
        </pc:spChg>
      </pc:sldChg>
      <pc:sldChg chg="modSp add mod">
        <pc:chgData name="伊健 杜" userId="e69aded81da48593" providerId="LiveId" clId="{83A22E12-844C-4D6A-AF6F-83829D2365E1}" dt="2022-12-08T12:21:48.302" v="2906"/>
        <pc:sldMkLst>
          <pc:docMk/>
          <pc:sldMk cId="516982602" sldId="1801"/>
        </pc:sldMkLst>
        <pc:spChg chg="mod">
          <ac:chgData name="伊健 杜" userId="e69aded81da48593" providerId="LiveId" clId="{83A22E12-844C-4D6A-AF6F-83829D2365E1}" dt="2022-12-08T12:21:48.302" v="2906"/>
          <ac:spMkLst>
            <pc:docMk/>
            <pc:sldMk cId="516982602" sldId="1801"/>
            <ac:spMk id="4" creationId="{2CD63A4E-E37B-41A6-9090-C7BF9F9D4BD7}"/>
          </ac:spMkLst>
        </pc:spChg>
      </pc:sldChg>
      <pc:sldChg chg="addSp delSp modSp add mod ord">
        <pc:chgData name="伊健 杜" userId="e69aded81da48593" providerId="LiveId" clId="{83A22E12-844C-4D6A-AF6F-83829D2365E1}" dt="2022-12-08T12:21:48.302" v="2906"/>
        <pc:sldMkLst>
          <pc:docMk/>
          <pc:sldMk cId="3868789338" sldId="1802"/>
        </pc:sldMkLst>
        <pc:spChg chg="mod">
          <ac:chgData name="伊健 杜" userId="e69aded81da48593" providerId="LiveId" clId="{83A22E12-844C-4D6A-AF6F-83829D2365E1}" dt="2022-12-08T12:21:48.302" v="2906"/>
          <ac:spMkLst>
            <pc:docMk/>
            <pc:sldMk cId="3868789338" sldId="1802"/>
            <ac:spMk id="3" creationId="{AFF80177-B508-486C-D283-AFDDC448C9C4}"/>
          </ac:spMkLst>
        </pc:spChg>
        <pc:spChg chg="mod">
          <ac:chgData name="伊健 杜" userId="e69aded81da48593" providerId="LiveId" clId="{83A22E12-844C-4D6A-AF6F-83829D2365E1}" dt="2022-12-08T12:21:48.302" v="2906"/>
          <ac:spMkLst>
            <pc:docMk/>
            <pc:sldMk cId="3868789338" sldId="1802"/>
            <ac:spMk id="5" creationId="{E7287B0E-EF55-E721-8EFA-9A9183C0EDF9}"/>
          </ac:spMkLst>
        </pc:spChg>
        <pc:picChg chg="add del mod">
          <ac:chgData name="伊健 杜" userId="e69aded81da48593" providerId="LiveId" clId="{83A22E12-844C-4D6A-AF6F-83829D2365E1}" dt="2022-12-08T11:39:36.829" v="1942" actId="478"/>
          <ac:picMkLst>
            <pc:docMk/>
            <pc:sldMk cId="3868789338" sldId="1802"/>
            <ac:picMk id="2" creationId="{479F96E6-EDAF-A908-20A2-1A0CA362A567}"/>
          </ac:picMkLst>
        </pc:picChg>
        <pc:picChg chg="add mod">
          <ac:chgData name="伊健 杜" userId="e69aded81da48593" providerId="LiveId" clId="{83A22E12-844C-4D6A-AF6F-83829D2365E1}" dt="2022-12-08T11:40:49.007" v="1945" actId="1076"/>
          <ac:picMkLst>
            <pc:docMk/>
            <pc:sldMk cId="3868789338" sldId="1802"/>
            <ac:picMk id="4" creationId="{3FF48D39-FDED-72C2-C775-6D0A66F9B949}"/>
          </ac:picMkLst>
        </pc:picChg>
        <pc:picChg chg="del">
          <ac:chgData name="伊健 杜" userId="e69aded81da48593" providerId="LiveId" clId="{83A22E12-844C-4D6A-AF6F-83829D2365E1}" dt="2022-12-08T11:36:13.878" v="1588" actId="478"/>
          <ac:picMkLst>
            <pc:docMk/>
            <pc:sldMk cId="3868789338" sldId="1802"/>
            <ac:picMk id="9218" creationId="{16042FC7-1AE0-A98C-7931-89437A3C2D99}"/>
          </ac:picMkLst>
        </pc:picChg>
        <pc:picChg chg="del">
          <ac:chgData name="伊健 杜" userId="e69aded81da48593" providerId="LiveId" clId="{83A22E12-844C-4D6A-AF6F-83829D2365E1}" dt="2022-12-08T11:36:13.878" v="1588" actId="478"/>
          <ac:picMkLst>
            <pc:docMk/>
            <pc:sldMk cId="3868789338" sldId="1802"/>
            <ac:picMk id="9220" creationId="{70344E29-2A41-6350-4D37-F553779715FC}"/>
          </ac:picMkLst>
        </pc:picChg>
      </pc:sldChg>
      <pc:sldChg chg="modSp add">
        <pc:chgData name="伊健 杜" userId="e69aded81da48593" providerId="LiveId" clId="{83A22E12-844C-4D6A-AF6F-83829D2365E1}" dt="2022-12-08T12:21:48.302" v="2906"/>
        <pc:sldMkLst>
          <pc:docMk/>
          <pc:sldMk cId="614896049" sldId="1803"/>
        </pc:sldMkLst>
        <pc:spChg chg="mod">
          <ac:chgData name="伊健 杜" userId="e69aded81da48593" providerId="LiveId" clId="{83A22E12-844C-4D6A-AF6F-83829D2365E1}" dt="2022-12-08T12:21:48.302" v="2906"/>
          <ac:spMkLst>
            <pc:docMk/>
            <pc:sldMk cId="614896049" sldId="1803"/>
            <ac:spMk id="3" creationId="{AFF80177-B508-486C-D283-AFDDC448C9C4}"/>
          </ac:spMkLst>
        </pc:spChg>
        <pc:spChg chg="mod">
          <ac:chgData name="伊健 杜" userId="e69aded81da48593" providerId="LiveId" clId="{83A22E12-844C-4D6A-AF6F-83829D2365E1}" dt="2022-12-08T12:21:48.302" v="2906"/>
          <ac:spMkLst>
            <pc:docMk/>
            <pc:sldMk cId="614896049" sldId="1803"/>
            <ac:spMk id="5" creationId="{E7287B0E-EF55-E721-8EFA-9A9183C0EDF9}"/>
          </ac:spMkLst>
        </pc:spChg>
      </pc:sldChg>
      <pc:sldChg chg="addSp delSp modSp add mod">
        <pc:chgData name="伊健 杜" userId="e69aded81da48593" providerId="LiveId" clId="{83A22E12-844C-4D6A-AF6F-83829D2365E1}" dt="2022-12-08T12:21:48.302" v="2906"/>
        <pc:sldMkLst>
          <pc:docMk/>
          <pc:sldMk cId="4183010274" sldId="1804"/>
        </pc:sldMkLst>
        <pc:spChg chg="mod">
          <ac:chgData name="伊健 杜" userId="e69aded81da48593" providerId="LiveId" clId="{83A22E12-844C-4D6A-AF6F-83829D2365E1}" dt="2022-12-08T12:21:48.302" v="2906"/>
          <ac:spMkLst>
            <pc:docMk/>
            <pc:sldMk cId="4183010274" sldId="1804"/>
            <ac:spMk id="3" creationId="{AFF80177-B508-486C-D283-AFDDC448C9C4}"/>
          </ac:spMkLst>
        </pc:spChg>
        <pc:spChg chg="mod">
          <ac:chgData name="伊健 杜" userId="e69aded81da48593" providerId="LiveId" clId="{83A22E12-844C-4D6A-AF6F-83829D2365E1}" dt="2022-12-08T12:21:48.302" v="2906"/>
          <ac:spMkLst>
            <pc:docMk/>
            <pc:sldMk cId="4183010274" sldId="1804"/>
            <ac:spMk id="5" creationId="{E7287B0E-EF55-E721-8EFA-9A9183C0EDF9}"/>
          </ac:spMkLst>
        </pc:spChg>
        <pc:picChg chg="del">
          <ac:chgData name="伊健 杜" userId="e69aded81da48593" providerId="LiveId" clId="{83A22E12-844C-4D6A-AF6F-83829D2365E1}" dt="2022-12-08T11:41:07.578" v="1949" actId="478"/>
          <ac:picMkLst>
            <pc:docMk/>
            <pc:sldMk cId="4183010274" sldId="1804"/>
            <ac:picMk id="4" creationId="{3FF48D39-FDED-72C2-C775-6D0A66F9B949}"/>
          </ac:picMkLst>
        </pc:picChg>
        <pc:picChg chg="add mod">
          <ac:chgData name="伊健 杜" userId="e69aded81da48593" providerId="LiveId" clId="{83A22E12-844C-4D6A-AF6F-83829D2365E1}" dt="2022-12-08T11:42:50.427" v="2081" actId="1076"/>
          <ac:picMkLst>
            <pc:docMk/>
            <pc:sldMk cId="4183010274" sldId="1804"/>
            <ac:picMk id="11266" creationId="{5008B4FB-B35E-B85C-86B9-88F33D2BFC4E}"/>
          </ac:picMkLst>
        </pc:picChg>
      </pc:sldChg>
      <pc:sldChg chg="addSp modSp add mod">
        <pc:chgData name="伊健 杜" userId="e69aded81da48593" providerId="LiveId" clId="{83A22E12-844C-4D6A-AF6F-83829D2365E1}" dt="2022-12-08T12:21:48.302" v="2906"/>
        <pc:sldMkLst>
          <pc:docMk/>
          <pc:sldMk cId="3604283647" sldId="1805"/>
        </pc:sldMkLst>
        <pc:spChg chg="add mod">
          <ac:chgData name="伊健 杜" userId="e69aded81da48593" providerId="LiveId" clId="{83A22E12-844C-4D6A-AF6F-83829D2365E1}" dt="2022-12-08T12:21:48.302" v="2906"/>
          <ac:spMkLst>
            <pc:docMk/>
            <pc:sldMk cId="3604283647" sldId="1805"/>
            <ac:spMk id="2" creationId="{D2E14A89-106E-0522-E3E0-4A64DA7DF377}"/>
          </ac:spMkLst>
        </pc:spChg>
        <pc:spChg chg="mod">
          <ac:chgData name="伊健 杜" userId="e69aded81da48593" providerId="LiveId" clId="{83A22E12-844C-4D6A-AF6F-83829D2365E1}" dt="2022-12-08T12:21:48.302" v="2906"/>
          <ac:spMkLst>
            <pc:docMk/>
            <pc:sldMk cId="3604283647" sldId="1805"/>
            <ac:spMk id="4" creationId="{2CD63A4E-E37B-41A6-9090-C7BF9F9D4BD7}"/>
          </ac:spMkLst>
        </pc:spChg>
      </pc:sldChg>
      <pc:sldChg chg="addSp delSp modSp add mod">
        <pc:chgData name="伊健 杜" userId="e69aded81da48593" providerId="LiveId" clId="{83A22E12-844C-4D6A-AF6F-83829D2365E1}" dt="2022-12-08T12:21:48.302" v="2906"/>
        <pc:sldMkLst>
          <pc:docMk/>
          <pc:sldMk cId="2420948112" sldId="1806"/>
        </pc:sldMkLst>
        <pc:spChg chg="mod">
          <ac:chgData name="伊健 杜" userId="e69aded81da48593" providerId="LiveId" clId="{83A22E12-844C-4D6A-AF6F-83829D2365E1}" dt="2022-12-08T12:21:48.302" v="2906"/>
          <ac:spMkLst>
            <pc:docMk/>
            <pc:sldMk cId="2420948112" sldId="1806"/>
            <ac:spMk id="2" creationId="{10304424-DB4A-36E7-9E0D-D32A5DD0F26C}"/>
          </ac:spMkLst>
        </pc:spChg>
        <pc:spChg chg="mod">
          <ac:chgData name="伊健 杜" userId="e69aded81da48593" providerId="LiveId" clId="{83A22E12-844C-4D6A-AF6F-83829D2365E1}" dt="2022-12-08T12:21:48.302" v="2906"/>
          <ac:spMkLst>
            <pc:docMk/>
            <pc:sldMk cId="2420948112" sldId="1806"/>
            <ac:spMk id="5" creationId="{E7287B0E-EF55-E721-8EFA-9A9183C0EDF9}"/>
          </ac:spMkLst>
        </pc:spChg>
        <pc:picChg chg="del">
          <ac:chgData name="伊健 杜" userId="e69aded81da48593" providerId="LiveId" clId="{83A22E12-844C-4D6A-AF6F-83829D2365E1}" dt="2022-12-08T11:46:03.800" v="2473" actId="478"/>
          <ac:picMkLst>
            <pc:docMk/>
            <pc:sldMk cId="2420948112" sldId="1806"/>
            <ac:picMk id="4098" creationId="{D3704CE2-A8A4-EF44-4CCA-E66FE0743927}"/>
          </ac:picMkLst>
        </pc:picChg>
        <pc:picChg chg="add mod">
          <ac:chgData name="伊健 杜" userId="e69aded81da48593" providerId="LiveId" clId="{83A22E12-844C-4D6A-AF6F-83829D2365E1}" dt="2022-12-08T11:46:42.936" v="2477" actId="1076"/>
          <ac:picMkLst>
            <pc:docMk/>
            <pc:sldMk cId="2420948112" sldId="1806"/>
            <ac:picMk id="12290" creationId="{1F895F6C-508B-65BB-30BC-791DF746DEB5}"/>
          </ac:picMkLst>
        </pc:picChg>
      </pc:sldChg>
      <pc:sldChg chg="addSp delSp modSp add mod">
        <pc:chgData name="伊健 杜" userId="e69aded81da48593" providerId="LiveId" clId="{83A22E12-844C-4D6A-AF6F-83829D2365E1}" dt="2022-12-08T12:21:48.302" v="2906"/>
        <pc:sldMkLst>
          <pc:docMk/>
          <pc:sldMk cId="686958012" sldId="1807"/>
        </pc:sldMkLst>
        <pc:spChg chg="mod">
          <ac:chgData name="伊健 杜" userId="e69aded81da48593" providerId="LiveId" clId="{83A22E12-844C-4D6A-AF6F-83829D2365E1}" dt="2022-12-08T12:21:48.302" v="2906"/>
          <ac:spMkLst>
            <pc:docMk/>
            <pc:sldMk cId="686958012" sldId="1807"/>
            <ac:spMk id="2" creationId="{10304424-DB4A-36E7-9E0D-D32A5DD0F26C}"/>
          </ac:spMkLst>
        </pc:spChg>
        <pc:spChg chg="mod">
          <ac:chgData name="伊健 杜" userId="e69aded81da48593" providerId="LiveId" clId="{83A22E12-844C-4D6A-AF6F-83829D2365E1}" dt="2022-12-08T12:21:48.302" v="2906"/>
          <ac:spMkLst>
            <pc:docMk/>
            <pc:sldMk cId="686958012" sldId="1807"/>
            <ac:spMk id="5" creationId="{E7287B0E-EF55-E721-8EFA-9A9183C0EDF9}"/>
          </ac:spMkLst>
        </pc:spChg>
        <pc:picChg chg="del">
          <ac:chgData name="伊健 杜" userId="e69aded81da48593" providerId="LiveId" clId="{83A22E12-844C-4D6A-AF6F-83829D2365E1}" dt="2022-12-08T11:46:48.009" v="2479" actId="478"/>
          <ac:picMkLst>
            <pc:docMk/>
            <pc:sldMk cId="686958012" sldId="1807"/>
            <ac:picMk id="12290" creationId="{1F895F6C-508B-65BB-30BC-791DF746DEB5}"/>
          </ac:picMkLst>
        </pc:picChg>
        <pc:picChg chg="add mod">
          <ac:chgData name="伊健 杜" userId="e69aded81da48593" providerId="LiveId" clId="{83A22E12-844C-4D6A-AF6F-83829D2365E1}" dt="2022-12-08T12:08:32.672" v="2596" actId="1076"/>
          <ac:picMkLst>
            <pc:docMk/>
            <pc:sldMk cId="686958012" sldId="1807"/>
            <ac:picMk id="13314" creationId="{5250B92F-00E4-56C4-69B4-C29968ECBF19}"/>
          </ac:picMkLst>
        </pc:picChg>
      </pc:sldChg>
      <pc:sldChg chg="addSp delSp modSp add mod">
        <pc:chgData name="伊健 杜" userId="e69aded81da48593" providerId="LiveId" clId="{83A22E12-844C-4D6A-AF6F-83829D2365E1}" dt="2022-12-08T12:21:48.302" v="2906"/>
        <pc:sldMkLst>
          <pc:docMk/>
          <pc:sldMk cId="4283497013" sldId="1808"/>
        </pc:sldMkLst>
        <pc:spChg chg="mod">
          <ac:chgData name="伊健 杜" userId="e69aded81da48593" providerId="LiveId" clId="{83A22E12-844C-4D6A-AF6F-83829D2365E1}" dt="2022-12-08T12:21:48.302" v="2906"/>
          <ac:spMkLst>
            <pc:docMk/>
            <pc:sldMk cId="4283497013" sldId="1808"/>
            <ac:spMk id="2" creationId="{10304424-DB4A-36E7-9E0D-D32A5DD0F26C}"/>
          </ac:spMkLst>
        </pc:spChg>
        <pc:spChg chg="mod">
          <ac:chgData name="伊健 杜" userId="e69aded81da48593" providerId="LiveId" clId="{83A22E12-844C-4D6A-AF6F-83829D2365E1}" dt="2022-12-08T12:21:48.302" v="2906"/>
          <ac:spMkLst>
            <pc:docMk/>
            <pc:sldMk cId="4283497013" sldId="1808"/>
            <ac:spMk id="5" creationId="{E7287B0E-EF55-E721-8EFA-9A9183C0EDF9}"/>
          </ac:spMkLst>
        </pc:spChg>
        <pc:picChg chg="del">
          <ac:chgData name="伊健 杜" userId="e69aded81da48593" providerId="LiveId" clId="{83A22E12-844C-4D6A-AF6F-83829D2365E1}" dt="2022-12-08T12:13:55.403" v="2708" actId="478"/>
          <ac:picMkLst>
            <pc:docMk/>
            <pc:sldMk cId="4283497013" sldId="1808"/>
            <ac:picMk id="12290" creationId="{1F895F6C-508B-65BB-30BC-791DF746DEB5}"/>
          </ac:picMkLst>
        </pc:picChg>
        <pc:picChg chg="add mod">
          <ac:chgData name="伊健 杜" userId="e69aded81da48593" providerId="LiveId" clId="{83A22E12-844C-4D6A-AF6F-83829D2365E1}" dt="2022-12-08T12:13:59.690" v="2711" actId="1076"/>
          <ac:picMkLst>
            <pc:docMk/>
            <pc:sldMk cId="4283497013" sldId="1808"/>
            <ac:picMk id="14338" creationId="{ACBC9679-6D4C-1AA2-0C31-33177070631F}"/>
          </ac:picMkLst>
        </pc:picChg>
      </pc:sldChg>
      <pc:sldChg chg="addSp delSp modSp add mod">
        <pc:chgData name="伊健 杜" userId="e69aded81da48593" providerId="LiveId" clId="{83A22E12-844C-4D6A-AF6F-83829D2365E1}" dt="2022-12-08T12:21:48.302" v="2906"/>
        <pc:sldMkLst>
          <pc:docMk/>
          <pc:sldMk cId="1921265270" sldId="1809"/>
        </pc:sldMkLst>
        <pc:spChg chg="mod">
          <ac:chgData name="伊健 杜" userId="e69aded81da48593" providerId="LiveId" clId="{83A22E12-844C-4D6A-AF6F-83829D2365E1}" dt="2022-12-08T12:21:48.302" v="2906"/>
          <ac:spMkLst>
            <pc:docMk/>
            <pc:sldMk cId="1921265270" sldId="1809"/>
            <ac:spMk id="2" creationId="{10304424-DB4A-36E7-9E0D-D32A5DD0F26C}"/>
          </ac:spMkLst>
        </pc:spChg>
        <pc:spChg chg="mod">
          <ac:chgData name="伊健 杜" userId="e69aded81da48593" providerId="LiveId" clId="{83A22E12-844C-4D6A-AF6F-83829D2365E1}" dt="2022-12-08T12:21:48.302" v="2906"/>
          <ac:spMkLst>
            <pc:docMk/>
            <pc:sldMk cId="1921265270" sldId="1809"/>
            <ac:spMk id="5" creationId="{E7287B0E-EF55-E721-8EFA-9A9183C0EDF9}"/>
          </ac:spMkLst>
        </pc:spChg>
        <pc:picChg chg="del">
          <ac:chgData name="伊健 杜" userId="e69aded81da48593" providerId="LiveId" clId="{83A22E12-844C-4D6A-AF6F-83829D2365E1}" dt="2022-12-08T12:16:02.596" v="2898" actId="478"/>
          <ac:picMkLst>
            <pc:docMk/>
            <pc:sldMk cId="1921265270" sldId="1809"/>
            <ac:picMk id="14338" creationId="{ACBC9679-6D4C-1AA2-0C31-33177070631F}"/>
          </ac:picMkLst>
        </pc:picChg>
        <pc:picChg chg="add mod">
          <ac:chgData name="伊健 杜" userId="e69aded81da48593" providerId="LiveId" clId="{83A22E12-844C-4D6A-AF6F-83829D2365E1}" dt="2022-12-08T12:16:19.920" v="2905" actId="1076"/>
          <ac:picMkLst>
            <pc:docMk/>
            <pc:sldMk cId="1921265270" sldId="1809"/>
            <ac:picMk id="15362" creationId="{5FDCEF5B-DDB1-5EFE-8CAC-D0016BF21834}"/>
          </ac:picMkLst>
        </pc:picChg>
      </pc:sldChg>
    </pc:docChg>
  </pc:docChgLst>
  <pc:docChgLst>
    <pc:chgData name="伊健 杜" userId="e69aded81da48593" providerId="LiveId" clId="{6726B2CD-3767-4EA2-BFAB-2CDE101A591F}"/>
    <pc:docChg chg="undo custSel addSld delSld modSld sldOrd modSection">
      <pc:chgData name="伊健 杜" userId="e69aded81da48593" providerId="LiveId" clId="{6726B2CD-3767-4EA2-BFAB-2CDE101A591F}" dt="2022-09-21T13:55:34.798" v="3904"/>
      <pc:docMkLst>
        <pc:docMk/>
      </pc:docMkLst>
      <pc:sldChg chg="modSp mod">
        <pc:chgData name="伊健 杜" userId="e69aded81da48593" providerId="LiveId" clId="{6726B2CD-3767-4EA2-BFAB-2CDE101A591F}" dt="2022-09-20T03:46:35.601" v="3" actId="20577"/>
        <pc:sldMkLst>
          <pc:docMk/>
          <pc:sldMk cId="3180688205" sldId="256"/>
        </pc:sldMkLst>
        <pc:spChg chg="mod">
          <ac:chgData name="伊健 杜" userId="e69aded81da48593" providerId="LiveId" clId="{6726B2CD-3767-4EA2-BFAB-2CDE101A591F}" dt="2022-09-20T03:46:35.601" v="3" actId="20577"/>
          <ac:spMkLst>
            <pc:docMk/>
            <pc:sldMk cId="3180688205" sldId="256"/>
            <ac:spMk id="2" creationId="{1F01E9DD-2818-4BD0-9996-984FE0985E67}"/>
          </ac:spMkLst>
        </pc:spChg>
      </pc:sldChg>
      <pc:sldChg chg="addSp modSp add mod">
        <pc:chgData name="伊健 杜" userId="e69aded81da48593" providerId="LiveId" clId="{6726B2CD-3767-4EA2-BFAB-2CDE101A591F}" dt="2022-09-20T13:27:59.057" v="3903"/>
        <pc:sldMkLst>
          <pc:docMk/>
          <pc:sldMk cId="2559525265" sldId="565"/>
        </pc:sldMkLst>
        <pc:spChg chg="add mod">
          <ac:chgData name="伊健 杜" userId="e69aded81da48593" providerId="LiveId" clId="{6726B2CD-3767-4EA2-BFAB-2CDE101A591F}" dt="2022-09-20T13:27:59.057" v="3903"/>
          <ac:spMkLst>
            <pc:docMk/>
            <pc:sldMk cId="2559525265" sldId="565"/>
            <ac:spMk id="2" creationId="{3B4D7DD2-A19C-C6F0-3341-DA4A8A310B77}"/>
          </ac:spMkLst>
        </pc:spChg>
        <pc:spChg chg="mod">
          <ac:chgData name="伊健 杜" userId="e69aded81da48593" providerId="LiveId" clId="{6726B2CD-3767-4EA2-BFAB-2CDE101A591F}" dt="2022-09-20T10:21:35.084" v="1175" actId="20577"/>
          <ac:spMkLst>
            <pc:docMk/>
            <pc:sldMk cId="2559525265" sldId="565"/>
            <ac:spMk id="4" creationId="{AB10C4C4-8897-5FCF-88D7-880418BECCE3}"/>
          </ac:spMkLst>
        </pc:spChg>
      </pc:sldChg>
      <pc:sldChg chg="modSp add mod">
        <pc:chgData name="伊健 杜" userId="e69aded81da48593" providerId="LiveId" clId="{6726B2CD-3767-4EA2-BFAB-2CDE101A591F}" dt="2022-09-20T10:21:37.835" v="1176" actId="20577"/>
        <pc:sldMkLst>
          <pc:docMk/>
          <pc:sldMk cId="854064981" sldId="614"/>
        </pc:sldMkLst>
        <pc:spChg chg="mod">
          <ac:chgData name="伊健 杜" userId="e69aded81da48593" providerId="LiveId" clId="{6726B2CD-3767-4EA2-BFAB-2CDE101A591F}" dt="2022-09-20T10:21:37.835" v="1176" actId="20577"/>
          <ac:spMkLst>
            <pc:docMk/>
            <pc:sldMk cId="854064981" sldId="614"/>
            <ac:spMk id="2" creationId="{1BA47C04-337D-D94C-3AB9-10A38D04FDA7}"/>
          </ac:spMkLst>
        </pc:spChg>
      </pc:sldChg>
      <pc:sldChg chg="addSp delSp add">
        <pc:chgData name="伊健 杜" userId="e69aded81da48593" providerId="LiveId" clId="{6726B2CD-3767-4EA2-BFAB-2CDE101A591F}" dt="2022-09-20T05:01:19.526" v="398"/>
        <pc:sldMkLst>
          <pc:docMk/>
          <pc:sldMk cId="2347165635" sldId="616"/>
        </pc:sldMkLst>
        <pc:picChg chg="add del">
          <ac:chgData name="伊健 杜" userId="e69aded81da48593" providerId="LiveId" clId="{6726B2CD-3767-4EA2-BFAB-2CDE101A591F}" dt="2022-09-20T05:01:19.526" v="398"/>
          <ac:picMkLst>
            <pc:docMk/>
            <pc:sldMk cId="2347165635" sldId="616"/>
            <ac:picMk id="3074" creationId="{B3353024-2EEF-D742-5B81-9EE316D683B4}"/>
          </ac:picMkLst>
        </pc:picChg>
      </pc:sldChg>
      <pc:sldChg chg="addSp delSp modSp mod">
        <pc:chgData name="伊健 杜" userId="e69aded81da48593" providerId="LiveId" clId="{6726B2CD-3767-4EA2-BFAB-2CDE101A591F}" dt="2022-09-20T03:51:20.909" v="30" actId="122"/>
        <pc:sldMkLst>
          <pc:docMk/>
          <pc:sldMk cId="1448130752" sldId="678"/>
        </pc:sldMkLst>
        <pc:spChg chg="mod">
          <ac:chgData name="伊健 杜" userId="e69aded81da48593" providerId="LiveId" clId="{6726B2CD-3767-4EA2-BFAB-2CDE101A591F}" dt="2022-09-20T03:51:20.909" v="30" actId="122"/>
          <ac:spMkLst>
            <pc:docMk/>
            <pc:sldMk cId="1448130752" sldId="678"/>
            <ac:spMk id="2" creationId="{81F4B079-5182-7332-4978-966F1AEEF4D2}"/>
          </ac:spMkLst>
        </pc:spChg>
        <pc:spChg chg="del">
          <ac:chgData name="伊健 杜" userId="e69aded81da48593" providerId="LiveId" clId="{6726B2CD-3767-4EA2-BFAB-2CDE101A591F}" dt="2022-09-20T03:51:05.313" v="9" actId="478"/>
          <ac:spMkLst>
            <pc:docMk/>
            <pc:sldMk cId="1448130752" sldId="678"/>
            <ac:spMk id="4" creationId="{CFC1CF28-580E-2280-640A-ADB8853307E7}"/>
          </ac:spMkLst>
        </pc:spChg>
        <pc:graphicFrameChg chg="add del mod">
          <ac:chgData name="伊健 杜" userId="e69aded81da48593" providerId="LiveId" clId="{6726B2CD-3767-4EA2-BFAB-2CDE101A591F}" dt="2022-09-20T03:51:03.470" v="7" actId="478"/>
          <ac:graphicFrameMkLst>
            <pc:docMk/>
            <pc:sldMk cId="1448130752" sldId="678"/>
            <ac:graphicFrameMk id="5" creationId="{3C62F251-B102-006E-5373-595E84451586}"/>
          </ac:graphicFrameMkLst>
        </pc:graphicFrameChg>
        <pc:picChg chg="del">
          <ac:chgData name="伊健 杜" userId="e69aded81da48593" providerId="LiveId" clId="{6726B2CD-3767-4EA2-BFAB-2CDE101A591F}" dt="2022-09-20T03:51:04.024" v="8" actId="478"/>
          <ac:picMkLst>
            <pc:docMk/>
            <pc:sldMk cId="1448130752" sldId="678"/>
            <ac:picMk id="3" creationId="{EC17266E-9852-E733-BBF8-522CCF291690}"/>
          </ac:picMkLst>
        </pc:picChg>
      </pc:sldChg>
      <pc:sldChg chg="del">
        <pc:chgData name="伊健 杜" userId="e69aded81da48593" providerId="LiveId" clId="{6726B2CD-3767-4EA2-BFAB-2CDE101A591F}" dt="2022-09-20T04:37:36.516" v="176" actId="47"/>
        <pc:sldMkLst>
          <pc:docMk/>
          <pc:sldMk cId="2915391975" sldId="716"/>
        </pc:sldMkLst>
      </pc:sldChg>
      <pc:sldChg chg="del">
        <pc:chgData name="伊健 杜" userId="e69aded81da48593" providerId="LiveId" clId="{6726B2CD-3767-4EA2-BFAB-2CDE101A591F}" dt="2022-09-20T04:37:36.516" v="176" actId="47"/>
        <pc:sldMkLst>
          <pc:docMk/>
          <pc:sldMk cId="4064801396" sldId="719"/>
        </pc:sldMkLst>
      </pc:sldChg>
      <pc:sldChg chg="del">
        <pc:chgData name="伊健 杜" userId="e69aded81da48593" providerId="LiveId" clId="{6726B2CD-3767-4EA2-BFAB-2CDE101A591F}" dt="2022-09-20T04:37:36.516" v="176" actId="47"/>
        <pc:sldMkLst>
          <pc:docMk/>
          <pc:sldMk cId="2885617831" sldId="721"/>
        </pc:sldMkLst>
      </pc:sldChg>
      <pc:sldChg chg="del">
        <pc:chgData name="伊健 杜" userId="e69aded81da48593" providerId="LiveId" clId="{6726B2CD-3767-4EA2-BFAB-2CDE101A591F}" dt="2022-09-20T04:37:17.341" v="171" actId="47"/>
        <pc:sldMkLst>
          <pc:docMk/>
          <pc:sldMk cId="1194265295" sldId="724"/>
        </pc:sldMkLst>
      </pc:sldChg>
      <pc:sldChg chg="del">
        <pc:chgData name="伊健 杜" userId="e69aded81da48593" providerId="LiveId" clId="{6726B2CD-3767-4EA2-BFAB-2CDE101A591F}" dt="2022-09-20T04:37:36.516" v="176" actId="47"/>
        <pc:sldMkLst>
          <pc:docMk/>
          <pc:sldMk cId="1036083878" sldId="725"/>
        </pc:sldMkLst>
      </pc:sldChg>
      <pc:sldChg chg="del">
        <pc:chgData name="伊健 杜" userId="e69aded81da48593" providerId="LiveId" clId="{6726B2CD-3767-4EA2-BFAB-2CDE101A591F}" dt="2022-09-20T04:37:36.516" v="176" actId="47"/>
        <pc:sldMkLst>
          <pc:docMk/>
          <pc:sldMk cId="3957411417" sldId="726"/>
        </pc:sldMkLst>
      </pc:sldChg>
      <pc:sldChg chg="del">
        <pc:chgData name="伊健 杜" userId="e69aded81da48593" providerId="LiveId" clId="{6726B2CD-3767-4EA2-BFAB-2CDE101A591F}" dt="2022-09-20T04:37:36.516" v="176" actId="47"/>
        <pc:sldMkLst>
          <pc:docMk/>
          <pc:sldMk cId="3300226988" sldId="727"/>
        </pc:sldMkLst>
      </pc:sldChg>
      <pc:sldChg chg="del">
        <pc:chgData name="伊健 杜" userId="e69aded81da48593" providerId="LiveId" clId="{6726B2CD-3767-4EA2-BFAB-2CDE101A591F}" dt="2022-09-20T04:37:36.516" v="176" actId="47"/>
        <pc:sldMkLst>
          <pc:docMk/>
          <pc:sldMk cId="1310106741" sldId="728"/>
        </pc:sldMkLst>
      </pc:sldChg>
      <pc:sldChg chg="del">
        <pc:chgData name="伊健 杜" userId="e69aded81da48593" providerId="LiveId" clId="{6726B2CD-3767-4EA2-BFAB-2CDE101A591F}" dt="2022-09-20T04:37:36.516" v="176" actId="47"/>
        <pc:sldMkLst>
          <pc:docMk/>
          <pc:sldMk cId="3554918669" sldId="730"/>
        </pc:sldMkLst>
      </pc:sldChg>
      <pc:sldChg chg="del">
        <pc:chgData name="伊健 杜" userId="e69aded81da48593" providerId="LiveId" clId="{6726B2CD-3767-4EA2-BFAB-2CDE101A591F}" dt="2022-09-20T04:37:36.516" v="176" actId="47"/>
        <pc:sldMkLst>
          <pc:docMk/>
          <pc:sldMk cId="1664505081" sldId="731"/>
        </pc:sldMkLst>
      </pc:sldChg>
      <pc:sldChg chg="del">
        <pc:chgData name="伊健 杜" userId="e69aded81da48593" providerId="LiveId" clId="{6726B2CD-3767-4EA2-BFAB-2CDE101A591F}" dt="2022-09-20T04:37:36.516" v="176" actId="47"/>
        <pc:sldMkLst>
          <pc:docMk/>
          <pc:sldMk cId="2054765175" sldId="733"/>
        </pc:sldMkLst>
      </pc:sldChg>
      <pc:sldChg chg="del">
        <pc:chgData name="伊健 杜" userId="e69aded81da48593" providerId="LiveId" clId="{6726B2CD-3767-4EA2-BFAB-2CDE101A591F}" dt="2022-09-20T04:37:36.516" v="176" actId="47"/>
        <pc:sldMkLst>
          <pc:docMk/>
          <pc:sldMk cId="590472421" sldId="734"/>
        </pc:sldMkLst>
      </pc:sldChg>
      <pc:sldChg chg="del">
        <pc:chgData name="伊健 杜" userId="e69aded81da48593" providerId="LiveId" clId="{6726B2CD-3767-4EA2-BFAB-2CDE101A591F}" dt="2022-09-20T04:37:36.516" v="176" actId="47"/>
        <pc:sldMkLst>
          <pc:docMk/>
          <pc:sldMk cId="1215875308" sldId="735"/>
        </pc:sldMkLst>
      </pc:sldChg>
      <pc:sldChg chg="del">
        <pc:chgData name="伊健 杜" userId="e69aded81da48593" providerId="LiveId" clId="{6726B2CD-3767-4EA2-BFAB-2CDE101A591F}" dt="2022-09-20T04:37:36.516" v="176" actId="47"/>
        <pc:sldMkLst>
          <pc:docMk/>
          <pc:sldMk cId="2136895532" sldId="736"/>
        </pc:sldMkLst>
      </pc:sldChg>
      <pc:sldChg chg="del">
        <pc:chgData name="伊健 杜" userId="e69aded81da48593" providerId="LiveId" clId="{6726B2CD-3767-4EA2-BFAB-2CDE101A591F}" dt="2022-09-20T04:37:36.516" v="176" actId="47"/>
        <pc:sldMkLst>
          <pc:docMk/>
          <pc:sldMk cId="40469609" sldId="737"/>
        </pc:sldMkLst>
      </pc:sldChg>
      <pc:sldChg chg="del">
        <pc:chgData name="伊健 杜" userId="e69aded81da48593" providerId="LiveId" clId="{6726B2CD-3767-4EA2-BFAB-2CDE101A591F}" dt="2022-09-20T04:37:36.516" v="176" actId="47"/>
        <pc:sldMkLst>
          <pc:docMk/>
          <pc:sldMk cId="828449175" sldId="738"/>
        </pc:sldMkLst>
      </pc:sldChg>
      <pc:sldChg chg="del">
        <pc:chgData name="伊健 杜" userId="e69aded81da48593" providerId="LiveId" clId="{6726B2CD-3767-4EA2-BFAB-2CDE101A591F}" dt="2022-09-20T04:37:36.516" v="176" actId="47"/>
        <pc:sldMkLst>
          <pc:docMk/>
          <pc:sldMk cId="2245249291" sldId="739"/>
        </pc:sldMkLst>
      </pc:sldChg>
      <pc:sldChg chg="del">
        <pc:chgData name="伊健 杜" userId="e69aded81da48593" providerId="LiveId" clId="{6726B2CD-3767-4EA2-BFAB-2CDE101A591F}" dt="2022-09-20T04:37:36.516" v="176" actId="47"/>
        <pc:sldMkLst>
          <pc:docMk/>
          <pc:sldMk cId="3223159935" sldId="740"/>
        </pc:sldMkLst>
      </pc:sldChg>
      <pc:sldChg chg="del">
        <pc:chgData name="伊健 杜" userId="e69aded81da48593" providerId="LiveId" clId="{6726B2CD-3767-4EA2-BFAB-2CDE101A591F}" dt="2022-09-20T04:37:36.516" v="176" actId="47"/>
        <pc:sldMkLst>
          <pc:docMk/>
          <pc:sldMk cId="1162303534" sldId="741"/>
        </pc:sldMkLst>
      </pc:sldChg>
      <pc:sldChg chg="del">
        <pc:chgData name="伊健 杜" userId="e69aded81da48593" providerId="LiveId" clId="{6726B2CD-3767-4EA2-BFAB-2CDE101A591F}" dt="2022-09-20T04:37:36.516" v="176" actId="47"/>
        <pc:sldMkLst>
          <pc:docMk/>
          <pc:sldMk cId="3383418979" sldId="742"/>
        </pc:sldMkLst>
      </pc:sldChg>
      <pc:sldChg chg="del">
        <pc:chgData name="伊健 杜" userId="e69aded81da48593" providerId="LiveId" clId="{6726B2CD-3767-4EA2-BFAB-2CDE101A591F}" dt="2022-09-20T04:37:36.516" v="176" actId="47"/>
        <pc:sldMkLst>
          <pc:docMk/>
          <pc:sldMk cId="3527277130" sldId="743"/>
        </pc:sldMkLst>
      </pc:sldChg>
      <pc:sldChg chg="del">
        <pc:chgData name="伊健 杜" userId="e69aded81da48593" providerId="LiveId" clId="{6726B2CD-3767-4EA2-BFAB-2CDE101A591F}" dt="2022-09-20T04:37:36.516" v="176" actId="47"/>
        <pc:sldMkLst>
          <pc:docMk/>
          <pc:sldMk cId="2670237570" sldId="744"/>
        </pc:sldMkLst>
      </pc:sldChg>
      <pc:sldChg chg="del">
        <pc:chgData name="伊健 杜" userId="e69aded81da48593" providerId="LiveId" clId="{6726B2CD-3767-4EA2-BFAB-2CDE101A591F}" dt="2022-09-20T04:37:36.516" v="176" actId="47"/>
        <pc:sldMkLst>
          <pc:docMk/>
          <pc:sldMk cId="927288209" sldId="745"/>
        </pc:sldMkLst>
      </pc:sldChg>
      <pc:sldChg chg="del">
        <pc:chgData name="伊健 杜" userId="e69aded81da48593" providerId="LiveId" clId="{6726B2CD-3767-4EA2-BFAB-2CDE101A591F}" dt="2022-09-20T04:37:36.516" v="176" actId="47"/>
        <pc:sldMkLst>
          <pc:docMk/>
          <pc:sldMk cId="1339705422" sldId="746"/>
        </pc:sldMkLst>
      </pc:sldChg>
      <pc:sldChg chg="del">
        <pc:chgData name="伊健 杜" userId="e69aded81da48593" providerId="LiveId" clId="{6726B2CD-3767-4EA2-BFAB-2CDE101A591F}" dt="2022-09-20T04:37:36.516" v="176" actId="47"/>
        <pc:sldMkLst>
          <pc:docMk/>
          <pc:sldMk cId="1267951317" sldId="747"/>
        </pc:sldMkLst>
      </pc:sldChg>
      <pc:sldChg chg="del">
        <pc:chgData name="伊健 杜" userId="e69aded81da48593" providerId="LiveId" clId="{6726B2CD-3767-4EA2-BFAB-2CDE101A591F}" dt="2022-09-20T04:37:36.516" v="176" actId="47"/>
        <pc:sldMkLst>
          <pc:docMk/>
          <pc:sldMk cId="442628335" sldId="748"/>
        </pc:sldMkLst>
      </pc:sldChg>
      <pc:sldChg chg="del">
        <pc:chgData name="伊健 杜" userId="e69aded81da48593" providerId="LiveId" clId="{6726B2CD-3767-4EA2-BFAB-2CDE101A591F}" dt="2022-09-20T04:37:36.516" v="176" actId="47"/>
        <pc:sldMkLst>
          <pc:docMk/>
          <pc:sldMk cId="3018255651" sldId="749"/>
        </pc:sldMkLst>
      </pc:sldChg>
      <pc:sldChg chg="del">
        <pc:chgData name="伊健 杜" userId="e69aded81da48593" providerId="LiveId" clId="{6726B2CD-3767-4EA2-BFAB-2CDE101A591F}" dt="2022-09-20T04:37:36.516" v="176" actId="47"/>
        <pc:sldMkLst>
          <pc:docMk/>
          <pc:sldMk cId="3047077294" sldId="751"/>
        </pc:sldMkLst>
      </pc:sldChg>
      <pc:sldChg chg="add del">
        <pc:chgData name="伊健 杜" userId="e69aded81da48593" providerId="LiveId" clId="{6726B2CD-3767-4EA2-BFAB-2CDE101A591F}" dt="2022-09-21T13:55:34.798" v="3904"/>
        <pc:sldMkLst>
          <pc:docMk/>
          <pc:sldMk cId="4121900207" sldId="752"/>
        </pc:sldMkLst>
      </pc:sldChg>
      <pc:sldChg chg="del">
        <pc:chgData name="伊健 杜" userId="e69aded81da48593" providerId="LiveId" clId="{6726B2CD-3767-4EA2-BFAB-2CDE101A591F}" dt="2022-09-20T04:37:36.516" v="176" actId="47"/>
        <pc:sldMkLst>
          <pc:docMk/>
          <pc:sldMk cId="1409514041" sldId="753"/>
        </pc:sldMkLst>
      </pc:sldChg>
      <pc:sldChg chg="del">
        <pc:chgData name="伊健 杜" userId="e69aded81da48593" providerId="LiveId" clId="{6726B2CD-3767-4EA2-BFAB-2CDE101A591F}" dt="2022-09-20T04:37:36.516" v="176" actId="47"/>
        <pc:sldMkLst>
          <pc:docMk/>
          <pc:sldMk cId="544494971" sldId="754"/>
        </pc:sldMkLst>
      </pc:sldChg>
      <pc:sldChg chg="del">
        <pc:chgData name="伊健 杜" userId="e69aded81da48593" providerId="LiveId" clId="{6726B2CD-3767-4EA2-BFAB-2CDE101A591F}" dt="2022-09-20T04:37:36.516" v="176" actId="47"/>
        <pc:sldMkLst>
          <pc:docMk/>
          <pc:sldMk cId="3139524613" sldId="755"/>
        </pc:sldMkLst>
      </pc:sldChg>
      <pc:sldChg chg="del">
        <pc:chgData name="伊健 杜" userId="e69aded81da48593" providerId="LiveId" clId="{6726B2CD-3767-4EA2-BFAB-2CDE101A591F}" dt="2022-09-20T04:37:36.516" v="176" actId="47"/>
        <pc:sldMkLst>
          <pc:docMk/>
          <pc:sldMk cId="1798545831" sldId="756"/>
        </pc:sldMkLst>
      </pc:sldChg>
      <pc:sldChg chg="del">
        <pc:chgData name="伊健 杜" userId="e69aded81da48593" providerId="LiveId" clId="{6726B2CD-3767-4EA2-BFAB-2CDE101A591F}" dt="2022-09-20T04:37:36.516" v="176" actId="47"/>
        <pc:sldMkLst>
          <pc:docMk/>
          <pc:sldMk cId="1133108660" sldId="757"/>
        </pc:sldMkLst>
      </pc:sldChg>
      <pc:sldChg chg="del">
        <pc:chgData name="伊健 杜" userId="e69aded81da48593" providerId="LiveId" clId="{6726B2CD-3767-4EA2-BFAB-2CDE101A591F}" dt="2022-09-20T04:37:36.516" v="176" actId="47"/>
        <pc:sldMkLst>
          <pc:docMk/>
          <pc:sldMk cId="3085996134" sldId="758"/>
        </pc:sldMkLst>
      </pc:sldChg>
      <pc:sldChg chg="del">
        <pc:chgData name="伊健 杜" userId="e69aded81da48593" providerId="LiveId" clId="{6726B2CD-3767-4EA2-BFAB-2CDE101A591F}" dt="2022-09-20T04:37:36.516" v="176" actId="47"/>
        <pc:sldMkLst>
          <pc:docMk/>
          <pc:sldMk cId="2203659382" sldId="759"/>
        </pc:sldMkLst>
      </pc:sldChg>
      <pc:sldChg chg="del">
        <pc:chgData name="伊健 杜" userId="e69aded81da48593" providerId="LiveId" clId="{6726B2CD-3767-4EA2-BFAB-2CDE101A591F}" dt="2022-09-20T04:37:36.516" v="176" actId="47"/>
        <pc:sldMkLst>
          <pc:docMk/>
          <pc:sldMk cId="1834338229" sldId="760"/>
        </pc:sldMkLst>
      </pc:sldChg>
      <pc:sldChg chg="del">
        <pc:chgData name="伊健 杜" userId="e69aded81da48593" providerId="LiveId" clId="{6726B2CD-3767-4EA2-BFAB-2CDE101A591F}" dt="2022-09-20T04:37:36.516" v="176" actId="47"/>
        <pc:sldMkLst>
          <pc:docMk/>
          <pc:sldMk cId="4133105058" sldId="762"/>
        </pc:sldMkLst>
      </pc:sldChg>
      <pc:sldChg chg="del">
        <pc:chgData name="伊健 杜" userId="e69aded81da48593" providerId="LiveId" clId="{6726B2CD-3767-4EA2-BFAB-2CDE101A591F}" dt="2022-09-20T04:37:36.516" v="176" actId="47"/>
        <pc:sldMkLst>
          <pc:docMk/>
          <pc:sldMk cId="4105244126" sldId="763"/>
        </pc:sldMkLst>
      </pc:sldChg>
      <pc:sldChg chg="del">
        <pc:chgData name="伊健 杜" userId="e69aded81da48593" providerId="LiveId" clId="{6726B2CD-3767-4EA2-BFAB-2CDE101A591F}" dt="2022-09-20T04:37:36.516" v="176" actId="47"/>
        <pc:sldMkLst>
          <pc:docMk/>
          <pc:sldMk cId="3734600097" sldId="765"/>
        </pc:sldMkLst>
      </pc:sldChg>
      <pc:sldChg chg="del">
        <pc:chgData name="伊健 杜" userId="e69aded81da48593" providerId="LiveId" clId="{6726B2CD-3767-4EA2-BFAB-2CDE101A591F}" dt="2022-09-20T04:37:36.516" v="176" actId="47"/>
        <pc:sldMkLst>
          <pc:docMk/>
          <pc:sldMk cId="1414370986" sldId="766"/>
        </pc:sldMkLst>
      </pc:sldChg>
      <pc:sldChg chg="del">
        <pc:chgData name="伊健 杜" userId="e69aded81da48593" providerId="LiveId" clId="{6726B2CD-3767-4EA2-BFAB-2CDE101A591F}" dt="2022-09-20T04:37:36.516" v="176" actId="47"/>
        <pc:sldMkLst>
          <pc:docMk/>
          <pc:sldMk cId="3217746283" sldId="767"/>
        </pc:sldMkLst>
      </pc:sldChg>
      <pc:sldChg chg="delSp modSp add del mod">
        <pc:chgData name="伊健 杜" userId="e69aded81da48593" providerId="LiveId" clId="{6726B2CD-3767-4EA2-BFAB-2CDE101A591F}" dt="2022-09-20T04:53:34.738" v="303" actId="47"/>
        <pc:sldMkLst>
          <pc:docMk/>
          <pc:sldMk cId="1721269898" sldId="768"/>
        </pc:sldMkLst>
        <pc:spChg chg="mod">
          <ac:chgData name="伊健 杜" userId="e69aded81da48593" providerId="LiveId" clId="{6726B2CD-3767-4EA2-BFAB-2CDE101A591F}" dt="2022-09-20T04:37:08.698" v="168" actId="20577"/>
          <ac:spMkLst>
            <pc:docMk/>
            <pc:sldMk cId="1721269898" sldId="768"/>
            <ac:spMk id="2" creationId="{81F4B079-5182-7332-4978-966F1AEEF4D2}"/>
          </ac:spMkLst>
        </pc:spChg>
        <pc:graphicFrameChg chg="del">
          <ac:chgData name="伊健 杜" userId="e69aded81da48593" providerId="LiveId" clId="{6726B2CD-3767-4EA2-BFAB-2CDE101A591F}" dt="2022-09-20T03:50:58.669" v="6" actId="478"/>
          <ac:graphicFrameMkLst>
            <pc:docMk/>
            <pc:sldMk cId="1721269898" sldId="768"/>
            <ac:graphicFrameMk id="5" creationId="{3C62F251-B102-006E-5373-595E84451586}"/>
          </ac:graphicFrameMkLst>
        </pc:graphicFrameChg>
        <pc:picChg chg="del">
          <ac:chgData name="伊健 杜" userId="e69aded81da48593" providerId="LiveId" clId="{6726B2CD-3767-4EA2-BFAB-2CDE101A591F}" dt="2022-09-20T04:37:23.978" v="174" actId="478"/>
          <ac:picMkLst>
            <pc:docMk/>
            <pc:sldMk cId="1721269898" sldId="768"/>
            <ac:picMk id="3" creationId="{EC17266E-9852-E733-BBF8-522CCF291690}"/>
          </ac:picMkLst>
        </pc:picChg>
      </pc:sldChg>
      <pc:sldChg chg="modSp add mod">
        <pc:chgData name="伊健 杜" userId="e69aded81da48593" providerId="LiveId" clId="{6726B2CD-3767-4EA2-BFAB-2CDE101A591F}" dt="2022-09-20T13:27:59.057" v="3903"/>
        <pc:sldMkLst>
          <pc:docMk/>
          <pc:sldMk cId="1975974575" sldId="769"/>
        </pc:sldMkLst>
        <pc:spChg chg="mod">
          <ac:chgData name="伊健 杜" userId="e69aded81da48593" providerId="LiveId" clId="{6726B2CD-3767-4EA2-BFAB-2CDE101A591F}" dt="2022-09-20T13:27:59.057" v="3903"/>
          <ac:spMkLst>
            <pc:docMk/>
            <pc:sldMk cId="1975974575" sldId="769"/>
            <ac:spMk id="2" creationId="{81F4B079-5182-7332-4978-966F1AEEF4D2}"/>
          </ac:spMkLst>
        </pc:spChg>
      </pc:sldChg>
      <pc:sldChg chg="delSp add del">
        <pc:chgData name="伊健 杜" userId="e69aded81da48593" providerId="LiveId" clId="{6726B2CD-3767-4EA2-BFAB-2CDE101A591F}" dt="2022-09-20T04:53:34.738" v="303" actId="47"/>
        <pc:sldMkLst>
          <pc:docMk/>
          <pc:sldMk cId="3575801858" sldId="770"/>
        </pc:sldMkLst>
        <pc:picChg chg="del">
          <ac:chgData name="伊健 杜" userId="e69aded81da48593" providerId="LiveId" clId="{6726B2CD-3767-4EA2-BFAB-2CDE101A591F}" dt="2022-09-20T04:37:22.774" v="173" actId="478"/>
          <ac:picMkLst>
            <pc:docMk/>
            <pc:sldMk cId="3575801858" sldId="770"/>
            <ac:picMk id="3" creationId="{EC17266E-9852-E733-BBF8-522CCF291690}"/>
          </ac:picMkLst>
        </pc:picChg>
      </pc:sldChg>
      <pc:sldChg chg="addSp delSp modSp add del">
        <pc:chgData name="伊健 杜" userId="e69aded81da48593" providerId="LiveId" clId="{6726B2CD-3767-4EA2-BFAB-2CDE101A591F}" dt="2022-09-20T04:53:34.738" v="303" actId="47"/>
        <pc:sldMkLst>
          <pc:docMk/>
          <pc:sldMk cId="3124291217" sldId="771"/>
        </pc:sldMkLst>
        <pc:spChg chg="del">
          <ac:chgData name="伊健 杜" userId="e69aded81da48593" providerId="LiveId" clId="{6726B2CD-3767-4EA2-BFAB-2CDE101A591F}" dt="2022-09-20T04:37:21.172" v="172" actId="478"/>
          <ac:spMkLst>
            <pc:docMk/>
            <pc:sldMk cId="3124291217" sldId="771"/>
            <ac:spMk id="4" creationId="{CFC1CF28-580E-2280-640A-ADB8853307E7}"/>
          </ac:spMkLst>
        </pc:spChg>
        <pc:spChg chg="add mod">
          <ac:chgData name="伊健 杜" userId="e69aded81da48593" providerId="LiveId" clId="{6726B2CD-3767-4EA2-BFAB-2CDE101A591F}" dt="2022-09-20T04:37:26.649" v="175"/>
          <ac:spMkLst>
            <pc:docMk/>
            <pc:sldMk cId="3124291217" sldId="771"/>
            <ac:spMk id="5" creationId="{E5FBA462-DC4E-E763-4177-36EAFDEC9FAB}"/>
          </ac:spMkLst>
        </pc:spChg>
        <pc:picChg chg="del">
          <ac:chgData name="伊健 杜" userId="e69aded81da48593" providerId="LiveId" clId="{6726B2CD-3767-4EA2-BFAB-2CDE101A591F}" dt="2022-09-20T04:37:21.172" v="172" actId="478"/>
          <ac:picMkLst>
            <pc:docMk/>
            <pc:sldMk cId="3124291217" sldId="771"/>
            <ac:picMk id="3" creationId="{EC17266E-9852-E733-BBF8-522CCF291690}"/>
          </ac:picMkLst>
        </pc:picChg>
      </pc:sldChg>
      <pc:sldChg chg="addSp modSp add mod">
        <pc:chgData name="伊健 杜" userId="e69aded81da48593" providerId="LiveId" clId="{6726B2CD-3767-4EA2-BFAB-2CDE101A591F}" dt="2022-09-20T13:27:59.057" v="3903"/>
        <pc:sldMkLst>
          <pc:docMk/>
          <pc:sldMk cId="3517469593" sldId="772"/>
        </pc:sldMkLst>
        <pc:spChg chg="mod">
          <ac:chgData name="伊健 杜" userId="e69aded81da48593" providerId="LiveId" clId="{6726B2CD-3767-4EA2-BFAB-2CDE101A591F}" dt="2022-09-20T04:38:16.857" v="194" actId="1076"/>
          <ac:spMkLst>
            <pc:docMk/>
            <pc:sldMk cId="3517469593" sldId="772"/>
            <ac:spMk id="2" creationId="{81F4B079-5182-7332-4978-966F1AEEF4D2}"/>
          </ac:spMkLst>
        </pc:spChg>
        <pc:spChg chg="mod">
          <ac:chgData name="伊健 杜" userId="e69aded81da48593" providerId="LiveId" clId="{6726B2CD-3767-4EA2-BFAB-2CDE101A591F}" dt="2022-09-20T13:27:59.057" v="3903"/>
          <ac:spMkLst>
            <pc:docMk/>
            <pc:sldMk cId="3517469593" sldId="772"/>
            <ac:spMk id="4" creationId="{CFC1CF28-580E-2280-640A-ADB8853307E7}"/>
          </ac:spMkLst>
        </pc:spChg>
        <pc:picChg chg="add mod">
          <ac:chgData name="伊健 杜" userId="e69aded81da48593" providerId="LiveId" clId="{6726B2CD-3767-4EA2-BFAB-2CDE101A591F}" dt="2022-09-20T05:03:34.150" v="519" actId="1076"/>
          <ac:picMkLst>
            <pc:docMk/>
            <pc:sldMk cId="3517469593" sldId="772"/>
            <ac:picMk id="4098" creationId="{CA13F8C4-6EFA-BD0B-5130-D82A64244410}"/>
          </ac:picMkLst>
        </pc:picChg>
      </pc:sldChg>
      <pc:sldChg chg="addSp modSp add mod">
        <pc:chgData name="伊健 杜" userId="e69aded81da48593" providerId="LiveId" clId="{6726B2CD-3767-4EA2-BFAB-2CDE101A591F}" dt="2022-09-20T13:27:59.057" v="3903"/>
        <pc:sldMkLst>
          <pc:docMk/>
          <pc:sldMk cId="3772621858" sldId="773"/>
        </pc:sldMkLst>
        <pc:spChg chg="mod">
          <ac:chgData name="伊健 杜" userId="e69aded81da48593" providerId="LiveId" clId="{6726B2CD-3767-4EA2-BFAB-2CDE101A591F}" dt="2022-09-20T13:27:59.057" v="3903"/>
          <ac:spMkLst>
            <pc:docMk/>
            <pc:sldMk cId="3772621858" sldId="773"/>
            <ac:spMk id="2" creationId="{81F4B079-5182-7332-4978-966F1AEEF4D2}"/>
          </ac:spMkLst>
        </pc:spChg>
        <pc:spChg chg="mod">
          <ac:chgData name="伊健 杜" userId="e69aded81da48593" providerId="LiveId" clId="{6726B2CD-3767-4EA2-BFAB-2CDE101A591F}" dt="2022-09-20T13:27:59.057" v="3903"/>
          <ac:spMkLst>
            <pc:docMk/>
            <pc:sldMk cId="3772621858" sldId="773"/>
            <ac:spMk id="4" creationId="{CFC1CF28-580E-2280-640A-ADB8853307E7}"/>
          </ac:spMkLst>
        </pc:spChg>
        <pc:picChg chg="add mod">
          <ac:chgData name="伊健 杜" userId="e69aded81da48593" providerId="LiveId" clId="{6726B2CD-3767-4EA2-BFAB-2CDE101A591F}" dt="2022-09-20T05:09:52.760" v="926" actId="1076"/>
          <ac:picMkLst>
            <pc:docMk/>
            <pc:sldMk cId="3772621858" sldId="773"/>
            <ac:picMk id="8194" creationId="{5831CD9D-C8C8-70C6-F065-41F4C57040AF}"/>
          </ac:picMkLst>
        </pc:picChg>
      </pc:sldChg>
      <pc:sldChg chg="addSp delSp modSp add del mod">
        <pc:chgData name="伊健 杜" userId="e69aded81da48593" providerId="LiveId" clId="{6726B2CD-3767-4EA2-BFAB-2CDE101A591F}" dt="2022-09-20T10:39:10.926" v="1336" actId="47"/>
        <pc:sldMkLst>
          <pc:docMk/>
          <pc:sldMk cId="140032011" sldId="774"/>
        </pc:sldMkLst>
        <pc:spChg chg="mod">
          <ac:chgData name="伊健 杜" userId="e69aded81da48593" providerId="LiveId" clId="{6726B2CD-3767-4EA2-BFAB-2CDE101A591F}" dt="2022-09-20T04:38:46.360" v="217"/>
          <ac:spMkLst>
            <pc:docMk/>
            <pc:sldMk cId="140032011" sldId="774"/>
            <ac:spMk id="2" creationId="{81F4B079-5182-7332-4978-966F1AEEF4D2}"/>
          </ac:spMkLst>
        </pc:spChg>
        <pc:spChg chg="mod">
          <ac:chgData name="伊健 杜" userId="e69aded81da48593" providerId="LiveId" clId="{6726B2CD-3767-4EA2-BFAB-2CDE101A591F}" dt="2022-09-20T10:38:05.695" v="1290" actId="1076"/>
          <ac:spMkLst>
            <pc:docMk/>
            <pc:sldMk cId="140032011" sldId="774"/>
            <ac:spMk id="5" creationId="{E5FBA462-DC4E-E763-4177-36EAFDEC9FAB}"/>
          </ac:spMkLst>
        </pc:spChg>
        <pc:picChg chg="add del mod">
          <ac:chgData name="伊健 杜" userId="e69aded81da48593" providerId="LiveId" clId="{6726B2CD-3767-4EA2-BFAB-2CDE101A591F}" dt="2022-09-20T10:38:14.983" v="1297"/>
          <ac:picMkLst>
            <pc:docMk/>
            <pc:sldMk cId="140032011" sldId="774"/>
            <ac:picMk id="3" creationId="{568D6EED-9AF9-33AD-D3ED-69AB5A6BDD4E}"/>
          </ac:picMkLst>
        </pc:picChg>
        <pc:picChg chg="add mod">
          <ac:chgData name="伊健 杜" userId="e69aded81da48593" providerId="LiveId" clId="{6726B2CD-3767-4EA2-BFAB-2CDE101A591F}" dt="2022-09-20T10:38:11.560" v="1295" actId="1076"/>
          <ac:picMkLst>
            <pc:docMk/>
            <pc:sldMk cId="140032011" sldId="774"/>
            <ac:picMk id="1026" creationId="{C4D0C72F-C8A3-2972-EA2B-53D9D6946CFD}"/>
          </ac:picMkLst>
        </pc:picChg>
      </pc:sldChg>
      <pc:sldChg chg="addSp modSp add mod">
        <pc:chgData name="伊健 杜" userId="e69aded81da48593" providerId="LiveId" clId="{6726B2CD-3767-4EA2-BFAB-2CDE101A591F}" dt="2022-09-20T13:27:59.057" v="3903"/>
        <pc:sldMkLst>
          <pc:docMk/>
          <pc:sldMk cId="779196328" sldId="775"/>
        </pc:sldMkLst>
        <pc:spChg chg="mod">
          <ac:chgData name="伊健 杜" userId="e69aded81da48593" providerId="LiveId" clId="{6726B2CD-3767-4EA2-BFAB-2CDE101A591F}" dt="2022-09-20T13:27:59.057" v="3903"/>
          <ac:spMkLst>
            <pc:docMk/>
            <pc:sldMk cId="779196328" sldId="775"/>
            <ac:spMk id="4" creationId="{CFC1CF28-580E-2280-640A-ADB8853307E7}"/>
          </ac:spMkLst>
        </pc:spChg>
        <pc:picChg chg="add mod">
          <ac:chgData name="伊健 杜" userId="e69aded81da48593" providerId="LiveId" clId="{6726B2CD-3767-4EA2-BFAB-2CDE101A591F}" dt="2022-09-20T05:05:58.789" v="647" actId="1076"/>
          <ac:picMkLst>
            <pc:docMk/>
            <pc:sldMk cId="779196328" sldId="775"/>
            <ac:picMk id="6146" creationId="{2DC7BD90-5428-F463-F3B9-4EE06DD8AAC9}"/>
          </ac:picMkLst>
        </pc:picChg>
        <pc:picChg chg="add mod">
          <ac:chgData name="伊健 杜" userId="e69aded81da48593" providerId="LiveId" clId="{6726B2CD-3767-4EA2-BFAB-2CDE101A591F}" dt="2022-09-20T05:05:59.503" v="648" actId="1076"/>
          <ac:picMkLst>
            <pc:docMk/>
            <pc:sldMk cId="779196328" sldId="775"/>
            <ac:picMk id="6148" creationId="{6EEFB996-BF5D-142E-5F55-401A8E6D5CCC}"/>
          </ac:picMkLst>
        </pc:picChg>
      </pc:sldChg>
      <pc:sldChg chg="addSp modSp add mod">
        <pc:chgData name="伊健 杜" userId="e69aded81da48593" providerId="LiveId" clId="{6726B2CD-3767-4EA2-BFAB-2CDE101A591F}" dt="2022-09-20T13:27:59.057" v="3903"/>
        <pc:sldMkLst>
          <pc:docMk/>
          <pc:sldMk cId="2067420389" sldId="776"/>
        </pc:sldMkLst>
        <pc:spChg chg="mod">
          <ac:chgData name="伊健 杜" userId="e69aded81da48593" providerId="LiveId" clId="{6726B2CD-3767-4EA2-BFAB-2CDE101A591F}" dt="2022-09-20T13:27:59.057" v="3903"/>
          <ac:spMkLst>
            <pc:docMk/>
            <pc:sldMk cId="2067420389" sldId="776"/>
            <ac:spMk id="4" creationId="{CFC1CF28-580E-2280-640A-ADB8853307E7}"/>
          </ac:spMkLst>
        </pc:spChg>
        <pc:picChg chg="add mod">
          <ac:chgData name="伊健 杜" userId="e69aded81da48593" providerId="LiveId" clId="{6726B2CD-3767-4EA2-BFAB-2CDE101A591F}" dt="2022-09-20T05:07:47.332" v="726" actId="14100"/>
          <ac:picMkLst>
            <pc:docMk/>
            <pc:sldMk cId="2067420389" sldId="776"/>
            <ac:picMk id="7170" creationId="{698F9E9C-34B1-C382-4FA2-75A8005B3E96}"/>
          </ac:picMkLst>
        </pc:picChg>
      </pc:sldChg>
      <pc:sldChg chg="modSp add mod">
        <pc:chgData name="伊健 杜" userId="e69aded81da48593" providerId="LiveId" clId="{6726B2CD-3767-4EA2-BFAB-2CDE101A591F}" dt="2022-09-20T13:27:59.057" v="3903"/>
        <pc:sldMkLst>
          <pc:docMk/>
          <pc:sldMk cId="3943682976" sldId="777"/>
        </pc:sldMkLst>
        <pc:spChg chg="mod">
          <ac:chgData name="伊健 杜" userId="e69aded81da48593" providerId="LiveId" clId="{6726B2CD-3767-4EA2-BFAB-2CDE101A591F}" dt="2022-09-20T13:27:59.057" v="3903"/>
          <ac:spMkLst>
            <pc:docMk/>
            <pc:sldMk cId="3943682976" sldId="777"/>
            <ac:spMk id="2" creationId="{81F4B079-5182-7332-4978-966F1AEEF4D2}"/>
          </ac:spMkLst>
        </pc:spChg>
        <pc:spChg chg="mod">
          <ac:chgData name="伊健 杜" userId="e69aded81da48593" providerId="LiveId" clId="{6726B2CD-3767-4EA2-BFAB-2CDE101A591F}" dt="2022-09-20T13:27:59.057" v="3903"/>
          <ac:spMkLst>
            <pc:docMk/>
            <pc:sldMk cId="3943682976" sldId="777"/>
            <ac:spMk id="4" creationId="{CFC1CF28-580E-2280-640A-ADB8853307E7}"/>
          </ac:spMkLst>
        </pc:spChg>
      </pc:sldChg>
      <pc:sldChg chg="modSp add mod">
        <pc:chgData name="伊健 杜" userId="e69aded81da48593" providerId="LiveId" clId="{6726B2CD-3767-4EA2-BFAB-2CDE101A591F}" dt="2022-09-20T13:27:59.057" v="3903"/>
        <pc:sldMkLst>
          <pc:docMk/>
          <pc:sldMk cId="1340539967" sldId="778"/>
        </pc:sldMkLst>
        <pc:spChg chg="mod">
          <ac:chgData name="伊健 杜" userId="e69aded81da48593" providerId="LiveId" clId="{6726B2CD-3767-4EA2-BFAB-2CDE101A591F}" dt="2022-09-20T13:27:59.057" v="3903"/>
          <ac:spMkLst>
            <pc:docMk/>
            <pc:sldMk cId="1340539967" sldId="778"/>
            <ac:spMk id="2" creationId="{81F4B079-5182-7332-4978-966F1AEEF4D2}"/>
          </ac:spMkLst>
        </pc:spChg>
        <pc:spChg chg="mod">
          <ac:chgData name="伊健 杜" userId="e69aded81da48593" providerId="LiveId" clId="{6726B2CD-3767-4EA2-BFAB-2CDE101A591F}" dt="2022-09-20T13:27:59.057" v="3903"/>
          <ac:spMkLst>
            <pc:docMk/>
            <pc:sldMk cId="1340539967" sldId="778"/>
            <ac:spMk id="4" creationId="{CFC1CF28-580E-2280-640A-ADB8853307E7}"/>
          </ac:spMkLst>
        </pc:spChg>
      </pc:sldChg>
      <pc:sldChg chg="addSp modSp add mod">
        <pc:chgData name="伊健 杜" userId="e69aded81da48593" providerId="LiveId" clId="{6726B2CD-3767-4EA2-BFAB-2CDE101A591F}" dt="2022-09-20T13:27:59.057" v="3903"/>
        <pc:sldMkLst>
          <pc:docMk/>
          <pc:sldMk cId="1696735835" sldId="779"/>
        </pc:sldMkLst>
        <pc:spChg chg="mod">
          <ac:chgData name="伊健 杜" userId="e69aded81da48593" providerId="LiveId" clId="{6726B2CD-3767-4EA2-BFAB-2CDE101A591F}" dt="2022-09-20T13:27:59.057" v="3903"/>
          <ac:spMkLst>
            <pc:docMk/>
            <pc:sldMk cId="1696735835" sldId="779"/>
            <ac:spMk id="5" creationId="{E5FBA462-DC4E-E763-4177-36EAFDEC9FAB}"/>
          </ac:spMkLst>
        </pc:spChg>
        <pc:picChg chg="add mod">
          <ac:chgData name="伊健 杜" userId="e69aded81da48593" providerId="LiveId" clId="{6726B2CD-3767-4EA2-BFAB-2CDE101A591F}" dt="2022-09-20T10:41:16.076" v="1341" actId="14100"/>
          <ac:picMkLst>
            <pc:docMk/>
            <pc:sldMk cId="1696735835" sldId="779"/>
            <ac:picMk id="3074" creationId="{74C9F98B-64FD-4C6E-68AF-D30E1F1362F2}"/>
          </ac:picMkLst>
        </pc:picChg>
      </pc:sldChg>
      <pc:sldChg chg="addSp modSp add mod">
        <pc:chgData name="伊健 杜" userId="e69aded81da48593" providerId="LiveId" clId="{6726B2CD-3767-4EA2-BFAB-2CDE101A591F}" dt="2022-09-20T13:27:59.057" v="3903"/>
        <pc:sldMkLst>
          <pc:docMk/>
          <pc:sldMk cId="3968348680" sldId="780"/>
        </pc:sldMkLst>
        <pc:spChg chg="mod">
          <ac:chgData name="伊健 杜" userId="e69aded81da48593" providerId="LiveId" clId="{6726B2CD-3767-4EA2-BFAB-2CDE101A591F}" dt="2022-09-20T13:27:59.057" v="3903"/>
          <ac:spMkLst>
            <pc:docMk/>
            <pc:sldMk cId="3968348680" sldId="780"/>
            <ac:spMk id="5" creationId="{E5FBA462-DC4E-E763-4177-36EAFDEC9FAB}"/>
          </ac:spMkLst>
        </pc:spChg>
        <pc:picChg chg="add mod">
          <ac:chgData name="伊健 杜" userId="e69aded81da48593" providerId="LiveId" clId="{6726B2CD-3767-4EA2-BFAB-2CDE101A591F}" dt="2022-09-20T10:42:38.453" v="1376" actId="1076"/>
          <ac:picMkLst>
            <pc:docMk/>
            <pc:sldMk cId="3968348680" sldId="780"/>
            <ac:picMk id="4098" creationId="{E93B3E34-F402-BAE9-5563-5308149233CC}"/>
          </ac:picMkLst>
        </pc:picChg>
      </pc:sldChg>
      <pc:sldChg chg="addSp modSp add mod">
        <pc:chgData name="伊健 杜" userId="e69aded81da48593" providerId="LiveId" clId="{6726B2CD-3767-4EA2-BFAB-2CDE101A591F}" dt="2022-09-20T13:27:59.057" v="3903"/>
        <pc:sldMkLst>
          <pc:docMk/>
          <pc:sldMk cId="2767785579" sldId="781"/>
        </pc:sldMkLst>
        <pc:spChg chg="mod">
          <ac:chgData name="伊健 杜" userId="e69aded81da48593" providerId="LiveId" clId="{6726B2CD-3767-4EA2-BFAB-2CDE101A591F}" dt="2022-09-20T04:38:59.536" v="231"/>
          <ac:spMkLst>
            <pc:docMk/>
            <pc:sldMk cId="2767785579" sldId="781"/>
            <ac:spMk id="2" creationId="{81F4B079-5182-7332-4978-966F1AEEF4D2}"/>
          </ac:spMkLst>
        </pc:spChg>
        <pc:spChg chg="mod">
          <ac:chgData name="伊健 杜" userId="e69aded81da48593" providerId="LiveId" clId="{6726B2CD-3767-4EA2-BFAB-2CDE101A591F}" dt="2022-09-20T13:27:59.057" v="3903"/>
          <ac:spMkLst>
            <pc:docMk/>
            <pc:sldMk cId="2767785579" sldId="781"/>
            <ac:spMk id="5" creationId="{E5FBA462-DC4E-E763-4177-36EAFDEC9FAB}"/>
          </ac:spMkLst>
        </pc:spChg>
        <pc:picChg chg="add mod">
          <ac:chgData name="伊健 杜" userId="e69aded81da48593" providerId="LiveId" clId="{6726B2CD-3767-4EA2-BFAB-2CDE101A591F}" dt="2022-09-20T10:57:43.853" v="1601" actId="1076"/>
          <ac:picMkLst>
            <pc:docMk/>
            <pc:sldMk cId="2767785579" sldId="781"/>
            <ac:picMk id="5122" creationId="{0E5C5B13-BBC1-6F86-7026-751807369A1D}"/>
          </ac:picMkLst>
        </pc:picChg>
      </pc:sldChg>
      <pc:sldChg chg="addSp modSp add mod">
        <pc:chgData name="伊健 杜" userId="e69aded81da48593" providerId="LiveId" clId="{6726B2CD-3767-4EA2-BFAB-2CDE101A591F}" dt="2022-09-20T13:27:59.057" v="3903"/>
        <pc:sldMkLst>
          <pc:docMk/>
          <pc:sldMk cId="3694264932" sldId="782"/>
        </pc:sldMkLst>
        <pc:spChg chg="mod">
          <ac:chgData name="伊健 杜" userId="e69aded81da48593" providerId="LiveId" clId="{6726B2CD-3767-4EA2-BFAB-2CDE101A591F}" dt="2022-09-20T13:27:59.057" v="3903"/>
          <ac:spMkLst>
            <pc:docMk/>
            <pc:sldMk cId="3694264932" sldId="782"/>
            <ac:spMk id="5" creationId="{E5FBA462-DC4E-E763-4177-36EAFDEC9FAB}"/>
          </ac:spMkLst>
        </pc:spChg>
        <pc:picChg chg="add mod">
          <ac:chgData name="伊健 杜" userId="e69aded81da48593" providerId="LiveId" clId="{6726B2CD-3767-4EA2-BFAB-2CDE101A591F}" dt="2022-09-20T11:03:32.145" v="1717" actId="1076"/>
          <ac:picMkLst>
            <pc:docMk/>
            <pc:sldMk cId="3694264932" sldId="782"/>
            <ac:picMk id="6146" creationId="{8A8A14D3-C9D4-104B-293E-B04F9E5183C6}"/>
          </ac:picMkLst>
        </pc:picChg>
      </pc:sldChg>
      <pc:sldChg chg="modSp add mod">
        <pc:chgData name="伊健 杜" userId="e69aded81da48593" providerId="LiveId" clId="{6726B2CD-3767-4EA2-BFAB-2CDE101A591F}" dt="2022-09-20T13:27:59.057" v="3903"/>
        <pc:sldMkLst>
          <pc:docMk/>
          <pc:sldMk cId="709636640" sldId="783"/>
        </pc:sldMkLst>
        <pc:spChg chg="mod">
          <ac:chgData name="伊健 杜" userId="e69aded81da48593" providerId="LiveId" clId="{6726B2CD-3767-4EA2-BFAB-2CDE101A591F}" dt="2022-09-20T13:27:59.057" v="3903"/>
          <ac:spMkLst>
            <pc:docMk/>
            <pc:sldMk cId="709636640" sldId="783"/>
            <ac:spMk id="5" creationId="{E5FBA462-DC4E-E763-4177-36EAFDEC9FAB}"/>
          </ac:spMkLst>
        </pc:spChg>
      </pc:sldChg>
      <pc:sldChg chg="addSp delSp modSp add mod">
        <pc:chgData name="伊健 杜" userId="e69aded81da48593" providerId="LiveId" clId="{6726B2CD-3767-4EA2-BFAB-2CDE101A591F}" dt="2022-09-20T13:27:59.057" v="3903"/>
        <pc:sldMkLst>
          <pc:docMk/>
          <pc:sldMk cId="3098461152" sldId="784"/>
        </pc:sldMkLst>
        <pc:spChg chg="mod">
          <ac:chgData name="伊健 杜" userId="e69aded81da48593" providerId="LiveId" clId="{6726B2CD-3767-4EA2-BFAB-2CDE101A591F}" dt="2022-09-20T13:15:16.933" v="3894" actId="1076"/>
          <ac:spMkLst>
            <pc:docMk/>
            <pc:sldMk cId="3098461152" sldId="784"/>
            <ac:spMk id="2" creationId="{81F4B079-5182-7332-4978-966F1AEEF4D2}"/>
          </ac:spMkLst>
        </pc:spChg>
        <pc:spChg chg="add del mod">
          <ac:chgData name="伊健 杜" userId="e69aded81da48593" providerId="LiveId" clId="{6726B2CD-3767-4EA2-BFAB-2CDE101A591F}" dt="2022-09-20T13:27:59.057" v="3903"/>
          <ac:spMkLst>
            <pc:docMk/>
            <pc:sldMk cId="3098461152" sldId="784"/>
            <ac:spMk id="5" creationId="{E5FBA462-DC4E-E763-4177-36EAFDEC9FAB}"/>
          </ac:spMkLst>
        </pc:spChg>
        <pc:picChg chg="add mod">
          <ac:chgData name="伊健 杜" userId="e69aded81da48593" providerId="LiveId" clId="{6726B2CD-3767-4EA2-BFAB-2CDE101A591F}" dt="2022-09-20T12:33:03.567" v="3030" actId="1076"/>
          <ac:picMkLst>
            <pc:docMk/>
            <pc:sldMk cId="3098461152" sldId="784"/>
            <ac:picMk id="3" creationId="{E8D1750B-A5B0-57CF-7577-90C5CC6F061C}"/>
          </ac:picMkLst>
        </pc:picChg>
        <pc:picChg chg="add mod">
          <ac:chgData name="伊健 杜" userId="e69aded81da48593" providerId="LiveId" clId="{6726B2CD-3767-4EA2-BFAB-2CDE101A591F}" dt="2022-09-20T12:32:41.420" v="3028" actId="1076"/>
          <ac:picMkLst>
            <pc:docMk/>
            <pc:sldMk cId="3098461152" sldId="784"/>
            <ac:picMk id="1026" creationId="{43C85E97-1033-BD93-0C18-E3514ED5DBEE}"/>
          </ac:picMkLst>
        </pc:picChg>
      </pc:sldChg>
      <pc:sldChg chg="add del">
        <pc:chgData name="伊健 杜" userId="e69aded81da48593" providerId="LiveId" clId="{6726B2CD-3767-4EA2-BFAB-2CDE101A591F}" dt="2022-09-20T13:12:14.604" v="3844" actId="47"/>
        <pc:sldMkLst>
          <pc:docMk/>
          <pc:sldMk cId="632469082" sldId="785"/>
        </pc:sldMkLst>
      </pc:sldChg>
      <pc:sldChg chg="add del">
        <pc:chgData name="伊健 杜" userId="e69aded81da48593" providerId="LiveId" clId="{6726B2CD-3767-4EA2-BFAB-2CDE101A591F}" dt="2022-09-20T13:12:14.604" v="3844" actId="47"/>
        <pc:sldMkLst>
          <pc:docMk/>
          <pc:sldMk cId="131751037" sldId="786"/>
        </pc:sldMkLst>
      </pc:sldChg>
      <pc:sldChg chg="addSp modSp add mod ord">
        <pc:chgData name="伊健 杜" userId="e69aded81da48593" providerId="LiveId" clId="{6726B2CD-3767-4EA2-BFAB-2CDE101A591F}" dt="2022-09-20T13:27:59.057" v="3903"/>
        <pc:sldMkLst>
          <pc:docMk/>
          <pc:sldMk cId="2209567193" sldId="787"/>
        </pc:sldMkLst>
        <pc:spChg chg="mod">
          <ac:chgData name="伊健 杜" userId="e69aded81da48593" providerId="LiveId" clId="{6726B2CD-3767-4EA2-BFAB-2CDE101A591F}" dt="2022-09-20T13:27:59.057" v="3903"/>
          <ac:spMkLst>
            <pc:docMk/>
            <pc:sldMk cId="2209567193" sldId="787"/>
            <ac:spMk id="2" creationId="{81F4B079-5182-7332-4978-966F1AEEF4D2}"/>
          </ac:spMkLst>
        </pc:spChg>
        <pc:spChg chg="mod">
          <ac:chgData name="伊健 杜" userId="e69aded81da48593" providerId="LiveId" clId="{6726B2CD-3767-4EA2-BFAB-2CDE101A591F}" dt="2022-09-20T13:27:59.057" v="3903"/>
          <ac:spMkLst>
            <pc:docMk/>
            <pc:sldMk cId="2209567193" sldId="787"/>
            <ac:spMk id="5" creationId="{E5FBA462-DC4E-E763-4177-36EAFDEC9FAB}"/>
          </ac:spMkLst>
        </pc:spChg>
        <pc:picChg chg="add mod">
          <ac:chgData name="伊健 杜" userId="e69aded81da48593" providerId="LiveId" clId="{6726B2CD-3767-4EA2-BFAB-2CDE101A591F}" dt="2022-09-20T11:12:29.573" v="2015" actId="1076"/>
          <ac:picMkLst>
            <pc:docMk/>
            <pc:sldMk cId="2209567193" sldId="787"/>
            <ac:picMk id="7170" creationId="{57A7A442-2474-40A0-A244-B3E61A35A0DD}"/>
          </ac:picMkLst>
        </pc:picChg>
      </pc:sldChg>
      <pc:sldChg chg="addSp modSp add mod ord">
        <pc:chgData name="伊健 杜" userId="e69aded81da48593" providerId="LiveId" clId="{6726B2CD-3767-4EA2-BFAB-2CDE101A591F}" dt="2022-09-20T13:27:59.057" v="3903"/>
        <pc:sldMkLst>
          <pc:docMk/>
          <pc:sldMk cId="3293583786" sldId="788"/>
        </pc:sldMkLst>
        <pc:spChg chg="mod">
          <ac:chgData name="伊健 杜" userId="e69aded81da48593" providerId="LiveId" clId="{6726B2CD-3767-4EA2-BFAB-2CDE101A591F}" dt="2022-09-20T13:27:59.057" v="3903"/>
          <ac:spMkLst>
            <pc:docMk/>
            <pc:sldMk cId="3293583786" sldId="788"/>
            <ac:spMk id="2" creationId="{81F4B079-5182-7332-4978-966F1AEEF4D2}"/>
          </ac:spMkLst>
        </pc:spChg>
        <pc:spChg chg="mod">
          <ac:chgData name="伊健 杜" userId="e69aded81da48593" providerId="LiveId" clId="{6726B2CD-3767-4EA2-BFAB-2CDE101A591F}" dt="2022-09-20T13:27:59.057" v="3903"/>
          <ac:spMkLst>
            <pc:docMk/>
            <pc:sldMk cId="3293583786" sldId="788"/>
            <ac:spMk id="5" creationId="{E5FBA462-DC4E-E763-4177-36EAFDEC9FAB}"/>
          </ac:spMkLst>
        </pc:spChg>
        <pc:picChg chg="add mod">
          <ac:chgData name="伊健 杜" userId="e69aded81da48593" providerId="LiveId" clId="{6726B2CD-3767-4EA2-BFAB-2CDE101A591F}" dt="2022-09-20T11:19:04.535" v="2082" actId="1076"/>
          <ac:picMkLst>
            <pc:docMk/>
            <pc:sldMk cId="3293583786" sldId="788"/>
            <ac:picMk id="8194" creationId="{2FBB7A4B-98F1-8A4B-1098-875D7AF22841}"/>
          </ac:picMkLst>
        </pc:picChg>
      </pc:sldChg>
      <pc:sldChg chg="addSp modSp add mod ord">
        <pc:chgData name="伊健 杜" userId="e69aded81da48593" providerId="LiveId" clId="{6726B2CD-3767-4EA2-BFAB-2CDE101A591F}" dt="2022-09-20T13:27:59.057" v="3903"/>
        <pc:sldMkLst>
          <pc:docMk/>
          <pc:sldMk cId="3731306999" sldId="789"/>
        </pc:sldMkLst>
        <pc:spChg chg="mod">
          <ac:chgData name="伊健 杜" userId="e69aded81da48593" providerId="LiveId" clId="{6726B2CD-3767-4EA2-BFAB-2CDE101A591F}" dt="2022-09-20T13:27:59.057" v="3903"/>
          <ac:spMkLst>
            <pc:docMk/>
            <pc:sldMk cId="3731306999" sldId="789"/>
            <ac:spMk id="2" creationId="{81F4B079-5182-7332-4978-966F1AEEF4D2}"/>
          </ac:spMkLst>
        </pc:spChg>
        <pc:spChg chg="mod">
          <ac:chgData name="伊健 杜" userId="e69aded81da48593" providerId="LiveId" clId="{6726B2CD-3767-4EA2-BFAB-2CDE101A591F}" dt="2022-09-20T13:27:59.057" v="3903"/>
          <ac:spMkLst>
            <pc:docMk/>
            <pc:sldMk cId="3731306999" sldId="789"/>
            <ac:spMk id="5" creationId="{E5FBA462-DC4E-E763-4177-36EAFDEC9FAB}"/>
          </ac:spMkLst>
        </pc:spChg>
        <pc:picChg chg="add mod">
          <ac:chgData name="伊健 杜" userId="e69aded81da48593" providerId="LiveId" clId="{6726B2CD-3767-4EA2-BFAB-2CDE101A591F}" dt="2022-09-20T11:20:46.557" v="2174" actId="1076"/>
          <ac:picMkLst>
            <pc:docMk/>
            <pc:sldMk cId="3731306999" sldId="789"/>
            <ac:picMk id="9218" creationId="{1ECD2956-27E6-17DF-DB14-5CD6BB0CBFDB}"/>
          </ac:picMkLst>
        </pc:picChg>
      </pc:sldChg>
      <pc:sldChg chg="modSp add mod ord">
        <pc:chgData name="伊健 杜" userId="e69aded81da48593" providerId="LiveId" clId="{6726B2CD-3767-4EA2-BFAB-2CDE101A591F}" dt="2022-09-20T13:27:59.057" v="3903"/>
        <pc:sldMkLst>
          <pc:docMk/>
          <pc:sldMk cId="2990129987" sldId="790"/>
        </pc:sldMkLst>
        <pc:spChg chg="mod">
          <ac:chgData name="伊健 杜" userId="e69aded81da48593" providerId="LiveId" clId="{6726B2CD-3767-4EA2-BFAB-2CDE101A591F}" dt="2022-09-20T13:27:59.057" v="3903"/>
          <ac:spMkLst>
            <pc:docMk/>
            <pc:sldMk cId="2990129987" sldId="790"/>
            <ac:spMk id="2" creationId="{81F4B079-5182-7332-4978-966F1AEEF4D2}"/>
          </ac:spMkLst>
        </pc:spChg>
        <pc:spChg chg="mod">
          <ac:chgData name="伊健 杜" userId="e69aded81da48593" providerId="LiveId" clId="{6726B2CD-3767-4EA2-BFAB-2CDE101A591F}" dt="2022-09-20T13:27:59.057" v="3903"/>
          <ac:spMkLst>
            <pc:docMk/>
            <pc:sldMk cId="2990129987" sldId="790"/>
            <ac:spMk id="5" creationId="{E5FBA462-DC4E-E763-4177-36EAFDEC9FAB}"/>
          </ac:spMkLst>
        </pc:spChg>
      </pc:sldChg>
      <pc:sldChg chg="addSp modSp add mod">
        <pc:chgData name="伊健 杜" userId="e69aded81da48593" providerId="LiveId" clId="{6726B2CD-3767-4EA2-BFAB-2CDE101A591F}" dt="2022-09-20T13:27:59.057" v="3903"/>
        <pc:sldMkLst>
          <pc:docMk/>
          <pc:sldMk cId="2266736779" sldId="791"/>
        </pc:sldMkLst>
        <pc:spChg chg="mod">
          <ac:chgData name="伊健 杜" userId="e69aded81da48593" providerId="LiveId" clId="{6726B2CD-3767-4EA2-BFAB-2CDE101A591F}" dt="2022-09-20T13:27:59.057" v="3903"/>
          <ac:spMkLst>
            <pc:docMk/>
            <pc:sldMk cId="2266736779" sldId="791"/>
            <ac:spMk id="2" creationId="{81F4B079-5182-7332-4978-966F1AEEF4D2}"/>
          </ac:spMkLst>
        </pc:spChg>
        <pc:spChg chg="mod">
          <ac:chgData name="伊健 杜" userId="e69aded81da48593" providerId="LiveId" clId="{6726B2CD-3767-4EA2-BFAB-2CDE101A591F}" dt="2022-09-20T13:27:59.057" v="3903"/>
          <ac:spMkLst>
            <pc:docMk/>
            <pc:sldMk cId="2266736779" sldId="791"/>
            <ac:spMk id="5" creationId="{E5FBA462-DC4E-E763-4177-36EAFDEC9FAB}"/>
          </ac:spMkLst>
        </pc:spChg>
        <pc:picChg chg="add mod">
          <ac:chgData name="伊健 杜" userId="e69aded81da48593" providerId="LiveId" clId="{6726B2CD-3767-4EA2-BFAB-2CDE101A591F}" dt="2022-09-20T11:43:39.199" v="2737" actId="1076"/>
          <ac:picMkLst>
            <pc:docMk/>
            <pc:sldMk cId="2266736779" sldId="791"/>
            <ac:picMk id="10242" creationId="{6BCD83C7-E019-5E07-C995-5789CCE18D8A}"/>
          </ac:picMkLst>
        </pc:picChg>
      </pc:sldChg>
      <pc:sldChg chg="addSp modSp add mod">
        <pc:chgData name="伊健 杜" userId="e69aded81da48593" providerId="LiveId" clId="{6726B2CD-3767-4EA2-BFAB-2CDE101A591F}" dt="2022-09-20T13:27:59.057" v="3903"/>
        <pc:sldMkLst>
          <pc:docMk/>
          <pc:sldMk cId="1698368961" sldId="792"/>
        </pc:sldMkLst>
        <pc:spChg chg="mod">
          <ac:chgData name="伊健 杜" userId="e69aded81da48593" providerId="LiveId" clId="{6726B2CD-3767-4EA2-BFAB-2CDE101A591F}" dt="2022-09-20T13:27:59.057" v="3903"/>
          <ac:spMkLst>
            <pc:docMk/>
            <pc:sldMk cId="1698368961" sldId="792"/>
            <ac:spMk id="2" creationId="{81F4B079-5182-7332-4978-966F1AEEF4D2}"/>
          </ac:spMkLst>
        </pc:spChg>
        <pc:spChg chg="mod">
          <ac:chgData name="伊健 杜" userId="e69aded81da48593" providerId="LiveId" clId="{6726B2CD-3767-4EA2-BFAB-2CDE101A591F}" dt="2022-09-20T13:27:59.057" v="3903"/>
          <ac:spMkLst>
            <pc:docMk/>
            <pc:sldMk cId="1698368961" sldId="792"/>
            <ac:spMk id="5" creationId="{E5FBA462-DC4E-E763-4177-36EAFDEC9FAB}"/>
          </ac:spMkLst>
        </pc:spChg>
        <pc:picChg chg="add mod">
          <ac:chgData name="伊健 杜" userId="e69aded81da48593" providerId="LiveId" clId="{6726B2CD-3767-4EA2-BFAB-2CDE101A591F}" dt="2022-09-20T11:34:41.198" v="2504" actId="1076"/>
          <ac:picMkLst>
            <pc:docMk/>
            <pc:sldMk cId="1698368961" sldId="792"/>
            <ac:picMk id="11266" creationId="{A1C361C7-06DE-2D01-5D24-F75C5BFE740E}"/>
          </ac:picMkLst>
        </pc:picChg>
      </pc:sldChg>
      <pc:sldChg chg="addSp modSp add mod">
        <pc:chgData name="伊健 杜" userId="e69aded81da48593" providerId="LiveId" clId="{6726B2CD-3767-4EA2-BFAB-2CDE101A591F}" dt="2022-09-20T13:27:59.057" v="3903"/>
        <pc:sldMkLst>
          <pc:docMk/>
          <pc:sldMk cId="2198390484" sldId="793"/>
        </pc:sldMkLst>
        <pc:spChg chg="mod">
          <ac:chgData name="伊健 杜" userId="e69aded81da48593" providerId="LiveId" clId="{6726B2CD-3767-4EA2-BFAB-2CDE101A591F}" dt="2022-09-20T13:27:59.057" v="3903"/>
          <ac:spMkLst>
            <pc:docMk/>
            <pc:sldMk cId="2198390484" sldId="793"/>
            <ac:spMk id="2" creationId="{81F4B079-5182-7332-4978-966F1AEEF4D2}"/>
          </ac:spMkLst>
        </pc:spChg>
        <pc:spChg chg="add mod ord">
          <ac:chgData name="伊健 杜" userId="e69aded81da48593" providerId="LiveId" clId="{6726B2CD-3767-4EA2-BFAB-2CDE101A591F}" dt="2022-09-20T13:27:59.057" v="3903"/>
          <ac:spMkLst>
            <pc:docMk/>
            <pc:sldMk cId="2198390484" sldId="793"/>
            <ac:spMk id="3" creationId="{3530435A-740D-8539-706F-56CBF2F70A37}"/>
          </ac:spMkLst>
        </pc:spChg>
        <pc:spChg chg="add mod">
          <ac:chgData name="伊健 杜" userId="e69aded81da48593" providerId="LiveId" clId="{6726B2CD-3767-4EA2-BFAB-2CDE101A591F}" dt="2022-09-20T11:40:42.001" v="2653" actId="13822"/>
          <ac:spMkLst>
            <pc:docMk/>
            <pc:sldMk cId="2198390484" sldId="793"/>
            <ac:spMk id="4" creationId="{4405AFB6-0CF8-6659-AEB9-06C00DBED827}"/>
          </ac:spMkLst>
        </pc:spChg>
        <pc:spChg chg="mod ord">
          <ac:chgData name="伊健 杜" userId="e69aded81da48593" providerId="LiveId" clId="{6726B2CD-3767-4EA2-BFAB-2CDE101A591F}" dt="2022-09-20T13:27:59.057" v="3903"/>
          <ac:spMkLst>
            <pc:docMk/>
            <pc:sldMk cId="2198390484" sldId="793"/>
            <ac:spMk id="5" creationId="{E5FBA462-DC4E-E763-4177-36EAFDEC9FAB}"/>
          </ac:spMkLst>
        </pc:spChg>
        <pc:spChg chg="add mod">
          <ac:chgData name="伊健 杜" userId="e69aded81da48593" providerId="LiveId" clId="{6726B2CD-3767-4EA2-BFAB-2CDE101A591F}" dt="2022-09-20T11:41:18.910" v="2669" actId="14100"/>
          <ac:spMkLst>
            <pc:docMk/>
            <pc:sldMk cId="2198390484" sldId="793"/>
            <ac:spMk id="6" creationId="{645BB5FA-9517-6975-F766-6C9F91700316}"/>
          </ac:spMkLst>
        </pc:spChg>
        <pc:picChg chg="add mod">
          <ac:chgData name="伊健 杜" userId="e69aded81da48593" providerId="LiveId" clId="{6726B2CD-3767-4EA2-BFAB-2CDE101A591F}" dt="2022-09-20T11:41:12.070" v="2666" actId="1076"/>
          <ac:picMkLst>
            <pc:docMk/>
            <pc:sldMk cId="2198390484" sldId="793"/>
            <ac:picMk id="12290" creationId="{F43E3224-B9CF-66AF-26CC-5B7BA3DBC6C1}"/>
          </ac:picMkLst>
        </pc:picChg>
      </pc:sldChg>
      <pc:sldChg chg="addSp modSp add mod">
        <pc:chgData name="伊健 杜" userId="e69aded81da48593" providerId="LiveId" clId="{6726B2CD-3767-4EA2-BFAB-2CDE101A591F}" dt="2022-09-20T11:49:44.202" v="2845"/>
        <pc:sldMkLst>
          <pc:docMk/>
          <pc:sldMk cId="590882603" sldId="794"/>
        </pc:sldMkLst>
        <pc:spChg chg="mod">
          <ac:chgData name="伊健 杜" userId="e69aded81da48593" providerId="LiveId" clId="{6726B2CD-3767-4EA2-BFAB-2CDE101A591F}" dt="2022-09-20T11:44:05.489" v="2740" actId="1076"/>
          <ac:spMkLst>
            <pc:docMk/>
            <pc:sldMk cId="590882603" sldId="794"/>
            <ac:spMk id="2" creationId="{81F4B079-5182-7332-4978-966F1AEEF4D2}"/>
          </ac:spMkLst>
        </pc:spChg>
        <pc:spChg chg="add mod">
          <ac:chgData name="伊健 杜" userId="e69aded81da48593" providerId="LiveId" clId="{6726B2CD-3767-4EA2-BFAB-2CDE101A591F}" dt="2022-09-20T11:47:42.864" v="2821" actId="1076"/>
          <ac:spMkLst>
            <pc:docMk/>
            <pc:sldMk cId="590882603" sldId="794"/>
            <ac:spMk id="3" creationId="{283F5427-988C-9BC9-75CC-99C855211FE2}"/>
          </ac:spMkLst>
        </pc:spChg>
        <pc:spChg chg="add mod">
          <ac:chgData name="伊健 杜" userId="e69aded81da48593" providerId="LiveId" clId="{6726B2CD-3767-4EA2-BFAB-2CDE101A591F}" dt="2022-09-20T11:49:36.572" v="2833" actId="1076"/>
          <ac:spMkLst>
            <pc:docMk/>
            <pc:sldMk cId="590882603" sldId="794"/>
            <ac:spMk id="4" creationId="{2430EC44-63B0-2A4E-2989-952F30D7DF0B}"/>
          </ac:spMkLst>
        </pc:spChg>
        <pc:spChg chg="mod">
          <ac:chgData name="伊健 杜" userId="e69aded81da48593" providerId="LiveId" clId="{6726B2CD-3767-4EA2-BFAB-2CDE101A591F}" dt="2022-09-20T11:49:44.202" v="2845"/>
          <ac:spMkLst>
            <pc:docMk/>
            <pc:sldMk cId="590882603" sldId="794"/>
            <ac:spMk id="5" creationId="{E5FBA462-DC4E-E763-4177-36EAFDEC9FAB}"/>
          </ac:spMkLst>
        </pc:spChg>
        <pc:picChg chg="add mod">
          <ac:chgData name="伊健 杜" userId="e69aded81da48593" providerId="LiveId" clId="{6726B2CD-3767-4EA2-BFAB-2CDE101A591F}" dt="2022-09-20T11:47:42.864" v="2821" actId="1076"/>
          <ac:picMkLst>
            <pc:docMk/>
            <pc:sldMk cId="590882603" sldId="794"/>
            <ac:picMk id="13314" creationId="{231ECA53-B810-5043-C5ED-0AF834A2234D}"/>
          </ac:picMkLst>
        </pc:picChg>
        <pc:picChg chg="add mod">
          <ac:chgData name="伊健 杜" userId="e69aded81da48593" providerId="LiveId" clId="{6726B2CD-3767-4EA2-BFAB-2CDE101A591F}" dt="2022-09-20T11:47:45.104" v="2823" actId="1076"/>
          <ac:picMkLst>
            <pc:docMk/>
            <pc:sldMk cId="590882603" sldId="794"/>
            <ac:picMk id="13316" creationId="{10E1D558-406B-9862-2B1A-5ADAA77588F4}"/>
          </ac:picMkLst>
        </pc:picChg>
        <pc:picChg chg="add mod">
          <ac:chgData name="伊健 杜" userId="e69aded81da48593" providerId="LiveId" clId="{6726B2CD-3767-4EA2-BFAB-2CDE101A591F}" dt="2022-09-20T11:49:26.408" v="2827" actId="1076"/>
          <ac:picMkLst>
            <pc:docMk/>
            <pc:sldMk cId="590882603" sldId="794"/>
            <ac:picMk id="13318" creationId="{0F0F3A5C-1027-BF34-3D53-6DC8974346DF}"/>
          </ac:picMkLst>
        </pc:picChg>
      </pc:sldChg>
      <pc:sldChg chg="addSp delSp modSp add mod">
        <pc:chgData name="伊健 杜" userId="e69aded81da48593" providerId="LiveId" clId="{6726B2CD-3767-4EA2-BFAB-2CDE101A591F}" dt="2022-09-20T13:15:55.702" v="3901" actId="20577"/>
        <pc:sldMkLst>
          <pc:docMk/>
          <pc:sldMk cId="1952386580" sldId="795"/>
        </pc:sldMkLst>
        <pc:spChg chg="mod">
          <ac:chgData name="伊健 杜" userId="e69aded81da48593" providerId="LiveId" clId="{6726B2CD-3767-4EA2-BFAB-2CDE101A591F}" dt="2022-09-20T11:50:09.091" v="2885" actId="1076"/>
          <ac:spMkLst>
            <pc:docMk/>
            <pc:sldMk cId="1952386580" sldId="795"/>
            <ac:spMk id="2" creationId="{81F4B079-5182-7332-4978-966F1AEEF4D2}"/>
          </ac:spMkLst>
        </pc:spChg>
        <pc:spChg chg="add mod">
          <ac:chgData name="伊健 杜" userId="e69aded81da48593" providerId="LiveId" clId="{6726B2CD-3767-4EA2-BFAB-2CDE101A591F}" dt="2022-09-20T11:51:43.316" v="2931" actId="1076"/>
          <ac:spMkLst>
            <pc:docMk/>
            <pc:sldMk cId="1952386580" sldId="795"/>
            <ac:spMk id="3" creationId="{0595724A-2EB1-7F79-F7E9-00BAF26ECE83}"/>
          </ac:spMkLst>
        </pc:spChg>
        <pc:spChg chg="add mod">
          <ac:chgData name="伊健 杜" userId="e69aded81da48593" providerId="LiveId" clId="{6726B2CD-3767-4EA2-BFAB-2CDE101A591F}" dt="2022-09-20T13:15:55.702" v="3901" actId="20577"/>
          <ac:spMkLst>
            <pc:docMk/>
            <pc:sldMk cId="1952386580" sldId="795"/>
            <ac:spMk id="4" creationId="{8D3333AF-2EDB-FE71-D5CF-450F8D41DF4F}"/>
          </ac:spMkLst>
        </pc:spChg>
        <pc:spChg chg="del mod">
          <ac:chgData name="伊健 杜" userId="e69aded81da48593" providerId="LiveId" clId="{6726B2CD-3767-4EA2-BFAB-2CDE101A591F}" dt="2022-09-20T13:15:42.954" v="3895" actId="478"/>
          <ac:spMkLst>
            <pc:docMk/>
            <pc:sldMk cId="1952386580" sldId="795"/>
            <ac:spMk id="5" creationId="{E5FBA462-DC4E-E763-4177-36EAFDEC9FAB}"/>
          </ac:spMkLst>
        </pc:spChg>
        <pc:picChg chg="add del mod">
          <ac:chgData name="伊健 杜" userId="e69aded81da48593" providerId="LiveId" clId="{6726B2CD-3767-4EA2-BFAB-2CDE101A591F}" dt="2022-09-20T11:50:46.752" v="2890" actId="478"/>
          <ac:picMkLst>
            <pc:docMk/>
            <pc:sldMk cId="1952386580" sldId="795"/>
            <ac:picMk id="15362" creationId="{9FDBA7AF-8983-825A-3C85-FEFBE472C890}"/>
          </ac:picMkLst>
        </pc:picChg>
        <pc:picChg chg="add mod">
          <ac:chgData name="伊健 杜" userId="e69aded81da48593" providerId="LiveId" clId="{6726B2CD-3767-4EA2-BFAB-2CDE101A591F}" dt="2022-09-20T11:51:44.628" v="2932" actId="1076"/>
          <ac:picMkLst>
            <pc:docMk/>
            <pc:sldMk cId="1952386580" sldId="795"/>
            <ac:picMk id="15364" creationId="{1F5966C1-F12B-B350-AF43-FFC13C164D72}"/>
          </ac:picMkLst>
        </pc:picChg>
        <pc:picChg chg="add mod">
          <ac:chgData name="伊健 杜" userId="e69aded81da48593" providerId="LiveId" clId="{6726B2CD-3767-4EA2-BFAB-2CDE101A591F}" dt="2022-09-20T11:51:50.084" v="2935" actId="1076"/>
          <ac:picMkLst>
            <pc:docMk/>
            <pc:sldMk cId="1952386580" sldId="795"/>
            <ac:picMk id="15366" creationId="{85644FEC-2938-B80B-9542-19F25AEFD7BE}"/>
          </ac:picMkLst>
        </pc:picChg>
      </pc:sldChg>
      <pc:sldChg chg="modSp add mod">
        <pc:chgData name="伊健 杜" userId="e69aded81da48593" providerId="LiveId" clId="{6726B2CD-3767-4EA2-BFAB-2CDE101A591F}" dt="2022-09-20T13:27:59.057" v="3903"/>
        <pc:sldMkLst>
          <pc:docMk/>
          <pc:sldMk cId="2085536860" sldId="796"/>
        </pc:sldMkLst>
        <pc:spChg chg="mod">
          <ac:chgData name="伊健 杜" userId="e69aded81da48593" providerId="LiveId" clId="{6726B2CD-3767-4EA2-BFAB-2CDE101A591F}" dt="2022-09-20T13:27:59.057" v="3903"/>
          <ac:spMkLst>
            <pc:docMk/>
            <pc:sldMk cId="2085536860" sldId="796"/>
            <ac:spMk id="5" creationId="{E5FBA462-DC4E-E763-4177-36EAFDEC9FAB}"/>
          </ac:spMkLst>
        </pc:spChg>
      </pc:sldChg>
      <pc:sldChg chg="add del">
        <pc:chgData name="伊健 杜" userId="e69aded81da48593" providerId="LiveId" clId="{6726B2CD-3767-4EA2-BFAB-2CDE101A591F}" dt="2022-09-20T11:56:32.280" v="3024" actId="47"/>
        <pc:sldMkLst>
          <pc:docMk/>
          <pc:sldMk cId="1538074367" sldId="797"/>
        </pc:sldMkLst>
      </pc:sldChg>
      <pc:sldChg chg="addSp delSp modSp add mod">
        <pc:chgData name="伊健 杜" userId="e69aded81da48593" providerId="LiveId" clId="{6726B2CD-3767-4EA2-BFAB-2CDE101A591F}" dt="2022-09-20T10:21:39.827" v="1177" actId="20577"/>
        <pc:sldMkLst>
          <pc:docMk/>
          <pc:sldMk cId="1065469340" sldId="798"/>
        </pc:sldMkLst>
        <pc:spChg chg="mod">
          <ac:chgData name="伊健 杜" userId="e69aded81da48593" providerId="LiveId" clId="{6726B2CD-3767-4EA2-BFAB-2CDE101A591F}" dt="2022-09-20T10:21:39.827" v="1177" actId="20577"/>
          <ac:spMkLst>
            <pc:docMk/>
            <pc:sldMk cId="1065469340" sldId="798"/>
            <ac:spMk id="2" creationId="{1BA47C04-337D-D94C-3AB9-10A38D04FDA7}"/>
          </ac:spMkLst>
        </pc:spChg>
        <pc:spChg chg="del">
          <ac:chgData name="伊健 杜" userId="e69aded81da48593" providerId="LiveId" clId="{6726B2CD-3767-4EA2-BFAB-2CDE101A591F}" dt="2022-09-20T04:55:11.587" v="355" actId="478"/>
          <ac:spMkLst>
            <pc:docMk/>
            <pc:sldMk cId="1065469340" sldId="798"/>
            <ac:spMk id="5" creationId="{CF2D3C1A-62B8-E8D3-3EFA-359E5B575C22}"/>
          </ac:spMkLst>
        </pc:spChg>
        <pc:picChg chg="add del mod">
          <ac:chgData name="伊健 杜" userId="e69aded81da48593" providerId="LiveId" clId="{6726B2CD-3767-4EA2-BFAB-2CDE101A591F}" dt="2022-09-20T04:57:58.785" v="363" actId="478"/>
          <ac:picMkLst>
            <pc:docMk/>
            <pc:sldMk cId="1065469340" sldId="798"/>
            <ac:picMk id="1026" creationId="{6627AC40-75B7-925E-E093-EBE07171842B}"/>
          </ac:picMkLst>
        </pc:picChg>
        <pc:picChg chg="add mod">
          <ac:chgData name="伊健 杜" userId="e69aded81da48593" providerId="LiveId" clId="{6726B2CD-3767-4EA2-BFAB-2CDE101A591F}" dt="2022-09-20T04:58:07.751" v="369" actId="1076"/>
          <ac:picMkLst>
            <pc:docMk/>
            <pc:sldMk cId="1065469340" sldId="798"/>
            <ac:picMk id="1028" creationId="{C0810A13-75AB-AF66-7B47-6E45A01A1B89}"/>
          </ac:picMkLst>
        </pc:picChg>
        <pc:picChg chg="del">
          <ac:chgData name="伊健 杜" userId="e69aded81da48593" providerId="LiveId" clId="{6726B2CD-3767-4EA2-BFAB-2CDE101A591F}" dt="2022-09-20T04:55:08.820" v="354" actId="478"/>
          <ac:picMkLst>
            <pc:docMk/>
            <pc:sldMk cId="1065469340" sldId="798"/>
            <ac:picMk id="3074" creationId="{555B69B5-FFAF-A27F-A14A-D389A553D736}"/>
          </ac:picMkLst>
        </pc:picChg>
      </pc:sldChg>
      <pc:sldChg chg="new del">
        <pc:chgData name="伊健 杜" userId="e69aded81da48593" providerId="LiveId" clId="{6726B2CD-3767-4EA2-BFAB-2CDE101A591F}" dt="2022-09-20T04:57:51.882" v="361" actId="47"/>
        <pc:sldMkLst>
          <pc:docMk/>
          <pc:sldMk cId="1495143184" sldId="799"/>
        </pc:sldMkLst>
      </pc:sldChg>
      <pc:sldChg chg="addSp modSp add mod">
        <pc:chgData name="伊健 杜" userId="e69aded81da48593" providerId="LiveId" clId="{6726B2CD-3767-4EA2-BFAB-2CDE101A591F}" dt="2022-09-20T13:27:59.057" v="3903"/>
        <pc:sldMkLst>
          <pc:docMk/>
          <pc:sldMk cId="1772000038" sldId="799"/>
        </pc:sldMkLst>
        <pc:spChg chg="mod">
          <ac:chgData name="伊健 杜" userId="e69aded81da48593" providerId="LiveId" clId="{6726B2CD-3767-4EA2-BFAB-2CDE101A591F}" dt="2022-09-20T10:21:42.434" v="1178" actId="20577"/>
          <ac:spMkLst>
            <pc:docMk/>
            <pc:sldMk cId="1772000038" sldId="799"/>
            <ac:spMk id="2" creationId="{1BA47C04-337D-D94C-3AB9-10A38D04FDA7}"/>
          </ac:spMkLst>
        </pc:spChg>
        <pc:spChg chg="add mod">
          <ac:chgData name="伊健 杜" userId="e69aded81da48593" providerId="LiveId" clId="{6726B2CD-3767-4EA2-BFAB-2CDE101A591F}" dt="2022-09-20T13:27:59.057" v="3903"/>
          <ac:spMkLst>
            <pc:docMk/>
            <pc:sldMk cId="1772000038" sldId="799"/>
            <ac:spMk id="3" creationId="{09E64E34-8C80-04CA-B34A-02144BCCA232}"/>
          </ac:spMkLst>
        </pc:spChg>
        <pc:picChg chg="mod">
          <ac:chgData name="伊健 杜" userId="e69aded81da48593" providerId="LiveId" clId="{6726B2CD-3767-4EA2-BFAB-2CDE101A591F}" dt="2022-09-20T04:58:31.649" v="374" actId="1076"/>
          <ac:picMkLst>
            <pc:docMk/>
            <pc:sldMk cId="1772000038" sldId="799"/>
            <ac:picMk id="1026" creationId="{6627AC40-75B7-925E-E093-EBE07171842B}"/>
          </ac:picMkLst>
        </pc:picChg>
        <pc:picChg chg="add mod">
          <ac:chgData name="伊健 杜" userId="e69aded81da48593" providerId="LiveId" clId="{6726B2CD-3767-4EA2-BFAB-2CDE101A591F}" dt="2022-09-20T13:16:26.844" v="3902" actId="1076"/>
          <ac:picMkLst>
            <pc:docMk/>
            <pc:sldMk cId="1772000038" sldId="799"/>
            <ac:picMk id="2050" creationId="{22A99977-FC5C-5034-15CF-1235F3FABA06}"/>
          </ac:picMkLst>
        </pc:picChg>
      </pc:sldChg>
      <pc:sldChg chg="modSp add mod">
        <pc:chgData name="伊健 杜" userId="e69aded81da48593" providerId="LiveId" clId="{6726B2CD-3767-4EA2-BFAB-2CDE101A591F}" dt="2022-09-20T13:27:59.057" v="3903"/>
        <pc:sldMkLst>
          <pc:docMk/>
          <pc:sldMk cId="3883834301" sldId="800"/>
        </pc:sldMkLst>
        <pc:spChg chg="mod">
          <ac:chgData name="伊健 杜" userId="e69aded81da48593" providerId="LiveId" clId="{6726B2CD-3767-4EA2-BFAB-2CDE101A591F}" dt="2022-09-20T13:27:59.057" v="3903"/>
          <ac:spMkLst>
            <pc:docMk/>
            <pc:sldMk cId="3883834301" sldId="800"/>
            <ac:spMk id="3" creationId="{84E97449-1849-7B49-4BCA-1EBC657AA4F6}"/>
          </ac:spMkLst>
        </pc:spChg>
      </pc:sldChg>
      <pc:sldChg chg="delSp modSp add mod">
        <pc:chgData name="伊健 杜" userId="e69aded81da48593" providerId="LiveId" clId="{6726B2CD-3767-4EA2-BFAB-2CDE101A591F}" dt="2022-09-20T13:27:59.057" v="3903"/>
        <pc:sldMkLst>
          <pc:docMk/>
          <pc:sldMk cId="1810192253" sldId="801"/>
        </pc:sldMkLst>
        <pc:spChg chg="mod">
          <ac:chgData name="伊健 杜" userId="e69aded81da48593" providerId="LiveId" clId="{6726B2CD-3767-4EA2-BFAB-2CDE101A591F}" dt="2022-09-20T13:27:59.057" v="3903"/>
          <ac:spMkLst>
            <pc:docMk/>
            <pc:sldMk cId="1810192253" sldId="801"/>
            <ac:spMk id="4" creationId="{CFC1CF28-580E-2280-640A-ADB8853307E7}"/>
          </ac:spMkLst>
        </pc:spChg>
        <pc:picChg chg="del">
          <ac:chgData name="伊健 杜" userId="e69aded81da48593" providerId="LiveId" clId="{6726B2CD-3767-4EA2-BFAB-2CDE101A591F}" dt="2022-09-20T05:07:54.301" v="728" actId="478"/>
          <ac:picMkLst>
            <pc:docMk/>
            <pc:sldMk cId="1810192253" sldId="801"/>
            <ac:picMk id="7170" creationId="{698F9E9C-34B1-C382-4FA2-75A8005B3E96}"/>
          </ac:picMkLst>
        </pc:picChg>
      </pc:sldChg>
      <pc:sldChg chg="addSp delSp modSp add mod">
        <pc:chgData name="伊健 杜" userId="e69aded81da48593" providerId="LiveId" clId="{6726B2CD-3767-4EA2-BFAB-2CDE101A591F}" dt="2022-09-20T13:27:59.057" v="3903"/>
        <pc:sldMkLst>
          <pc:docMk/>
          <pc:sldMk cId="2783029714" sldId="802"/>
        </pc:sldMkLst>
        <pc:spChg chg="mod">
          <ac:chgData name="伊健 杜" userId="e69aded81da48593" providerId="LiveId" clId="{6726B2CD-3767-4EA2-BFAB-2CDE101A591F}" dt="2022-09-20T13:27:59.057" v="3903"/>
          <ac:spMkLst>
            <pc:docMk/>
            <pc:sldMk cId="2783029714" sldId="802"/>
            <ac:spMk id="2" creationId="{81F4B079-5182-7332-4978-966F1AEEF4D2}"/>
          </ac:spMkLst>
        </pc:spChg>
        <pc:spChg chg="mod">
          <ac:chgData name="伊健 杜" userId="e69aded81da48593" providerId="LiveId" clId="{6726B2CD-3767-4EA2-BFAB-2CDE101A591F}" dt="2022-09-20T13:27:59.057" v="3903"/>
          <ac:spMkLst>
            <pc:docMk/>
            <pc:sldMk cId="2783029714" sldId="802"/>
            <ac:spMk id="4" creationId="{CFC1CF28-580E-2280-640A-ADB8853307E7}"/>
          </ac:spMkLst>
        </pc:spChg>
        <pc:picChg chg="del">
          <ac:chgData name="伊健 杜" userId="e69aded81da48593" providerId="LiveId" clId="{6726B2CD-3767-4EA2-BFAB-2CDE101A591F}" dt="2022-09-20T05:10:54.881" v="979" actId="478"/>
          <ac:picMkLst>
            <pc:docMk/>
            <pc:sldMk cId="2783029714" sldId="802"/>
            <ac:picMk id="8194" creationId="{5831CD9D-C8C8-70C6-F065-41F4C57040AF}"/>
          </ac:picMkLst>
        </pc:picChg>
        <pc:picChg chg="add mod">
          <ac:chgData name="伊健 杜" userId="e69aded81da48593" providerId="LiveId" clId="{6726B2CD-3767-4EA2-BFAB-2CDE101A591F}" dt="2022-09-20T05:11:58.559" v="984" actId="1076"/>
          <ac:picMkLst>
            <pc:docMk/>
            <pc:sldMk cId="2783029714" sldId="802"/>
            <ac:picMk id="10242" creationId="{43375B3E-EAC5-CE21-5BC5-AC5358561F31}"/>
          </ac:picMkLst>
        </pc:picChg>
        <pc:picChg chg="add mod">
          <ac:chgData name="伊健 杜" userId="e69aded81da48593" providerId="LiveId" clId="{6726B2CD-3767-4EA2-BFAB-2CDE101A591F}" dt="2022-09-20T05:11:57.763" v="983" actId="1076"/>
          <ac:picMkLst>
            <pc:docMk/>
            <pc:sldMk cId="2783029714" sldId="802"/>
            <ac:picMk id="10244" creationId="{F40AC32D-1809-40E3-DB83-7D89283D6A96}"/>
          </ac:picMkLst>
        </pc:picChg>
        <pc:picChg chg="add mod">
          <ac:chgData name="伊健 杜" userId="e69aded81da48593" providerId="LiveId" clId="{6726B2CD-3767-4EA2-BFAB-2CDE101A591F}" dt="2022-09-20T05:12:26.258" v="990" actId="1076"/>
          <ac:picMkLst>
            <pc:docMk/>
            <pc:sldMk cId="2783029714" sldId="802"/>
            <ac:picMk id="10246" creationId="{2B383D91-7049-5F8A-16FC-4912ACAEE5E0}"/>
          </ac:picMkLst>
        </pc:picChg>
      </pc:sldChg>
      <pc:sldChg chg="addSp delSp modSp add mod">
        <pc:chgData name="伊健 杜" userId="e69aded81da48593" providerId="LiveId" clId="{6726B2CD-3767-4EA2-BFAB-2CDE101A591F}" dt="2022-09-20T13:27:59.057" v="3903"/>
        <pc:sldMkLst>
          <pc:docMk/>
          <pc:sldMk cId="304348175" sldId="803"/>
        </pc:sldMkLst>
        <pc:spChg chg="mod">
          <ac:chgData name="伊健 杜" userId="e69aded81da48593" providerId="LiveId" clId="{6726B2CD-3767-4EA2-BFAB-2CDE101A591F}" dt="2022-09-20T13:27:59.057" v="3903"/>
          <ac:spMkLst>
            <pc:docMk/>
            <pc:sldMk cId="304348175" sldId="803"/>
            <ac:spMk id="2" creationId="{81F4B079-5182-7332-4978-966F1AEEF4D2}"/>
          </ac:spMkLst>
        </pc:spChg>
        <pc:spChg chg="mod">
          <ac:chgData name="伊健 杜" userId="e69aded81da48593" providerId="LiveId" clId="{6726B2CD-3767-4EA2-BFAB-2CDE101A591F}" dt="2022-09-20T13:27:59.057" v="3903"/>
          <ac:spMkLst>
            <pc:docMk/>
            <pc:sldMk cId="304348175" sldId="803"/>
            <ac:spMk id="4" creationId="{CFC1CF28-580E-2280-640A-ADB8853307E7}"/>
          </ac:spMkLst>
        </pc:spChg>
        <pc:picChg chg="del">
          <ac:chgData name="伊健 杜" userId="e69aded81da48593" providerId="LiveId" clId="{6726B2CD-3767-4EA2-BFAB-2CDE101A591F}" dt="2022-09-20T05:14:14.504" v="994" actId="478"/>
          <ac:picMkLst>
            <pc:docMk/>
            <pc:sldMk cId="304348175" sldId="803"/>
            <ac:picMk id="10242" creationId="{43375B3E-EAC5-CE21-5BC5-AC5358561F31}"/>
          </ac:picMkLst>
        </pc:picChg>
        <pc:picChg chg="del">
          <ac:chgData name="伊健 杜" userId="e69aded81da48593" providerId="LiveId" clId="{6726B2CD-3767-4EA2-BFAB-2CDE101A591F}" dt="2022-09-20T05:14:14.124" v="993" actId="478"/>
          <ac:picMkLst>
            <pc:docMk/>
            <pc:sldMk cId="304348175" sldId="803"/>
            <ac:picMk id="10244" creationId="{F40AC32D-1809-40E3-DB83-7D89283D6A96}"/>
          </ac:picMkLst>
        </pc:picChg>
        <pc:picChg chg="del">
          <ac:chgData name="伊健 杜" userId="e69aded81da48593" providerId="LiveId" clId="{6726B2CD-3767-4EA2-BFAB-2CDE101A591F}" dt="2022-09-20T05:14:13.421" v="992" actId="478"/>
          <ac:picMkLst>
            <pc:docMk/>
            <pc:sldMk cId="304348175" sldId="803"/>
            <ac:picMk id="10246" creationId="{2B383D91-7049-5F8A-16FC-4912ACAEE5E0}"/>
          </ac:picMkLst>
        </pc:picChg>
        <pc:picChg chg="add del">
          <ac:chgData name="伊健 杜" userId="e69aded81da48593" providerId="LiveId" clId="{6726B2CD-3767-4EA2-BFAB-2CDE101A591F}" dt="2022-09-20T05:15:20.353" v="1084" actId="478"/>
          <ac:picMkLst>
            <pc:docMk/>
            <pc:sldMk cId="304348175" sldId="803"/>
            <ac:picMk id="11266" creationId="{54922C40-9B56-ACE9-588C-463A8C88E3EC}"/>
          </ac:picMkLst>
        </pc:picChg>
        <pc:picChg chg="add mod">
          <ac:chgData name="伊健 杜" userId="e69aded81da48593" providerId="LiveId" clId="{6726B2CD-3767-4EA2-BFAB-2CDE101A591F}" dt="2022-09-20T05:15:34.588" v="1086" actId="1076"/>
          <ac:picMkLst>
            <pc:docMk/>
            <pc:sldMk cId="304348175" sldId="803"/>
            <ac:picMk id="11268" creationId="{4E246609-1D14-15EB-0B12-07DF7E2662AB}"/>
          </ac:picMkLst>
        </pc:picChg>
        <pc:picChg chg="add mod">
          <ac:chgData name="伊健 杜" userId="e69aded81da48593" providerId="LiveId" clId="{6726B2CD-3767-4EA2-BFAB-2CDE101A591F}" dt="2022-09-20T05:16:03.684" v="1091" actId="1076"/>
          <ac:picMkLst>
            <pc:docMk/>
            <pc:sldMk cId="304348175" sldId="803"/>
            <ac:picMk id="11270" creationId="{F4F11AD2-1F8B-AA90-2C6D-FC541CA79AE9}"/>
          </ac:picMkLst>
        </pc:picChg>
        <pc:picChg chg="add mod">
          <ac:chgData name="伊健 杜" userId="e69aded81da48593" providerId="LiveId" clId="{6726B2CD-3767-4EA2-BFAB-2CDE101A591F}" dt="2022-09-20T05:16:04.541" v="1092" actId="1076"/>
          <ac:picMkLst>
            <pc:docMk/>
            <pc:sldMk cId="304348175" sldId="803"/>
            <ac:picMk id="11272" creationId="{A250336C-BBBF-E350-2A39-276417F07192}"/>
          </ac:picMkLst>
        </pc:picChg>
        <pc:picChg chg="add mod">
          <ac:chgData name="伊健 杜" userId="e69aded81da48593" providerId="LiveId" clId="{6726B2CD-3767-4EA2-BFAB-2CDE101A591F}" dt="2022-09-20T05:16:28.937" v="1095" actId="1076"/>
          <ac:picMkLst>
            <pc:docMk/>
            <pc:sldMk cId="304348175" sldId="803"/>
            <ac:picMk id="11274" creationId="{70341E88-F052-5D59-BF0E-44EFAE23B13D}"/>
          </ac:picMkLst>
        </pc:picChg>
      </pc:sldChg>
      <pc:sldChg chg="addSp delSp modSp add mod">
        <pc:chgData name="伊健 杜" userId="e69aded81da48593" providerId="LiveId" clId="{6726B2CD-3767-4EA2-BFAB-2CDE101A591F}" dt="2022-09-20T13:27:59.057" v="3903"/>
        <pc:sldMkLst>
          <pc:docMk/>
          <pc:sldMk cId="3033192863" sldId="804"/>
        </pc:sldMkLst>
        <pc:spChg chg="mod">
          <ac:chgData name="伊健 杜" userId="e69aded81da48593" providerId="LiveId" clId="{6726B2CD-3767-4EA2-BFAB-2CDE101A591F}" dt="2022-09-20T13:27:59.057" v="3903"/>
          <ac:spMkLst>
            <pc:docMk/>
            <pc:sldMk cId="3033192863" sldId="804"/>
            <ac:spMk id="5" creationId="{E5FBA462-DC4E-E763-4177-36EAFDEC9FAB}"/>
          </ac:spMkLst>
        </pc:spChg>
        <pc:picChg chg="del">
          <ac:chgData name="伊健 杜" userId="e69aded81da48593" providerId="LiveId" clId="{6726B2CD-3767-4EA2-BFAB-2CDE101A591F}" dt="2022-09-20T10:38:35.324" v="1299" actId="478"/>
          <ac:picMkLst>
            <pc:docMk/>
            <pc:sldMk cId="3033192863" sldId="804"/>
            <ac:picMk id="1026" creationId="{C4D0C72F-C8A3-2972-EA2B-53D9D6946CFD}"/>
          </ac:picMkLst>
        </pc:picChg>
        <pc:picChg chg="add mod">
          <ac:chgData name="伊健 杜" userId="e69aded81da48593" providerId="LiveId" clId="{6726B2CD-3767-4EA2-BFAB-2CDE101A591F}" dt="2022-09-20T10:38:37.979" v="1301" actId="1076"/>
          <ac:picMkLst>
            <pc:docMk/>
            <pc:sldMk cId="3033192863" sldId="804"/>
            <ac:picMk id="2050" creationId="{F6370EFC-29E2-CA49-C566-2E899C2426E7}"/>
          </ac:picMkLst>
        </pc:picChg>
      </pc:sldChg>
      <pc:sldChg chg="addSp delSp modSp new mod">
        <pc:chgData name="伊健 杜" userId="e69aded81da48593" providerId="LiveId" clId="{6726B2CD-3767-4EA2-BFAB-2CDE101A591F}" dt="2022-09-20T10:48:25.042" v="1409" actId="1076"/>
        <pc:sldMkLst>
          <pc:docMk/>
          <pc:sldMk cId="428026793" sldId="805"/>
        </pc:sldMkLst>
        <pc:spChg chg="del">
          <ac:chgData name="伊健 杜" userId="e69aded81da48593" providerId="LiveId" clId="{6726B2CD-3767-4EA2-BFAB-2CDE101A591F}" dt="2022-09-20T10:42:41.884" v="1378" actId="478"/>
          <ac:spMkLst>
            <pc:docMk/>
            <pc:sldMk cId="428026793" sldId="805"/>
            <ac:spMk id="2" creationId="{7F469A16-DE99-C11D-0B19-8DFA7833AB80}"/>
          </ac:spMkLst>
        </pc:spChg>
        <pc:spChg chg="del">
          <ac:chgData name="伊健 杜" userId="e69aded81da48593" providerId="LiveId" clId="{6726B2CD-3767-4EA2-BFAB-2CDE101A591F}" dt="2022-09-20T10:42:41.884" v="1378" actId="478"/>
          <ac:spMkLst>
            <pc:docMk/>
            <pc:sldMk cId="428026793" sldId="805"/>
            <ac:spMk id="3" creationId="{7EF6764A-B7AC-D055-E87C-618C669F538C}"/>
          </ac:spMkLst>
        </pc:spChg>
        <pc:picChg chg="add mod">
          <ac:chgData name="伊健 杜" userId="e69aded81da48593" providerId="LiveId" clId="{6726B2CD-3767-4EA2-BFAB-2CDE101A591F}" dt="2022-09-20T10:48:20.248" v="1407" actId="14100"/>
          <ac:picMkLst>
            <pc:docMk/>
            <pc:sldMk cId="428026793" sldId="805"/>
            <ac:picMk id="5" creationId="{04D61C45-ABF5-CD9A-71A1-EFDA800B42E6}"/>
          </ac:picMkLst>
        </pc:picChg>
        <pc:picChg chg="add mod">
          <ac:chgData name="伊健 杜" userId="e69aded81da48593" providerId="LiveId" clId="{6726B2CD-3767-4EA2-BFAB-2CDE101A591F}" dt="2022-09-20T10:47:11.769" v="1391" actId="1076"/>
          <ac:picMkLst>
            <pc:docMk/>
            <pc:sldMk cId="428026793" sldId="805"/>
            <ac:picMk id="7" creationId="{4E8189E3-42D2-04B1-E393-E1862F76022B}"/>
          </ac:picMkLst>
        </pc:picChg>
        <pc:picChg chg="add mod">
          <ac:chgData name="伊健 杜" userId="e69aded81da48593" providerId="LiveId" clId="{6726B2CD-3767-4EA2-BFAB-2CDE101A591F}" dt="2022-09-20T10:48:25.042" v="1409" actId="1076"/>
          <ac:picMkLst>
            <pc:docMk/>
            <pc:sldMk cId="428026793" sldId="805"/>
            <ac:picMk id="9" creationId="{A14C08ED-E214-AFFE-A93A-0756C7490ED1}"/>
          </ac:picMkLst>
        </pc:picChg>
        <pc:picChg chg="add mod">
          <ac:chgData name="伊健 杜" userId="e69aded81da48593" providerId="LiveId" clId="{6726B2CD-3767-4EA2-BFAB-2CDE101A591F}" dt="2022-09-20T10:48:21.071" v="1408" actId="1076"/>
          <ac:picMkLst>
            <pc:docMk/>
            <pc:sldMk cId="428026793" sldId="805"/>
            <ac:picMk id="11" creationId="{694966DE-0B92-1A1A-7A87-6DEE87F56C62}"/>
          </ac:picMkLst>
        </pc:picChg>
        <pc:picChg chg="add mod">
          <ac:chgData name="伊健 杜" userId="e69aded81da48593" providerId="LiveId" clId="{6726B2CD-3767-4EA2-BFAB-2CDE101A591F}" dt="2022-09-20T10:48:17.880" v="1404" actId="1076"/>
          <ac:picMkLst>
            <pc:docMk/>
            <pc:sldMk cId="428026793" sldId="805"/>
            <ac:picMk id="13" creationId="{245580DB-8E61-09AB-EC19-D33F023F9921}"/>
          </ac:picMkLst>
        </pc:picChg>
      </pc:sldChg>
      <pc:sldChg chg="modSp add mod">
        <pc:chgData name="伊健 杜" userId="e69aded81da48593" providerId="LiveId" clId="{6726B2CD-3767-4EA2-BFAB-2CDE101A591F}" dt="2022-09-20T13:27:59.057" v="3903"/>
        <pc:sldMkLst>
          <pc:docMk/>
          <pc:sldMk cId="740689385" sldId="806"/>
        </pc:sldMkLst>
        <pc:spChg chg="mod">
          <ac:chgData name="伊健 杜" userId="e69aded81da48593" providerId="LiveId" clId="{6726B2CD-3767-4EA2-BFAB-2CDE101A591F}" dt="2022-09-20T10:49:05.310" v="1420" actId="1076"/>
          <ac:spMkLst>
            <pc:docMk/>
            <pc:sldMk cId="740689385" sldId="806"/>
            <ac:spMk id="2" creationId="{81F4B079-5182-7332-4978-966F1AEEF4D2}"/>
          </ac:spMkLst>
        </pc:spChg>
        <pc:spChg chg="mod">
          <ac:chgData name="伊健 杜" userId="e69aded81da48593" providerId="LiveId" clId="{6726B2CD-3767-4EA2-BFAB-2CDE101A591F}" dt="2022-09-20T13:27:59.057" v="3903"/>
          <ac:spMkLst>
            <pc:docMk/>
            <pc:sldMk cId="740689385" sldId="806"/>
            <ac:spMk id="4" creationId="{CFC1CF28-580E-2280-640A-ADB8853307E7}"/>
          </ac:spMkLst>
        </pc:spChg>
      </pc:sldChg>
      <pc:sldChg chg="add del">
        <pc:chgData name="伊健 杜" userId="e69aded81da48593" providerId="LiveId" clId="{6726B2CD-3767-4EA2-BFAB-2CDE101A591F}" dt="2022-09-20T10:48:29.303" v="1411" actId="47"/>
        <pc:sldMkLst>
          <pc:docMk/>
          <pc:sldMk cId="3373423432" sldId="806"/>
        </pc:sldMkLst>
      </pc:sldChg>
      <pc:sldChg chg="modSp add mod">
        <pc:chgData name="伊健 杜" userId="e69aded81da48593" providerId="LiveId" clId="{6726B2CD-3767-4EA2-BFAB-2CDE101A591F}" dt="2022-09-20T13:27:59.057" v="3903"/>
        <pc:sldMkLst>
          <pc:docMk/>
          <pc:sldMk cId="1363416428" sldId="807"/>
        </pc:sldMkLst>
        <pc:spChg chg="mod">
          <ac:chgData name="伊健 杜" userId="e69aded81da48593" providerId="LiveId" clId="{6726B2CD-3767-4EA2-BFAB-2CDE101A591F}" dt="2022-09-20T13:27:59.057" v="3903"/>
          <ac:spMkLst>
            <pc:docMk/>
            <pc:sldMk cId="1363416428" sldId="807"/>
            <ac:spMk id="4" creationId="{CFC1CF28-580E-2280-640A-ADB8853307E7}"/>
          </ac:spMkLst>
        </pc:spChg>
      </pc:sldChg>
      <pc:sldChg chg="addSp delSp modSp add mod">
        <pc:chgData name="伊健 杜" userId="e69aded81da48593" providerId="LiveId" clId="{6726B2CD-3767-4EA2-BFAB-2CDE101A591F}" dt="2022-09-20T13:27:59.057" v="3903"/>
        <pc:sldMkLst>
          <pc:docMk/>
          <pc:sldMk cId="800753362" sldId="808"/>
        </pc:sldMkLst>
        <pc:spChg chg="mod">
          <ac:chgData name="伊健 杜" userId="e69aded81da48593" providerId="LiveId" clId="{6726B2CD-3767-4EA2-BFAB-2CDE101A591F}" dt="2022-09-20T13:27:59.057" v="3903"/>
          <ac:spMkLst>
            <pc:docMk/>
            <pc:sldMk cId="800753362" sldId="808"/>
            <ac:spMk id="2" creationId="{81F4B079-5182-7332-4978-966F1AEEF4D2}"/>
          </ac:spMkLst>
        </pc:spChg>
        <pc:spChg chg="del">
          <ac:chgData name="伊健 杜" userId="e69aded81da48593" providerId="LiveId" clId="{6726B2CD-3767-4EA2-BFAB-2CDE101A591F}" dt="2022-09-20T11:41:45.970" v="2672" actId="478"/>
          <ac:spMkLst>
            <pc:docMk/>
            <pc:sldMk cId="800753362" sldId="808"/>
            <ac:spMk id="3" creationId="{3530435A-740D-8539-706F-56CBF2F70A37}"/>
          </ac:spMkLst>
        </pc:spChg>
        <pc:spChg chg="del">
          <ac:chgData name="伊健 杜" userId="e69aded81da48593" providerId="LiveId" clId="{6726B2CD-3767-4EA2-BFAB-2CDE101A591F}" dt="2022-09-20T11:41:45.970" v="2672" actId="478"/>
          <ac:spMkLst>
            <pc:docMk/>
            <pc:sldMk cId="800753362" sldId="808"/>
            <ac:spMk id="4" creationId="{4405AFB6-0CF8-6659-AEB9-06C00DBED827}"/>
          </ac:spMkLst>
        </pc:spChg>
        <pc:spChg chg="del">
          <ac:chgData name="伊健 杜" userId="e69aded81da48593" providerId="LiveId" clId="{6726B2CD-3767-4EA2-BFAB-2CDE101A591F}" dt="2022-09-20T11:41:45.970" v="2672" actId="478"/>
          <ac:spMkLst>
            <pc:docMk/>
            <pc:sldMk cId="800753362" sldId="808"/>
            <ac:spMk id="5" creationId="{E5FBA462-DC4E-E763-4177-36EAFDEC9FAB}"/>
          </ac:spMkLst>
        </pc:spChg>
        <pc:spChg chg="del">
          <ac:chgData name="伊健 杜" userId="e69aded81da48593" providerId="LiveId" clId="{6726B2CD-3767-4EA2-BFAB-2CDE101A591F}" dt="2022-09-20T11:41:45.970" v="2672" actId="478"/>
          <ac:spMkLst>
            <pc:docMk/>
            <pc:sldMk cId="800753362" sldId="808"/>
            <ac:spMk id="6" creationId="{645BB5FA-9517-6975-F766-6C9F91700316}"/>
          </ac:spMkLst>
        </pc:spChg>
        <pc:spChg chg="add mod">
          <ac:chgData name="伊健 杜" userId="e69aded81da48593" providerId="LiveId" clId="{6726B2CD-3767-4EA2-BFAB-2CDE101A591F}" dt="2022-09-20T13:27:59.057" v="3903"/>
          <ac:spMkLst>
            <pc:docMk/>
            <pc:sldMk cId="800753362" sldId="808"/>
            <ac:spMk id="7" creationId="{EFE702FC-7025-EC17-0174-0F04929768FD}"/>
          </ac:spMkLst>
        </pc:spChg>
        <pc:spChg chg="add del mod">
          <ac:chgData name="伊健 杜" userId="e69aded81da48593" providerId="LiveId" clId="{6726B2CD-3767-4EA2-BFAB-2CDE101A591F}" dt="2022-09-20T11:43:57.705" v="2739"/>
          <ac:spMkLst>
            <pc:docMk/>
            <pc:sldMk cId="800753362" sldId="808"/>
            <ac:spMk id="8" creationId="{3F56F2E8-DC14-F500-0EF6-F4CC34D4DCD2}"/>
          </ac:spMkLst>
        </pc:spChg>
        <pc:picChg chg="del">
          <ac:chgData name="伊健 杜" userId="e69aded81da48593" providerId="LiveId" clId="{6726B2CD-3767-4EA2-BFAB-2CDE101A591F}" dt="2022-09-20T11:41:45.970" v="2672" actId="478"/>
          <ac:picMkLst>
            <pc:docMk/>
            <pc:sldMk cId="800753362" sldId="808"/>
            <ac:picMk id="12290" creationId="{F43E3224-B9CF-66AF-26CC-5B7BA3DBC6C1}"/>
          </ac:picMkLst>
        </pc:picChg>
      </pc:sldChg>
      <pc:sldChg chg="delSp add mod">
        <pc:chgData name="伊健 杜" userId="e69aded81da48593" providerId="LiveId" clId="{6726B2CD-3767-4EA2-BFAB-2CDE101A591F}" dt="2022-09-20T11:56:28.480" v="3023" actId="478"/>
        <pc:sldMkLst>
          <pc:docMk/>
          <pc:sldMk cId="4259454601" sldId="809"/>
        </pc:sldMkLst>
        <pc:spChg chg="del">
          <ac:chgData name="伊健 杜" userId="e69aded81da48593" providerId="LiveId" clId="{6726B2CD-3767-4EA2-BFAB-2CDE101A591F}" dt="2022-09-20T11:56:28.480" v="3023" actId="478"/>
          <ac:spMkLst>
            <pc:docMk/>
            <pc:sldMk cId="4259454601" sldId="809"/>
            <ac:spMk id="5" creationId="{E5FBA462-DC4E-E763-4177-36EAFDEC9FAB}"/>
          </ac:spMkLst>
        </pc:spChg>
      </pc:sldChg>
      <pc:sldChg chg="addSp delSp modSp new mod ord">
        <pc:chgData name="伊健 杜" userId="e69aded81da48593" providerId="LiveId" clId="{6726B2CD-3767-4EA2-BFAB-2CDE101A591F}" dt="2022-09-20T13:27:59.057" v="3903"/>
        <pc:sldMkLst>
          <pc:docMk/>
          <pc:sldMk cId="2525823142" sldId="810"/>
        </pc:sldMkLst>
        <pc:spChg chg="del">
          <ac:chgData name="伊健 杜" userId="e69aded81da48593" providerId="LiveId" clId="{6726B2CD-3767-4EA2-BFAB-2CDE101A591F}" dt="2022-09-20T12:34:10.966" v="3032" actId="478"/>
          <ac:spMkLst>
            <pc:docMk/>
            <pc:sldMk cId="2525823142" sldId="810"/>
            <ac:spMk id="2" creationId="{6C64A2B7-6008-F8BD-2975-EF570366C738}"/>
          </ac:spMkLst>
        </pc:spChg>
        <pc:spChg chg="del">
          <ac:chgData name="伊健 杜" userId="e69aded81da48593" providerId="LiveId" clId="{6726B2CD-3767-4EA2-BFAB-2CDE101A591F}" dt="2022-09-20T12:34:10.966" v="3032" actId="478"/>
          <ac:spMkLst>
            <pc:docMk/>
            <pc:sldMk cId="2525823142" sldId="810"/>
            <ac:spMk id="3" creationId="{D437EFC5-587A-0E14-A5F8-439C30E7A99B}"/>
          </ac:spMkLst>
        </pc:spChg>
        <pc:spChg chg="add mod">
          <ac:chgData name="伊健 杜" userId="e69aded81da48593" providerId="LiveId" clId="{6726B2CD-3767-4EA2-BFAB-2CDE101A591F}" dt="2022-09-20T13:11:51.014" v="3842" actId="207"/>
          <ac:spMkLst>
            <pc:docMk/>
            <pc:sldMk cId="2525823142" sldId="810"/>
            <ac:spMk id="5" creationId="{F6652689-23FF-B763-6EF1-D6CCB4449519}"/>
          </ac:spMkLst>
        </pc:spChg>
        <pc:spChg chg="add mod">
          <ac:chgData name="伊健 杜" userId="e69aded81da48593" providerId="LiveId" clId="{6726B2CD-3767-4EA2-BFAB-2CDE101A591F}" dt="2022-09-20T13:27:59.057" v="3903"/>
          <ac:spMkLst>
            <pc:docMk/>
            <pc:sldMk cId="2525823142" sldId="810"/>
            <ac:spMk id="6" creationId="{A6D3503E-256A-CE7D-1CBE-C220FB0F661B}"/>
          </ac:spMkLst>
        </pc:spChg>
        <pc:picChg chg="add mod">
          <ac:chgData name="伊健 杜" userId="e69aded81da48593" providerId="LiveId" clId="{6726B2CD-3767-4EA2-BFAB-2CDE101A591F}" dt="2022-09-20T13:06:39.556" v="3718" actId="1076"/>
          <ac:picMkLst>
            <pc:docMk/>
            <pc:sldMk cId="2525823142" sldId="810"/>
            <ac:picMk id="4" creationId="{BA309978-469E-6500-BC95-A67CB8F8E376}"/>
          </ac:picMkLst>
        </pc:picChg>
        <pc:picChg chg="add del mod">
          <ac:chgData name="伊健 杜" userId="e69aded81da48593" providerId="LiveId" clId="{6726B2CD-3767-4EA2-BFAB-2CDE101A591F}" dt="2022-09-20T12:38:08.949" v="3036" actId="21"/>
          <ac:picMkLst>
            <pc:docMk/>
            <pc:sldMk cId="2525823142" sldId="810"/>
            <ac:picMk id="2050" creationId="{EA977C11-CE94-38F4-8E14-4E7548B36253}"/>
          </ac:picMkLst>
        </pc:picChg>
      </pc:sldChg>
      <pc:sldChg chg="addSp delSp modSp add mod">
        <pc:chgData name="伊健 杜" userId="e69aded81da48593" providerId="LiveId" clId="{6726B2CD-3767-4EA2-BFAB-2CDE101A591F}" dt="2022-09-20T13:27:59.057" v="3903"/>
        <pc:sldMkLst>
          <pc:docMk/>
          <pc:sldMk cId="849789823" sldId="811"/>
        </pc:sldMkLst>
        <pc:spChg chg="mod">
          <ac:chgData name="伊健 杜" userId="e69aded81da48593" providerId="LiveId" clId="{6726B2CD-3767-4EA2-BFAB-2CDE101A591F}" dt="2022-09-20T13:27:59.057" v="3903"/>
          <ac:spMkLst>
            <pc:docMk/>
            <pc:sldMk cId="849789823" sldId="811"/>
            <ac:spMk id="5" creationId="{E5FBA462-DC4E-E763-4177-36EAFDEC9FAB}"/>
          </ac:spMkLst>
        </pc:spChg>
        <pc:picChg chg="del">
          <ac:chgData name="伊健 杜" userId="e69aded81da48593" providerId="LiveId" clId="{6726B2CD-3767-4EA2-BFAB-2CDE101A591F}" dt="2022-09-20T12:38:10.809" v="3037" actId="478"/>
          <ac:picMkLst>
            <pc:docMk/>
            <pc:sldMk cId="849789823" sldId="811"/>
            <ac:picMk id="3" creationId="{E8D1750B-A5B0-57CF-7577-90C5CC6F061C}"/>
          </ac:picMkLst>
        </pc:picChg>
        <pc:picChg chg="add mod">
          <ac:chgData name="伊健 杜" userId="e69aded81da48593" providerId="LiveId" clId="{6726B2CD-3767-4EA2-BFAB-2CDE101A591F}" dt="2022-09-20T12:39:04.437" v="3082" actId="14100"/>
          <ac:picMkLst>
            <pc:docMk/>
            <pc:sldMk cId="849789823" sldId="811"/>
            <ac:picMk id="4" creationId="{39D68F1A-1844-FCEF-C340-4BA632C15DB7}"/>
          </ac:picMkLst>
        </pc:picChg>
        <pc:picChg chg="del">
          <ac:chgData name="伊健 杜" userId="e69aded81da48593" providerId="LiveId" clId="{6726B2CD-3767-4EA2-BFAB-2CDE101A591F}" dt="2022-09-20T12:38:10.809" v="3037" actId="478"/>
          <ac:picMkLst>
            <pc:docMk/>
            <pc:sldMk cId="849789823" sldId="811"/>
            <ac:picMk id="1026" creationId="{43C85E97-1033-BD93-0C18-E3514ED5DBEE}"/>
          </ac:picMkLst>
        </pc:picChg>
        <pc:picChg chg="add del mod">
          <ac:chgData name="伊健 杜" userId="e69aded81da48593" providerId="LiveId" clId="{6726B2CD-3767-4EA2-BFAB-2CDE101A591F}" dt="2022-09-20T12:39:56.894" v="3126" actId="478"/>
          <ac:picMkLst>
            <pc:docMk/>
            <pc:sldMk cId="849789823" sldId="811"/>
            <ac:picMk id="3074" creationId="{A95F4B84-33BC-33F9-A838-5250F357E69D}"/>
          </ac:picMkLst>
        </pc:picChg>
        <pc:picChg chg="add mod">
          <ac:chgData name="伊健 杜" userId="e69aded81da48593" providerId="LiveId" clId="{6726B2CD-3767-4EA2-BFAB-2CDE101A591F}" dt="2022-09-20T12:40:00.259" v="3130" actId="1076"/>
          <ac:picMkLst>
            <pc:docMk/>
            <pc:sldMk cId="849789823" sldId="811"/>
            <ac:picMk id="3076" creationId="{F9FE9B72-8569-C417-C61B-510AF6AB6F6C}"/>
          </ac:picMkLst>
        </pc:picChg>
      </pc:sldChg>
      <pc:sldChg chg="addSp delSp modSp add mod ord">
        <pc:chgData name="伊健 杜" userId="e69aded81da48593" providerId="LiveId" clId="{6726B2CD-3767-4EA2-BFAB-2CDE101A591F}" dt="2022-09-20T13:27:59.057" v="3903"/>
        <pc:sldMkLst>
          <pc:docMk/>
          <pc:sldMk cId="10606733" sldId="812"/>
        </pc:sldMkLst>
        <pc:spChg chg="mod">
          <ac:chgData name="伊健 杜" userId="e69aded81da48593" providerId="LiveId" clId="{6726B2CD-3767-4EA2-BFAB-2CDE101A591F}" dt="2022-09-20T13:27:59.057" v="3903"/>
          <ac:spMkLst>
            <pc:docMk/>
            <pc:sldMk cId="10606733" sldId="812"/>
            <ac:spMk id="5" creationId="{E5FBA462-DC4E-E763-4177-36EAFDEC9FAB}"/>
          </ac:spMkLst>
        </pc:spChg>
        <pc:picChg chg="add del mod">
          <ac:chgData name="伊健 杜" userId="e69aded81da48593" providerId="LiveId" clId="{6726B2CD-3767-4EA2-BFAB-2CDE101A591F}" dt="2022-09-20T12:42:33.786" v="3201" actId="478"/>
          <ac:picMkLst>
            <pc:docMk/>
            <pc:sldMk cId="10606733" sldId="812"/>
            <ac:picMk id="3" creationId="{6A1BCFEB-4A94-06F0-9715-EEA693666DED}"/>
          </ac:picMkLst>
        </pc:picChg>
        <pc:picChg chg="del mod">
          <ac:chgData name="伊健 杜" userId="e69aded81da48593" providerId="LiveId" clId="{6726B2CD-3767-4EA2-BFAB-2CDE101A591F}" dt="2022-09-20T12:39:27.924" v="3125" actId="478"/>
          <ac:picMkLst>
            <pc:docMk/>
            <pc:sldMk cId="10606733" sldId="812"/>
            <ac:picMk id="4" creationId="{39D68F1A-1844-FCEF-C340-4BA632C15DB7}"/>
          </ac:picMkLst>
        </pc:picChg>
        <pc:picChg chg="del">
          <ac:chgData name="伊健 杜" userId="e69aded81da48593" providerId="LiveId" clId="{6726B2CD-3767-4EA2-BFAB-2CDE101A591F}" dt="2022-09-20T12:40:18.314" v="3132" actId="478"/>
          <ac:picMkLst>
            <pc:docMk/>
            <pc:sldMk cId="10606733" sldId="812"/>
            <ac:picMk id="3074" creationId="{A95F4B84-33BC-33F9-A838-5250F357E69D}"/>
          </ac:picMkLst>
        </pc:picChg>
        <pc:picChg chg="add del mod">
          <ac:chgData name="伊健 杜" userId="e69aded81da48593" providerId="LiveId" clId="{6726B2CD-3767-4EA2-BFAB-2CDE101A591F}" dt="2022-09-20T12:42:33.786" v="3201" actId="478"/>
          <ac:picMkLst>
            <pc:docMk/>
            <pc:sldMk cId="10606733" sldId="812"/>
            <ac:picMk id="4098" creationId="{7866649F-2187-E571-7D56-91D30DF48F4E}"/>
          </ac:picMkLst>
        </pc:picChg>
        <pc:picChg chg="add del mod">
          <ac:chgData name="伊健 杜" userId="e69aded81da48593" providerId="LiveId" clId="{6726B2CD-3767-4EA2-BFAB-2CDE101A591F}" dt="2022-09-20T12:46:14.314" v="3211" actId="478"/>
          <ac:picMkLst>
            <pc:docMk/>
            <pc:sldMk cId="10606733" sldId="812"/>
            <ac:picMk id="4100" creationId="{740D9DA4-3156-1EE4-DFBF-CDB73B8E2F44}"/>
          </ac:picMkLst>
        </pc:picChg>
        <pc:picChg chg="add del mod">
          <ac:chgData name="伊健 杜" userId="e69aded81da48593" providerId="LiveId" clId="{6726B2CD-3767-4EA2-BFAB-2CDE101A591F}" dt="2022-09-20T12:46:14.314" v="3211" actId="478"/>
          <ac:picMkLst>
            <pc:docMk/>
            <pc:sldMk cId="10606733" sldId="812"/>
            <ac:picMk id="4102" creationId="{9A20ADD3-9F32-7ED1-D7F6-05B5F6F06DAB}"/>
          </ac:picMkLst>
        </pc:picChg>
        <pc:picChg chg="add mod">
          <ac:chgData name="伊健 杜" userId="e69aded81da48593" providerId="LiveId" clId="{6726B2CD-3767-4EA2-BFAB-2CDE101A591F}" dt="2022-09-20T12:47:19.970" v="3236" actId="1076"/>
          <ac:picMkLst>
            <pc:docMk/>
            <pc:sldMk cId="10606733" sldId="812"/>
            <ac:picMk id="4104" creationId="{0CE5EF8A-0FCA-EDCA-3776-08ED57F0A236}"/>
          </ac:picMkLst>
        </pc:picChg>
        <pc:picChg chg="add mod">
          <ac:chgData name="伊健 杜" userId="e69aded81da48593" providerId="LiveId" clId="{6726B2CD-3767-4EA2-BFAB-2CDE101A591F}" dt="2022-09-20T12:47:14.757" v="3233" actId="1076"/>
          <ac:picMkLst>
            <pc:docMk/>
            <pc:sldMk cId="10606733" sldId="812"/>
            <ac:picMk id="4106" creationId="{F2B57F69-B18F-838C-A713-A32A59566754}"/>
          </ac:picMkLst>
        </pc:picChg>
      </pc:sldChg>
      <pc:sldChg chg="addSp delSp modSp add mod ord">
        <pc:chgData name="伊健 杜" userId="e69aded81da48593" providerId="LiveId" clId="{6726B2CD-3767-4EA2-BFAB-2CDE101A591F}" dt="2022-09-20T13:27:59.057" v="3903"/>
        <pc:sldMkLst>
          <pc:docMk/>
          <pc:sldMk cId="196576766" sldId="813"/>
        </pc:sldMkLst>
        <pc:spChg chg="del">
          <ac:chgData name="伊健 杜" userId="e69aded81da48593" providerId="LiveId" clId="{6726B2CD-3767-4EA2-BFAB-2CDE101A591F}" dt="2022-09-20T13:12:42.237" v="3845" actId="478"/>
          <ac:spMkLst>
            <pc:docMk/>
            <pc:sldMk cId="196576766" sldId="813"/>
            <ac:spMk id="2" creationId="{81F4B079-5182-7332-4978-966F1AEEF4D2}"/>
          </ac:spMkLst>
        </pc:spChg>
        <pc:spChg chg="mod">
          <ac:chgData name="伊健 杜" userId="e69aded81da48593" providerId="LiveId" clId="{6726B2CD-3767-4EA2-BFAB-2CDE101A591F}" dt="2022-09-20T13:27:59.057" v="3903"/>
          <ac:spMkLst>
            <pc:docMk/>
            <pc:sldMk cId="196576766" sldId="813"/>
            <ac:spMk id="5" creationId="{E5FBA462-DC4E-E763-4177-36EAFDEC9FAB}"/>
          </ac:spMkLst>
        </pc:spChg>
        <pc:spChg chg="add del mod">
          <ac:chgData name="伊健 杜" userId="e69aded81da48593" providerId="LiveId" clId="{6726B2CD-3767-4EA2-BFAB-2CDE101A591F}" dt="2022-09-20T13:12:44.627" v="3846" actId="478"/>
          <ac:spMkLst>
            <pc:docMk/>
            <pc:sldMk cId="196576766" sldId="813"/>
            <ac:spMk id="6" creationId="{1DC74BCC-6633-2D5B-C33D-E8651ED440CA}"/>
          </ac:spMkLst>
        </pc:spChg>
        <pc:spChg chg="add mod">
          <ac:chgData name="伊健 杜" userId="e69aded81da48593" providerId="LiveId" clId="{6726B2CD-3767-4EA2-BFAB-2CDE101A591F}" dt="2022-09-20T13:12:50.283" v="3847"/>
          <ac:spMkLst>
            <pc:docMk/>
            <pc:sldMk cId="196576766" sldId="813"/>
            <ac:spMk id="7" creationId="{A2FDA32B-F50A-112A-1DA4-66DA2F75B170}"/>
          </ac:spMkLst>
        </pc:spChg>
      </pc:sldChg>
      <pc:sldChg chg="addSp delSp modSp new mod modAnim">
        <pc:chgData name="伊健 杜" userId="e69aded81da48593" providerId="LiveId" clId="{6726B2CD-3767-4EA2-BFAB-2CDE101A591F}" dt="2022-09-20T13:27:59.057" v="3903"/>
        <pc:sldMkLst>
          <pc:docMk/>
          <pc:sldMk cId="2940568874" sldId="814"/>
        </pc:sldMkLst>
        <pc:spChg chg="del">
          <ac:chgData name="伊健 杜" userId="e69aded81da48593" providerId="LiveId" clId="{6726B2CD-3767-4EA2-BFAB-2CDE101A591F}" dt="2022-09-20T12:58:25.743" v="3309" actId="478"/>
          <ac:spMkLst>
            <pc:docMk/>
            <pc:sldMk cId="2940568874" sldId="814"/>
            <ac:spMk id="2" creationId="{EEA6450A-DF07-81ED-5C77-E6ABDE096EB1}"/>
          </ac:spMkLst>
        </pc:spChg>
        <pc:spChg chg="del">
          <ac:chgData name="伊健 杜" userId="e69aded81da48593" providerId="LiveId" clId="{6726B2CD-3767-4EA2-BFAB-2CDE101A591F}" dt="2022-09-20T12:58:25.743" v="3309" actId="478"/>
          <ac:spMkLst>
            <pc:docMk/>
            <pc:sldMk cId="2940568874" sldId="814"/>
            <ac:spMk id="3" creationId="{6416A7EB-6DD1-193F-DF51-3BE5985076E7}"/>
          </ac:spMkLst>
        </pc:spChg>
        <pc:spChg chg="add mod">
          <ac:chgData name="伊健 杜" userId="e69aded81da48593" providerId="LiveId" clId="{6726B2CD-3767-4EA2-BFAB-2CDE101A591F}" dt="2022-09-20T13:27:59.057" v="3903"/>
          <ac:spMkLst>
            <pc:docMk/>
            <pc:sldMk cId="2940568874" sldId="814"/>
            <ac:spMk id="4" creationId="{5F42F3F7-1DAC-B546-7B30-BE057F43ED87}"/>
          </ac:spMkLst>
        </pc:spChg>
        <pc:spChg chg="add mod">
          <ac:chgData name="伊健 杜" userId="e69aded81da48593" providerId="LiveId" clId="{6726B2CD-3767-4EA2-BFAB-2CDE101A591F}" dt="2022-09-20T13:00:06.862" v="3424" actId="1076"/>
          <ac:spMkLst>
            <pc:docMk/>
            <pc:sldMk cId="2940568874" sldId="814"/>
            <ac:spMk id="5" creationId="{410C7D88-309A-DE94-1DB1-DAD656C40249}"/>
          </ac:spMkLst>
        </pc:spChg>
        <pc:spChg chg="add mod">
          <ac:chgData name="伊健 杜" userId="e69aded81da48593" providerId="LiveId" clId="{6726B2CD-3767-4EA2-BFAB-2CDE101A591F}" dt="2022-09-20T13:00:18.813" v="3446" actId="1076"/>
          <ac:spMkLst>
            <pc:docMk/>
            <pc:sldMk cId="2940568874" sldId="814"/>
            <ac:spMk id="6" creationId="{EFA522A6-45C6-699D-1F1B-A4F9F6444647}"/>
          </ac:spMkLst>
        </pc:spChg>
        <pc:spChg chg="add mod">
          <ac:chgData name="伊健 杜" userId="e69aded81da48593" providerId="LiveId" clId="{6726B2CD-3767-4EA2-BFAB-2CDE101A591F}" dt="2022-09-20T13:00:33.182" v="3451" actId="14100"/>
          <ac:spMkLst>
            <pc:docMk/>
            <pc:sldMk cId="2940568874" sldId="814"/>
            <ac:spMk id="7" creationId="{AE4830B5-D684-40A4-BD61-6F381883BF84}"/>
          </ac:spMkLst>
        </pc:spChg>
        <pc:spChg chg="add mod">
          <ac:chgData name="伊健 杜" userId="e69aded81da48593" providerId="LiveId" clId="{6726B2CD-3767-4EA2-BFAB-2CDE101A591F}" dt="2022-09-20T13:27:59.057" v="3903"/>
          <ac:spMkLst>
            <pc:docMk/>
            <pc:sldMk cId="2940568874" sldId="814"/>
            <ac:spMk id="8" creationId="{7415DA3A-1A60-1B89-5348-0FCA0CBB69E9}"/>
          </ac:spMkLst>
        </pc:spChg>
        <pc:picChg chg="add mod">
          <ac:chgData name="伊健 杜" userId="e69aded81da48593" providerId="LiveId" clId="{6726B2CD-3767-4EA2-BFAB-2CDE101A591F}" dt="2022-09-20T12:58:38.618" v="3316" actId="14100"/>
          <ac:picMkLst>
            <pc:docMk/>
            <pc:sldMk cId="2940568874" sldId="814"/>
            <ac:picMk id="7170" creationId="{9B55C595-B4FC-D6B7-E228-3DCD9ADBBC8F}"/>
          </ac:picMkLst>
        </pc:picChg>
      </pc:sldChg>
      <pc:sldChg chg="addSp delSp modSp add mod ord modAnim">
        <pc:chgData name="伊健 杜" userId="e69aded81da48593" providerId="LiveId" clId="{6726B2CD-3767-4EA2-BFAB-2CDE101A591F}" dt="2022-09-20T13:27:59.057" v="3903"/>
        <pc:sldMkLst>
          <pc:docMk/>
          <pc:sldMk cId="1032148845" sldId="815"/>
        </pc:sldMkLst>
        <pc:spChg chg="del">
          <ac:chgData name="伊健 杜" userId="e69aded81da48593" providerId="LiveId" clId="{6726B2CD-3767-4EA2-BFAB-2CDE101A591F}" dt="2022-09-20T13:01:38.154" v="3481" actId="478"/>
          <ac:spMkLst>
            <pc:docMk/>
            <pc:sldMk cId="1032148845" sldId="815"/>
            <ac:spMk id="2" creationId="{EEA6450A-DF07-81ED-5C77-E6ABDE096EB1}"/>
          </ac:spMkLst>
        </pc:spChg>
        <pc:spChg chg="del">
          <ac:chgData name="伊健 杜" userId="e69aded81da48593" providerId="LiveId" clId="{6726B2CD-3767-4EA2-BFAB-2CDE101A591F}" dt="2022-09-20T13:01:38.154" v="3481" actId="478"/>
          <ac:spMkLst>
            <pc:docMk/>
            <pc:sldMk cId="1032148845" sldId="815"/>
            <ac:spMk id="3" creationId="{6416A7EB-6DD1-193F-DF51-3BE5985076E7}"/>
          </ac:spMkLst>
        </pc:spChg>
        <pc:spChg chg="add mod">
          <ac:chgData name="伊健 杜" userId="e69aded81da48593" providerId="LiveId" clId="{6726B2CD-3767-4EA2-BFAB-2CDE101A591F}" dt="2022-09-20T13:27:59.057" v="3903"/>
          <ac:spMkLst>
            <pc:docMk/>
            <pc:sldMk cId="1032148845" sldId="815"/>
            <ac:spMk id="4" creationId="{52DF69E1-1EE7-CBE8-70D5-479456292B62}"/>
          </ac:spMkLst>
        </pc:spChg>
        <pc:spChg chg="add mod">
          <ac:chgData name="伊健 杜" userId="e69aded81da48593" providerId="LiveId" clId="{6726B2CD-3767-4EA2-BFAB-2CDE101A591F}" dt="2022-09-20T13:03:12.132" v="3607" actId="1076"/>
          <ac:spMkLst>
            <pc:docMk/>
            <pc:sldMk cId="1032148845" sldId="815"/>
            <ac:spMk id="5" creationId="{63CE7CD0-1198-B2F5-845F-DECAB0AEBACE}"/>
          </ac:spMkLst>
        </pc:spChg>
        <pc:picChg chg="add mod">
          <ac:chgData name="伊健 杜" userId="e69aded81da48593" providerId="LiveId" clId="{6726B2CD-3767-4EA2-BFAB-2CDE101A591F}" dt="2022-09-20T13:01:41.052" v="3483" actId="1076"/>
          <ac:picMkLst>
            <pc:docMk/>
            <pc:sldMk cId="1032148845" sldId="815"/>
            <ac:picMk id="8194" creationId="{99C60C4C-58B2-A72F-8D32-56BB02E91D7A}"/>
          </ac:picMkLst>
        </pc:picChg>
      </pc:sldChg>
      <pc:sldChg chg="addSp delSp modSp add mod">
        <pc:chgData name="伊健 杜" userId="e69aded81da48593" providerId="LiveId" clId="{6726B2CD-3767-4EA2-BFAB-2CDE101A591F}" dt="2022-09-20T13:05:18.966" v="3680" actId="1076"/>
        <pc:sldMkLst>
          <pc:docMk/>
          <pc:sldMk cId="2173714310" sldId="816"/>
        </pc:sldMkLst>
        <pc:spChg chg="del">
          <ac:chgData name="伊健 杜" userId="e69aded81da48593" providerId="LiveId" clId="{6726B2CD-3767-4EA2-BFAB-2CDE101A591F}" dt="2022-09-20T12:48:16.573" v="3263" actId="478"/>
          <ac:spMkLst>
            <pc:docMk/>
            <pc:sldMk cId="2173714310" sldId="816"/>
            <ac:spMk id="2" creationId="{EEA6450A-DF07-81ED-5C77-E6ABDE096EB1}"/>
          </ac:spMkLst>
        </pc:spChg>
        <pc:spChg chg="del">
          <ac:chgData name="伊健 杜" userId="e69aded81da48593" providerId="LiveId" clId="{6726B2CD-3767-4EA2-BFAB-2CDE101A591F}" dt="2022-09-20T12:48:16.573" v="3263" actId="478"/>
          <ac:spMkLst>
            <pc:docMk/>
            <pc:sldMk cId="2173714310" sldId="816"/>
            <ac:spMk id="3" creationId="{6416A7EB-6DD1-193F-DF51-3BE5985076E7}"/>
          </ac:spMkLst>
        </pc:spChg>
        <pc:grpChg chg="add mod">
          <ac:chgData name="伊健 杜" userId="e69aded81da48593" providerId="LiveId" clId="{6726B2CD-3767-4EA2-BFAB-2CDE101A591F}" dt="2022-09-20T13:04:29.343" v="3677" actId="1076"/>
          <ac:grpSpMkLst>
            <pc:docMk/>
            <pc:sldMk cId="2173714310" sldId="816"/>
            <ac:grpSpMk id="4" creationId="{BAB3B34C-F44E-D19A-D076-94C6E67B814A}"/>
          </ac:grpSpMkLst>
        </pc:grpChg>
        <pc:picChg chg="mod">
          <ac:chgData name="伊健 杜" userId="e69aded81da48593" providerId="LiveId" clId="{6726B2CD-3767-4EA2-BFAB-2CDE101A591F}" dt="2022-09-20T13:04:29.343" v="3677" actId="1076"/>
          <ac:picMkLst>
            <pc:docMk/>
            <pc:sldMk cId="2173714310" sldId="816"/>
            <ac:picMk id="6" creationId="{6C99F51E-6F9F-E540-2CDE-7A02E42F8033}"/>
          </ac:picMkLst>
        </pc:picChg>
        <pc:picChg chg="mod">
          <ac:chgData name="伊健 杜" userId="e69aded81da48593" providerId="LiveId" clId="{6726B2CD-3767-4EA2-BFAB-2CDE101A591F}" dt="2022-09-20T13:04:29.343" v="3677" actId="1076"/>
          <ac:picMkLst>
            <pc:docMk/>
            <pc:sldMk cId="2173714310" sldId="816"/>
            <ac:picMk id="7" creationId="{7C74FB2F-84F2-E458-1FFF-19C48A4B164F}"/>
          </ac:picMkLst>
        </pc:picChg>
        <pc:picChg chg="mod">
          <ac:chgData name="伊健 杜" userId="e69aded81da48593" providerId="LiveId" clId="{6726B2CD-3767-4EA2-BFAB-2CDE101A591F}" dt="2022-09-20T13:04:29.343" v="3677" actId="1076"/>
          <ac:picMkLst>
            <pc:docMk/>
            <pc:sldMk cId="2173714310" sldId="816"/>
            <ac:picMk id="8" creationId="{53D886CD-2D90-70BD-BA73-FA8D22EC4BD3}"/>
          </ac:picMkLst>
        </pc:picChg>
        <pc:picChg chg="mod">
          <ac:chgData name="伊健 杜" userId="e69aded81da48593" providerId="LiveId" clId="{6726B2CD-3767-4EA2-BFAB-2CDE101A591F}" dt="2022-09-20T13:04:29.343" v="3677" actId="1076"/>
          <ac:picMkLst>
            <pc:docMk/>
            <pc:sldMk cId="2173714310" sldId="816"/>
            <ac:picMk id="9" creationId="{8B91DC4C-3ACC-EA14-F474-9876588BDE8B}"/>
          </ac:picMkLst>
        </pc:picChg>
        <pc:picChg chg="mod">
          <ac:chgData name="伊健 杜" userId="e69aded81da48593" providerId="LiveId" clId="{6726B2CD-3767-4EA2-BFAB-2CDE101A591F}" dt="2022-09-20T13:04:29.343" v="3677" actId="1076"/>
          <ac:picMkLst>
            <pc:docMk/>
            <pc:sldMk cId="2173714310" sldId="816"/>
            <ac:picMk id="10" creationId="{25C5C3E2-C9AA-D80D-8D7A-FF030F0A9D30}"/>
          </ac:picMkLst>
        </pc:picChg>
        <pc:picChg chg="add del mod">
          <ac:chgData name="伊健 杜" userId="e69aded81da48593" providerId="LiveId" clId="{6726B2CD-3767-4EA2-BFAB-2CDE101A591F}" dt="2022-09-20T12:48:31.032" v="3267" actId="478"/>
          <ac:picMkLst>
            <pc:docMk/>
            <pc:sldMk cId="2173714310" sldId="816"/>
            <ac:picMk id="12" creationId="{F6A79133-4530-F381-1890-6D16E0B86E32}"/>
          </ac:picMkLst>
        </pc:picChg>
        <pc:picChg chg="add del mod">
          <ac:chgData name="伊健 杜" userId="e69aded81da48593" providerId="LiveId" clId="{6726B2CD-3767-4EA2-BFAB-2CDE101A591F}" dt="2022-09-20T12:48:31.032" v="3267" actId="478"/>
          <ac:picMkLst>
            <pc:docMk/>
            <pc:sldMk cId="2173714310" sldId="816"/>
            <ac:picMk id="13" creationId="{302928BA-3BEF-7321-6E9B-411B0A309D99}"/>
          </ac:picMkLst>
        </pc:picChg>
        <pc:picChg chg="add mod">
          <ac:chgData name="伊健 杜" userId="e69aded81da48593" providerId="LiveId" clId="{6726B2CD-3767-4EA2-BFAB-2CDE101A591F}" dt="2022-09-20T13:04:06.530" v="3666" actId="1076"/>
          <ac:picMkLst>
            <pc:docMk/>
            <pc:sldMk cId="2173714310" sldId="816"/>
            <ac:picMk id="14" creationId="{3006BA71-B215-B3EC-B9DC-BAC15A9DE901}"/>
          </ac:picMkLst>
        </pc:picChg>
        <pc:picChg chg="add mod">
          <ac:chgData name="伊健 杜" userId="e69aded81da48593" providerId="LiveId" clId="{6726B2CD-3767-4EA2-BFAB-2CDE101A591F}" dt="2022-09-20T12:50:51.320" v="3294" actId="1076"/>
          <ac:picMkLst>
            <pc:docMk/>
            <pc:sldMk cId="2173714310" sldId="816"/>
            <ac:picMk id="15" creationId="{21FB6D6F-3209-1562-AAF3-BF5C4A01E251}"/>
          </ac:picMkLst>
        </pc:picChg>
        <pc:picChg chg="add mod">
          <ac:chgData name="伊健 杜" userId="e69aded81da48593" providerId="LiveId" clId="{6726B2CD-3767-4EA2-BFAB-2CDE101A591F}" dt="2022-09-20T13:04:24.200" v="3675" actId="1076"/>
          <ac:picMkLst>
            <pc:docMk/>
            <pc:sldMk cId="2173714310" sldId="816"/>
            <ac:picMk id="6146" creationId="{40BF7DF8-44B3-8E4D-5F69-26227E3902B9}"/>
          </ac:picMkLst>
        </pc:picChg>
        <pc:picChg chg="add mod">
          <ac:chgData name="伊健 杜" userId="e69aded81da48593" providerId="LiveId" clId="{6726B2CD-3767-4EA2-BFAB-2CDE101A591F}" dt="2022-09-20T12:50:14.398" v="3289" actId="1076"/>
          <ac:picMkLst>
            <pc:docMk/>
            <pc:sldMk cId="2173714310" sldId="816"/>
            <ac:picMk id="6148" creationId="{4EB7616C-833E-4F23-0046-03517FB894AB}"/>
          </ac:picMkLst>
        </pc:picChg>
        <pc:picChg chg="add mod">
          <ac:chgData name="伊健 杜" userId="e69aded81da48593" providerId="LiveId" clId="{6726B2CD-3767-4EA2-BFAB-2CDE101A591F}" dt="2022-09-20T13:04:07.803" v="3667" actId="1076"/>
          <ac:picMkLst>
            <pc:docMk/>
            <pc:sldMk cId="2173714310" sldId="816"/>
            <ac:picMk id="6150" creationId="{239124AC-3ED3-117E-A756-D073A3AB7C28}"/>
          </ac:picMkLst>
        </pc:picChg>
        <pc:picChg chg="add mod">
          <ac:chgData name="伊健 杜" userId="e69aded81da48593" providerId="LiveId" clId="{6726B2CD-3767-4EA2-BFAB-2CDE101A591F}" dt="2022-09-20T13:04:05.305" v="3665" actId="1076"/>
          <ac:picMkLst>
            <pc:docMk/>
            <pc:sldMk cId="2173714310" sldId="816"/>
            <ac:picMk id="6152" creationId="{C582193C-ADA1-1DDE-DF55-9C46AECFF80F}"/>
          </ac:picMkLst>
        </pc:picChg>
        <pc:picChg chg="add mod">
          <ac:chgData name="伊健 杜" userId="e69aded81da48593" providerId="LiveId" clId="{6726B2CD-3767-4EA2-BFAB-2CDE101A591F}" dt="2022-09-20T13:05:18.966" v="3680" actId="1076"/>
          <ac:picMkLst>
            <pc:docMk/>
            <pc:sldMk cId="2173714310" sldId="816"/>
            <ac:picMk id="6154" creationId="{026D8E94-C91A-AA03-3D3A-8824C02773A4}"/>
          </ac:picMkLst>
        </pc:picChg>
        <pc:cxnChg chg="mod">
          <ac:chgData name="伊健 杜" userId="e69aded81da48593" providerId="LiveId" clId="{6726B2CD-3767-4EA2-BFAB-2CDE101A591F}" dt="2022-09-20T13:04:29.343" v="3677" actId="1076"/>
          <ac:cxnSpMkLst>
            <pc:docMk/>
            <pc:sldMk cId="2173714310" sldId="816"/>
            <ac:cxnSpMk id="5" creationId="{501B30CD-2028-90F0-0409-1589A0A6948F}"/>
          </ac:cxnSpMkLst>
        </pc:cxnChg>
        <pc:cxnChg chg="add del mod">
          <ac:chgData name="伊健 杜" userId="e69aded81da48593" providerId="LiveId" clId="{6726B2CD-3767-4EA2-BFAB-2CDE101A591F}" dt="2022-09-20T12:48:31.032" v="3267" actId="478"/>
          <ac:cxnSpMkLst>
            <pc:docMk/>
            <pc:sldMk cId="2173714310" sldId="816"/>
            <ac:cxnSpMk id="11" creationId="{08890BEB-8229-753B-A9E8-2C584F847414}"/>
          </ac:cxnSpMkLst>
        </pc:cxnChg>
      </pc:sldChg>
      <pc:sldChg chg="addSp delSp modSp new mod ord modAnim">
        <pc:chgData name="伊健 杜" userId="e69aded81da48593" providerId="LiveId" clId="{6726B2CD-3767-4EA2-BFAB-2CDE101A591F}" dt="2022-09-20T13:27:59.057" v="3903"/>
        <pc:sldMkLst>
          <pc:docMk/>
          <pc:sldMk cId="1821255484" sldId="817"/>
        </pc:sldMkLst>
        <pc:spChg chg="del">
          <ac:chgData name="伊健 杜" userId="e69aded81da48593" providerId="LiveId" clId="{6726B2CD-3767-4EA2-BFAB-2CDE101A591F}" dt="2022-09-20T13:02:41.003" v="3566" actId="478"/>
          <ac:spMkLst>
            <pc:docMk/>
            <pc:sldMk cId="1821255484" sldId="817"/>
            <ac:spMk id="2" creationId="{058448DA-D619-F9C6-408E-C8E6493E4D98}"/>
          </ac:spMkLst>
        </pc:spChg>
        <pc:spChg chg="del">
          <ac:chgData name="伊健 杜" userId="e69aded81da48593" providerId="LiveId" clId="{6726B2CD-3767-4EA2-BFAB-2CDE101A591F}" dt="2022-09-20T13:02:41.003" v="3566" actId="478"/>
          <ac:spMkLst>
            <pc:docMk/>
            <pc:sldMk cId="1821255484" sldId="817"/>
            <ac:spMk id="3" creationId="{A343C724-0A62-A924-1ECF-6F4DEB216F96}"/>
          </ac:spMkLst>
        </pc:spChg>
        <pc:spChg chg="add mod">
          <ac:chgData name="伊健 杜" userId="e69aded81da48593" providerId="LiveId" clId="{6726B2CD-3767-4EA2-BFAB-2CDE101A591F}" dt="2022-09-20T13:27:59.057" v="3903"/>
          <ac:spMkLst>
            <pc:docMk/>
            <pc:sldMk cId="1821255484" sldId="817"/>
            <ac:spMk id="4" creationId="{720E40CD-7554-7DCE-1777-5038C39E132A}"/>
          </ac:spMkLst>
        </pc:spChg>
        <pc:picChg chg="add mod">
          <ac:chgData name="伊健 杜" userId="e69aded81da48593" providerId="LiveId" clId="{6726B2CD-3767-4EA2-BFAB-2CDE101A591F}" dt="2022-09-20T13:03:22.767" v="3609" actId="1076"/>
          <ac:picMkLst>
            <pc:docMk/>
            <pc:sldMk cId="1821255484" sldId="817"/>
            <ac:picMk id="9218" creationId="{BE8A6C63-DE9C-3514-FD1B-4F8D1C11DA32}"/>
          </ac:picMkLst>
        </pc:picChg>
      </pc:sldChg>
      <pc:sldChg chg="addSp delSp modSp new mod">
        <pc:chgData name="伊健 杜" userId="e69aded81da48593" providerId="LiveId" clId="{6726B2CD-3767-4EA2-BFAB-2CDE101A591F}" dt="2022-09-20T13:07:54.032" v="3795" actId="1076"/>
        <pc:sldMkLst>
          <pc:docMk/>
          <pc:sldMk cId="1976819153" sldId="818"/>
        </pc:sldMkLst>
        <pc:spChg chg="del">
          <ac:chgData name="伊健 杜" userId="e69aded81da48593" providerId="LiveId" clId="{6726B2CD-3767-4EA2-BFAB-2CDE101A591F}" dt="2022-09-20T13:07:37.478" v="3778" actId="478"/>
          <ac:spMkLst>
            <pc:docMk/>
            <pc:sldMk cId="1976819153" sldId="818"/>
            <ac:spMk id="2" creationId="{07B25299-F2AB-BA3E-CB85-A5410AF84DA7}"/>
          </ac:spMkLst>
        </pc:spChg>
        <pc:spChg chg="del">
          <ac:chgData name="伊健 杜" userId="e69aded81da48593" providerId="LiveId" clId="{6726B2CD-3767-4EA2-BFAB-2CDE101A591F}" dt="2022-09-20T13:07:37.478" v="3778" actId="478"/>
          <ac:spMkLst>
            <pc:docMk/>
            <pc:sldMk cId="1976819153" sldId="818"/>
            <ac:spMk id="3" creationId="{22689B93-84E4-D6E8-11B5-BD15465DD70E}"/>
          </ac:spMkLst>
        </pc:spChg>
        <pc:spChg chg="add mod">
          <ac:chgData name="伊健 杜" userId="e69aded81da48593" providerId="LiveId" clId="{6726B2CD-3767-4EA2-BFAB-2CDE101A591F}" dt="2022-09-20T13:07:54.032" v="3795" actId="1076"/>
          <ac:spMkLst>
            <pc:docMk/>
            <pc:sldMk cId="1976819153" sldId="818"/>
            <ac:spMk id="5" creationId="{60F22900-3854-5D27-0459-26E40333BC34}"/>
          </ac:spMkLst>
        </pc:spChg>
        <pc:picChg chg="add mod">
          <ac:chgData name="伊健 杜" userId="e69aded81da48593" providerId="LiveId" clId="{6726B2CD-3767-4EA2-BFAB-2CDE101A591F}" dt="2022-09-20T13:07:39.311" v="3780" actId="1076"/>
          <ac:picMkLst>
            <pc:docMk/>
            <pc:sldMk cId="1976819153" sldId="818"/>
            <ac:picMk id="4" creationId="{D9BFBDFE-397C-E433-1BAA-401D8D03E646}"/>
          </ac:picMkLst>
        </pc:picChg>
      </pc:sldChg>
      <pc:sldChg chg="addSp delSp modSp add mod">
        <pc:chgData name="伊健 杜" userId="e69aded81da48593" providerId="LiveId" clId="{6726B2CD-3767-4EA2-BFAB-2CDE101A591F}" dt="2022-09-20T13:08:09.090" v="3802" actId="20577"/>
        <pc:sldMkLst>
          <pc:docMk/>
          <pc:sldMk cId="4286359174" sldId="819"/>
        </pc:sldMkLst>
        <pc:spChg chg="mod">
          <ac:chgData name="伊健 杜" userId="e69aded81da48593" providerId="LiveId" clId="{6726B2CD-3767-4EA2-BFAB-2CDE101A591F}" dt="2022-09-20T13:08:09.090" v="3802" actId="20577"/>
          <ac:spMkLst>
            <pc:docMk/>
            <pc:sldMk cId="4286359174" sldId="819"/>
            <ac:spMk id="5" creationId="{60F22900-3854-5D27-0459-26E40333BC34}"/>
          </ac:spMkLst>
        </pc:spChg>
        <pc:picChg chg="add mod">
          <ac:chgData name="伊健 杜" userId="e69aded81da48593" providerId="LiveId" clId="{6726B2CD-3767-4EA2-BFAB-2CDE101A591F}" dt="2022-09-20T13:08:04.501" v="3800" actId="14100"/>
          <ac:picMkLst>
            <pc:docMk/>
            <pc:sldMk cId="4286359174" sldId="819"/>
            <ac:picMk id="2" creationId="{46313A44-D821-1B57-080A-C491CAADF575}"/>
          </ac:picMkLst>
        </pc:picChg>
        <pc:picChg chg="del">
          <ac:chgData name="伊健 杜" userId="e69aded81da48593" providerId="LiveId" clId="{6726B2CD-3767-4EA2-BFAB-2CDE101A591F}" dt="2022-09-20T13:08:01.418" v="3797" actId="478"/>
          <ac:picMkLst>
            <pc:docMk/>
            <pc:sldMk cId="4286359174" sldId="819"/>
            <ac:picMk id="4" creationId="{D9BFBDFE-397C-E433-1BAA-401D8D03E646}"/>
          </ac:picMkLst>
        </pc:picChg>
      </pc:sldChg>
      <pc:sldChg chg="addSp delSp modSp add mod">
        <pc:chgData name="伊健 杜" userId="e69aded81da48593" providerId="LiveId" clId="{6726B2CD-3767-4EA2-BFAB-2CDE101A591F}" dt="2022-09-20T13:08:21.513" v="3811" actId="20577"/>
        <pc:sldMkLst>
          <pc:docMk/>
          <pc:sldMk cId="2898797117" sldId="820"/>
        </pc:sldMkLst>
        <pc:spChg chg="mod">
          <ac:chgData name="伊健 杜" userId="e69aded81da48593" providerId="LiveId" clId="{6726B2CD-3767-4EA2-BFAB-2CDE101A591F}" dt="2022-09-20T13:08:21.513" v="3811" actId="20577"/>
          <ac:spMkLst>
            <pc:docMk/>
            <pc:sldMk cId="2898797117" sldId="820"/>
            <ac:spMk id="5" creationId="{60F22900-3854-5D27-0459-26E40333BC34}"/>
          </ac:spMkLst>
        </pc:spChg>
        <pc:picChg chg="del mod">
          <ac:chgData name="伊健 杜" userId="e69aded81da48593" providerId="LiveId" clId="{6726B2CD-3767-4EA2-BFAB-2CDE101A591F}" dt="2022-09-20T13:08:16.382" v="3805" actId="478"/>
          <ac:picMkLst>
            <pc:docMk/>
            <pc:sldMk cId="2898797117" sldId="820"/>
            <ac:picMk id="2" creationId="{46313A44-D821-1B57-080A-C491CAADF575}"/>
          </ac:picMkLst>
        </pc:picChg>
        <pc:picChg chg="add mod">
          <ac:chgData name="伊健 杜" userId="e69aded81da48593" providerId="LiveId" clId="{6726B2CD-3767-4EA2-BFAB-2CDE101A591F}" dt="2022-09-20T13:08:19.917" v="3809" actId="1076"/>
          <ac:picMkLst>
            <pc:docMk/>
            <pc:sldMk cId="2898797117" sldId="820"/>
            <ac:picMk id="3" creationId="{4038933A-FD40-12FC-39A9-631074D45B9C}"/>
          </ac:picMkLst>
        </pc:picChg>
      </pc:sldChg>
      <pc:sldChg chg="addSp delSp modSp add mod">
        <pc:chgData name="伊健 杜" userId="e69aded81da48593" providerId="LiveId" clId="{6726B2CD-3767-4EA2-BFAB-2CDE101A591F}" dt="2022-09-20T13:08:38.303" v="3823" actId="1076"/>
        <pc:sldMkLst>
          <pc:docMk/>
          <pc:sldMk cId="4210527832" sldId="821"/>
        </pc:sldMkLst>
        <pc:spChg chg="mod">
          <ac:chgData name="伊健 杜" userId="e69aded81da48593" providerId="LiveId" clId="{6726B2CD-3767-4EA2-BFAB-2CDE101A591F}" dt="2022-09-20T13:08:34.720" v="3820" actId="20577"/>
          <ac:spMkLst>
            <pc:docMk/>
            <pc:sldMk cId="4210527832" sldId="821"/>
            <ac:spMk id="5" creationId="{60F22900-3854-5D27-0459-26E40333BC34}"/>
          </ac:spMkLst>
        </pc:spChg>
        <pc:picChg chg="add mod">
          <ac:chgData name="伊健 杜" userId="e69aded81da48593" providerId="LiveId" clId="{6726B2CD-3767-4EA2-BFAB-2CDE101A591F}" dt="2022-09-20T13:08:38.303" v="3823" actId="1076"/>
          <ac:picMkLst>
            <pc:docMk/>
            <pc:sldMk cId="4210527832" sldId="821"/>
            <ac:picMk id="2" creationId="{FE704339-0EE2-79FE-DB50-8FE4B6579186}"/>
          </ac:picMkLst>
        </pc:picChg>
        <pc:picChg chg="del">
          <ac:chgData name="伊健 杜" userId="e69aded81da48593" providerId="LiveId" clId="{6726B2CD-3767-4EA2-BFAB-2CDE101A591F}" dt="2022-09-20T13:08:27.552" v="3813" actId="478"/>
          <ac:picMkLst>
            <pc:docMk/>
            <pc:sldMk cId="4210527832" sldId="821"/>
            <ac:picMk id="3" creationId="{4038933A-FD40-12FC-39A9-631074D45B9C}"/>
          </ac:picMkLst>
        </pc:picChg>
      </pc:sldChg>
      <pc:sldChg chg="modSp add del mod">
        <pc:chgData name="伊健 杜" userId="e69aded81da48593" providerId="LiveId" clId="{6726B2CD-3767-4EA2-BFAB-2CDE101A591F}" dt="2022-09-20T13:13:32.380" v="3881" actId="47"/>
        <pc:sldMkLst>
          <pc:docMk/>
          <pc:sldMk cId="1147157883" sldId="822"/>
        </pc:sldMkLst>
        <pc:spChg chg="mod">
          <ac:chgData name="伊健 杜" userId="e69aded81da48593" providerId="LiveId" clId="{6726B2CD-3767-4EA2-BFAB-2CDE101A591F}" dt="2022-09-20T13:13:14.190" v="3880" actId="20577"/>
          <ac:spMkLst>
            <pc:docMk/>
            <pc:sldMk cId="1147157883" sldId="822"/>
            <ac:spMk id="5" creationId="{E5FBA462-DC4E-E763-4177-36EAFDEC9FAB}"/>
          </ac:spMkLst>
        </pc:spChg>
        <pc:spChg chg="mod">
          <ac:chgData name="伊健 杜" userId="e69aded81da48593" providerId="LiveId" clId="{6726B2CD-3767-4EA2-BFAB-2CDE101A591F}" dt="2022-09-20T13:13:02.281" v="3850" actId="14100"/>
          <ac:spMkLst>
            <pc:docMk/>
            <pc:sldMk cId="1147157883" sldId="822"/>
            <ac:spMk id="7" creationId="{A2FDA32B-F50A-112A-1DA4-66DA2F75B170}"/>
          </ac:spMkLst>
        </pc:spChg>
      </pc:sldChg>
    </pc:docChg>
  </pc:docChgLst>
  <pc:docChgLst>
    <pc:chgData name="伊健 杜" userId="e69aded81da48593" providerId="LiveId" clId="{7877860C-AE32-43D9-BA8C-08CA567248A0}"/>
    <pc:docChg chg="undo custSel addSld delSld modSld sldOrd addSection modSection">
      <pc:chgData name="伊健 杜" userId="e69aded81da48593" providerId="LiveId" clId="{7877860C-AE32-43D9-BA8C-08CA567248A0}" dt="2022-11-02T16:12:34.799" v="5916"/>
      <pc:docMkLst>
        <pc:docMk/>
      </pc:docMkLst>
      <pc:sldChg chg="del">
        <pc:chgData name="伊健 杜" userId="e69aded81da48593" providerId="LiveId" clId="{7877860C-AE32-43D9-BA8C-08CA567248A0}" dt="2022-11-01T06:56:30.891" v="0" actId="47"/>
        <pc:sldMkLst>
          <pc:docMk/>
          <pc:sldMk cId="2248431918" sldId="1064"/>
        </pc:sldMkLst>
      </pc:sldChg>
      <pc:sldChg chg="add del">
        <pc:chgData name="伊健 杜" userId="e69aded81da48593" providerId="LiveId" clId="{7877860C-AE32-43D9-BA8C-08CA567248A0}" dt="2022-11-02T12:24:36.662" v="5887"/>
        <pc:sldMkLst>
          <pc:docMk/>
          <pc:sldMk cId="900656996" sldId="1095"/>
        </pc:sldMkLst>
      </pc:sldChg>
      <pc:sldChg chg="del">
        <pc:chgData name="伊健 杜" userId="e69aded81da48593" providerId="LiveId" clId="{7877860C-AE32-43D9-BA8C-08CA567248A0}" dt="2022-11-01T06:56:35.725" v="1" actId="47"/>
        <pc:sldMkLst>
          <pc:docMk/>
          <pc:sldMk cId="3660585106" sldId="1098"/>
        </pc:sldMkLst>
      </pc:sldChg>
      <pc:sldChg chg="addSp delSp modSp add mod">
        <pc:chgData name="伊健 杜" userId="e69aded81da48593" providerId="LiveId" clId="{7877860C-AE32-43D9-BA8C-08CA567248A0}" dt="2022-11-01T14:30:52.032" v="5793"/>
        <pc:sldMkLst>
          <pc:docMk/>
          <pc:sldMk cId="4293511164" sldId="1098"/>
        </pc:sldMkLst>
        <pc:spChg chg="mod">
          <ac:chgData name="伊健 杜" userId="e69aded81da48593" providerId="LiveId" clId="{7877860C-AE32-43D9-BA8C-08CA567248A0}" dt="2022-11-01T11:37:17.541" v="860"/>
          <ac:spMkLst>
            <pc:docMk/>
            <pc:sldMk cId="4293511164" sldId="1098"/>
            <ac:spMk id="2" creationId="{1302A11A-625D-774F-23B3-739301B530C3}"/>
          </ac:spMkLst>
        </pc:spChg>
        <pc:spChg chg="del">
          <ac:chgData name="伊健 杜" userId="e69aded81da48593" providerId="LiveId" clId="{7877860C-AE32-43D9-BA8C-08CA567248A0}" dt="2022-11-01T11:37:39.424" v="868" actId="478"/>
          <ac:spMkLst>
            <pc:docMk/>
            <pc:sldMk cId="4293511164" sldId="1098"/>
            <ac:spMk id="3" creationId="{A215FC4A-E6E8-CC97-2096-674B523A922B}"/>
          </ac:spMkLst>
        </pc:spChg>
        <pc:spChg chg="del">
          <ac:chgData name="伊健 杜" userId="e69aded81da48593" providerId="LiveId" clId="{7877860C-AE32-43D9-BA8C-08CA567248A0}" dt="2022-11-01T11:36:58.611" v="838" actId="478"/>
          <ac:spMkLst>
            <pc:docMk/>
            <pc:sldMk cId="4293511164" sldId="1098"/>
            <ac:spMk id="4" creationId="{B44205E2-554E-1E3A-A21C-FA415888C407}"/>
          </ac:spMkLst>
        </pc:spChg>
        <pc:spChg chg="del">
          <ac:chgData name="伊健 杜" userId="e69aded81da48593" providerId="LiveId" clId="{7877860C-AE32-43D9-BA8C-08CA567248A0}" dt="2022-11-01T11:36:58.611" v="838" actId="478"/>
          <ac:spMkLst>
            <pc:docMk/>
            <pc:sldMk cId="4293511164" sldId="1098"/>
            <ac:spMk id="5" creationId="{E51FA745-CB08-7A23-A702-435D99E57E65}"/>
          </ac:spMkLst>
        </pc:spChg>
        <pc:spChg chg="del">
          <ac:chgData name="伊健 杜" userId="e69aded81da48593" providerId="LiveId" clId="{7877860C-AE32-43D9-BA8C-08CA567248A0}" dt="2022-11-01T11:36:58.611" v="838" actId="478"/>
          <ac:spMkLst>
            <pc:docMk/>
            <pc:sldMk cId="4293511164" sldId="1098"/>
            <ac:spMk id="6" creationId="{F664CF38-32CE-F1ED-1F82-42C5B7FE6DC9}"/>
          </ac:spMkLst>
        </pc:spChg>
        <pc:spChg chg="del">
          <ac:chgData name="伊健 杜" userId="e69aded81da48593" providerId="LiveId" clId="{7877860C-AE32-43D9-BA8C-08CA567248A0}" dt="2022-11-01T11:37:39.424" v="868" actId="478"/>
          <ac:spMkLst>
            <pc:docMk/>
            <pc:sldMk cId="4293511164" sldId="1098"/>
            <ac:spMk id="7" creationId="{347B831C-B5E9-B92E-7B0C-CD12DC60AD1E}"/>
          </ac:spMkLst>
        </pc:spChg>
        <pc:spChg chg="add mod">
          <ac:chgData name="伊健 杜" userId="e69aded81da48593" providerId="LiveId" clId="{7877860C-AE32-43D9-BA8C-08CA567248A0}" dt="2022-11-01T14:30:52.032" v="5793"/>
          <ac:spMkLst>
            <pc:docMk/>
            <pc:sldMk cId="4293511164" sldId="1098"/>
            <ac:spMk id="8" creationId="{0438729B-0F82-A5C2-5BC7-7451302EC36A}"/>
          </ac:spMkLst>
        </pc:spChg>
        <pc:picChg chg="add mod">
          <ac:chgData name="伊健 杜" userId="e69aded81da48593" providerId="LiveId" clId="{7877860C-AE32-43D9-BA8C-08CA567248A0}" dt="2022-11-01T11:41:44.851" v="1006" actId="1076"/>
          <ac:picMkLst>
            <pc:docMk/>
            <pc:sldMk cId="4293511164" sldId="1098"/>
            <ac:picMk id="4098" creationId="{3588EF78-4023-5C74-3AB6-3C3B096DC6DA}"/>
          </ac:picMkLst>
        </pc:picChg>
        <pc:picChg chg="del">
          <ac:chgData name="伊健 杜" userId="e69aded81da48593" providerId="LiveId" clId="{7877860C-AE32-43D9-BA8C-08CA567248A0}" dt="2022-11-01T11:36:58.611" v="838" actId="478"/>
          <ac:picMkLst>
            <pc:docMk/>
            <pc:sldMk cId="4293511164" sldId="1098"/>
            <ac:picMk id="14338" creationId="{B64AAAE8-B68A-3F94-6B9D-D654DBFCB1F6}"/>
          </ac:picMkLst>
        </pc:picChg>
      </pc:sldChg>
      <pc:sldChg chg="add del">
        <pc:chgData name="伊健 杜" userId="e69aded81da48593" providerId="LiveId" clId="{7877860C-AE32-43D9-BA8C-08CA567248A0}" dt="2022-11-02T12:24:36.662" v="5887"/>
        <pc:sldMkLst>
          <pc:docMk/>
          <pc:sldMk cId="230979331" sldId="1099"/>
        </pc:sldMkLst>
      </pc:sldChg>
      <pc:sldChg chg="add del">
        <pc:chgData name="伊健 杜" userId="e69aded81da48593" providerId="LiveId" clId="{7877860C-AE32-43D9-BA8C-08CA567248A0}" dt="2022-11-02T12:24:36.662" v="5887"/>
        <pc:sldMkLst>
          <pc:docMk/>
          <pc:sldMk cId="3873620914" sldId="1102"/>
        </pc:sldMkLst>
      </pc:sldChg>
      <pc:sldChg chg="delSp modSp add mod delAnim">
        <pc:chgData name="伊健 杜" userId="e69aded81da48593" providerId="LiveId" clId="{7877860C-AE32-43D9-BA8C-08CA567248A0}" dt="2022-11-01T14:27:27.628" v="5395" actId="207"/>
        <pc:sldMkLst>
          <pc:docMk/>
          <pc:sldMk cId="993268252" sldId="1159"/>
        </pc:sldMkLst>
        <pc:spChg chg="mod">
          <ac:chgData name="伊健 杜" userId="e69aded81da48593" providerId="LiveId" clId="{7877860C-AE32-43D9-BA8C-08CA567248A0}" dt="2022-11-01T13:12:13.198" v="2676" actId="20577"/>
          <ac:spMkLst>
            <pc:docMk/>
            <pc:sldMk cId="993268252" sldId="1159"/>
            <ac:spMk id="2" creationId="{10304424-DB4A-36E7-9E0D-D32A5DD0F26C}"/>
          </ac:spMkLst>
        </pc:spChg>
        <pc:spChg chg="del">
          <ac:chgData name="伊健 杜" userId="e69aded81da48593" providerId="LiveId" clId="{7877860C-AE32-43D9-BA8C-08CA567248A0}" dt="2022-11-01T13:12:08.548" v="2671" actId="478"/>
          <ac:spMkLst>
            <pc:docMk/>
            <pc:sldMk cId="993268252" sldId="1159"/>
            <ac:spMk id="3" creationId="{BAB82766-BDC2-26FC-C2D3-3468B609A4DA}"/>
          </ac:spMkLst>
        </pc:spChg>
        <pc:spChg chg="mod">
          <ac:chgData name="伊健 杜" userId="e69aded81da48593" providerId="LiveId" clId="{7877860C-AE32-43D9-BA8C-08CA567248A0}" dt="2022-11-01T14:27:27.628" v="5395" actId="207"/>
          <ac:spMkLst>
            <pc:docMk/>
            <pc:sldMk cId="993268252" sldId="1159"/>
            <ac:spMk id="4" creationId="{31C54457-A652-33B2-24D8-5DECBD68E2B4}"/>
          </ac:spMkLst>
        </pc:spChg>
        <pc:spChg chg="del">
          <ac:chgData name="伊健 杜" userId="e69aded81da48593" providerId="LiveId" clId="{7877860C-AE32-43D9-BA8C-08CA567248A0}" dt="2022-11-01T14:27:24.537" v="5394" actId="478"/>
          <ac:spMkLst>
            <pc:docMk/>
            <pc:sldMk cId="993268252" sldId="1159"/>
            <ac:spMk id="10" creationId="{11F496ED-779F-9CC8-09F1-17CE4E90E749}"/>
          </ac:spMkLst>
        </pc:spChg>
        <pc:spChg chg="del">
          <ac:chgData name="伊健 杜" userId="e69aded81da48593" providerId="LiveId" clId="{7877860C-AE32-43D9-BA8C-08CA567248A0}" dt="2022-11-01T14:27:24.537" v="5394" actId="478"/>
          <ac:spMkLst>
            <pc:docMk/>
            <pc:sldMk cId="993268252" sldId="1159"/>
            <ac:spMk id="11" creationId="{12E53FDA-9BCC-0E78-0D3F-91F4AB4BD687}"/>
          </ac:spMkLst>
        </pc:spChg>
      </pc:sldChg>
      <pc:sldChg chg="modSp add mod">
        <pc:chgData name="伊健 杜" userId="e69aded81da48593" providerId="LiveId" clId="{7877860C-AE32-43D9-BA8C-08CA567248A0}" dt="2022-11-01T13:12:16.396" v="2677" actId="20577"/>
        <pc:sldMkLst>
          <pc:docMk/>
          <pc:sldMk cId="2509427992" sldId="1160"/>
        </pc:sldMkLst>
        <pc:spChg chg="mod">
          <ac:chgData name="伊健 杜" userId="e69aded81da48593" providerId="LiveId" clId="{7877860C-AE32-43D9-BA8C-08CA567248A0}" dt="2022-11-01T13:12:16.396" v="2677" actId="20577"/>
          <ac:spMkLst>
            <pc:docMk/>
            <pc:sldMk cId="2509427992" sldId="1160"/>
            <ac:spMk id="2" creationId="{10304424-DB4A-36E7-9E0D-D32A5DD0F26C}"/>
          </ac:spMkLst>
        </pc:spChg>
      </pc:sldChg>
      <pc:sldChg chg="add">
        <pc:chgData name="伊健 杜" userId="e69aded81da48593" providerId="LiveId" clId="{7877860C-AE32-43D9-BA8C-08CA567248A0}" dt="2022-11-01T13:12:03.860" v="2670"/>
        <pc:sldMkLst>
          <pc:docMk/>
          <pc:sldMk cId="2987288418" sldId="1161"/>
        </pc:sldMkLst>
      </pc:sldChg>
      <pc:sldChg chg="add">
        <pc:chgData name="伊健 杜" userId="e69aded81da48593" providerId="LiveId" clId="{7877860C-AE32-43D9-BA8C-08CA567248A0}" dt="2022-11-01T13:12:03.860" v="2670"/>
        <pc:sldMkLst>
          <pc:docMk/>
          <pc:sldMk cId="2342297900" sldId="1163"/>
        </pc:sldMkLst>
      </pc:sldChg>
      <pc:sldChg chg="del">
        <pc:chgData name="伊健 杜" userId="e69aded81da48593" providerId="LiveId" clId="{7877860C-AE32-43D9-BA8C-08CA567248A0}" dt="2022-11-01T06:56:30.891" v="0" actId="47"/>
        <pc:sldMkLst>
          <pc:docMk/>
          <pc:sldMk cId="1525390715" sldId="1187"/>
        </pc:sldMkLst>
      </pc:sldChg>
      <pc:sldChg chg="del">
        <pc:chgData name="伊健 杜" userId="e69aded81da48593" providerId="LiveId" clId="{7877860C-AE32-43D9-BA8C-08CA567248A0}" dt="2022-11-01T06:56:30.891" v="0" actId="47"/>
        <pc:sldMkLst>
          <pc:docMk/>
          <pc:sldMk cId="1226478650" sldId="1188"/>
        </pc:sldMkLst>
      </pc:sldChg>
      <pc:sldChg chg="del">
        <pc:chgData name="伊健 杜" userId="e69aded81da48593" providerId="LiveId" clId="{7877860C-AE32-43D9-BA8C-08CA567248A0}" dt="2022-11-01T06:56:30.891" v="0" actId="47"/>
        <pc:sldMkLst>
          <pc:docMk/>
          <pc:sldMk cId="1364664454" sldId="1189"/>
        </pc:sldMkLst>
      </pc:sldChg>
      <pc:sldChg chg="del">
        <pc:chgData name="伊健 杜" userId="e69aded81da48593" providerId="LiveId" clId="{7877860C-AE32-43D9-BA8C-08CA567248A0}" dt="2022-11-01T06:56:30.891" v="0" actId="47"/>
        <pc:sldMkLst>
          <pc:docMk/>
          <pc:sldMk cId="2638500765" sldId="1190"/>
        </pc:sldMkLst>
      </pc:sldChg>
      <pc:sldChg chg="del">
        <pc:chgData name="伊健 杜" userId="e69aded81da48593" providerId="LiveId" clId="{7877860C-AE32-43D9-BA8C-08CA567248A0}" dt="2022-11-01T06:56:30.891" v="0" actId="47"/>
        <pc:sldMkLst>
          <pc:docMk/>
          <pc:sldMk cId="1624870771" sldId="1191"/>
        </pc:sldMkLst>
      </pc:sldChg>
      <pc:sldChg chg="del">
        <pc:chgData name="伊健 杜" userId="e69aded81da48593" providerId="LiveId" clId="{7877860C-AE32-43D9-BA8C-08CA567248A0}" dt="2022-11-01T06:56:30.891" v="0" actId="47"/>
        <pc:sldMkLst>
          <pc:docMk/>
          <pc:sldMk cId="620394089" sldId="1192"/>
        </pc:sldMkLst>
      </pc:sldChg>
      <pc:sldChg chg="del">
        <pc:chgData name="伊健 杜" userId="e69aded81da48593" providerId="LiveId" clId="{7877860C-AE32-43D9-BA8C-08CA567248A0}" dt="2022-11-01T06:56:30.891" v="0" actId="47"/>
        <pc:sldMkLst>
          <pc:docMk/>
          <pc:sldMk cId="608013632" sldId="1193"/>
        </pc:sldMkLst>
      </pc:sldChg>
      <pc:sldChg chg="del">
        <pc:chgData name="伊健 杜" userId="e69aded81da48593" providerId="LiveId" clId="{7877860C-AE32-43D9-BA8C-08CA567248A0}" dt="2022-11-01T06:56:30.891" v="0" actId="47"/>
        <pc:sldMkLst>
          <pc:docMk/>
          <pc:sldMk cId="3948998332" sldId="1194"/>
        </pc:sldMkLst>
      </pc:sldChg>
      <pc:sldChg chg="del">
        <pc:chgData name="伊健 杜" userId="e69aded81da48593" providerId="LiveId" clId="{7877860C-AE32-43D9-BA8C-08CA567248A0}" dt="2022-11-01T06:56:30.891" v="0" actId="47"/>
        <pc:sldMkLst>
          <pc:docMk/>
          <pc:sldMk cId="248384475" sldId="1195"/>
        </pc:sldMkLst>
      </pc:sldChg>
      <pc:sldChg chg="del">
        <pc:chgData name="伊健 杜" userId="e69aded81da48593" providerId="LiveId" clId="{7877860C-AE32-43D9-BA8C-08CA567248A0}" dt="2022-11-01T06:56:30.891" v="0" actId="47"/>
        <pc:sldMkLst>
          <pc:docMk/>
          <pc:sldMk cId="376007014" sldId="1196"/>
        </pc:sldMkLst>
      </pc:sldChg>
      <pc:sldChg chg="del">
        <pc:chgData name="伊健 杜" userId="e69aded81da48593" providerId="LiveId" clId="{7877860C-AE32-43D9-BA8C-08CA567248A0}" dt="2022-11-01T06:56:30.891" v="0" actId="47"/>
        <pc:sldMkLst>
          <pc:docMk/>
          <pc:sldMk cId="4038712685" sldId="1197"/>
        </pc:sldMkLst>
      </pc:sldChg>
      <pc:sldChg chg="del">
        <pc:chgData name="伊健 杜" userId="e69aded81da48593" providerId="LiveId" clId="{7877860C-AE32-43D9-BA8C-08CA567248A0}" dt="2022-11-01T06:56:30.891" v="0" actId="47"/>
        <pc:sldMkLst>
          <pc:docMk/>
          <pc:sldMk cId="2824224933" sldId="1198"/>
        </pc:sldMkLst>
      </pc:sldChg>
      <pc:sldChg chg="del">
        <pc:chgData name="伊健 杜" userId="e69aded81da48593" providerId="LiveId" clId="{7877860C-AE32-43D9-BA8C-08CA567248A0}" dt="2022-11-01T06:56:30.891" v="0" actId="47"/>
        <pc:sldMkLst>
          <pc:docMk/>
          <pc:sldMk cId="813897728" sldId="1199"/>
        </pc:sldMkLst>
      </pc:sldChg>
      <pc:sldChg chg="del">
        <pc:chgData name="伊健 杜" userId="e69aded81da48593" providerId="LiveId" clId="{7877860C-AE32-43D9-BA8C-08CA567248A0}" dt="2022-11-01T06:56:30.891" v="0" actId="47"/>
        <pc:sldMkLst>
          <pc:docMk/>
          <pc:sldMk cId="880918612" sldId="1200"/>
        </pc:sldMkLst>
      </pc:sldChg>
      <pc:sldChg chg="del">
        <pc:chgData name="伊健 杜" userId="e69aded81da48593" providerId="LiveId" clId="{7877860C-AE32-43D9-BA8C-08CA567248A0}" dt="2022-11-01T06:56:30.891" v="0" actId="47"/>
        <pc:sldMkLst>
          <pc:docMk/>
          <pc:sldMk cId="1933900340" sldId="1201"/>
        </pc:sldMkLst>
      </pc:sldChg>
      <pc:sldChg chg="del">
        <pc:chgData name="伊健 杜" userId="e69aded81da48593" providerId="LiveId" clId="{7877860C-AE32-43D9-BA8C-08CA567248A0}" dt="2022-11-01T06:56:30.891" v="0" actId="47"/>
        <pc:sldMkLst>
          <pc:docMk/>
          <pc:sldMk cId="3321005890" sldId="1202"/>
        </pc:sldMkLst>
      </pc:sldChg>
      <pc:sldChg chg="del">
        <pc:chgData name="伊健 杜" userId="e69aded81da48593" providerId="LiveId" clId="{7877860C-AE32-43D9-BA8C-08CA567248A0}" dt="2022-11-01T06:56:30.891" v="0" actId="47"/>
        <pc:sldMkLst>
          <pc:docMk/>
          <pc:sldMk cId="2018195363" sldId="1203"/>
        </pc:sldMkLst>
      </pc:sldChg>
      <pc:sldChg chg="del">
        <pc:chgData name="伊健 杜" userId="e69aded81da48593" providerId="LiveId" clId="{7877860C-AE32-43D9-BA8C-08CA567248A0}" dt="2022-11-01T06:56:30.891" v="0" actId="47"/>
        <pc:sldMkLst>
          <pc:docMk/>
          <pc:sldMk cId="3351977639" sldId="1204"/>
        </pc:sldMkLst>
      </pc:sldChg>
      <pc:sldChg chg="del">
        <pc:chgData name="伊健 杜" userId="e69aded81da48593" providerId="LiveId" clId="{7877860C-AE32-43D9-BA8C-08CA567248A0}" dt="2022-11-01T06:56:30.891" v="0" actId="47"/>
        <pc:sldMkLst>
          <pc:docMk/>
          <pc:sldMk cId="3966239167" sldId="1205"/>
        </pc:sldMkLst>
      </pc:sldChg>
      <pc:sldChg chg="del">
        <pc:chgData name="伊健 杜" userId="e69aded81da48593" providerId="LiveId" clId="{7877860C-AE32-43D9-BA8C-08CA567248A0}" dt="2022-11-01T06:56:30.891" v="0" actId="47"/>
        <pc:sldMkLst>
          <pc:docMk/>
          <pc:sldMk cId="3806668738" sldId="1206"/>
        </pc:sldMkLst>
      </pc:sldChg>
      <pc:sldChg chg="del">
        <pc:chgData name="伊健 杜" userId="e69aded81da48593" providerId="LiveId" clId="{7877860C-AE32-43D9-BA8C-08CA567248A0}" dt="2022-11-01T06:56:30.891" v="0" actId="47"/>
        <pc:sldMkLst>
          <pc:docMk/>
          <pc:sldMk cId="2798968364" sldId="1207"/>
        </pc:sldMkLst>
      </pc:sldChg>
      <pc:sldChg chg="del">
        <pc:chgData name="伊健 杜" userId="e69aded81da48593" providerId="LiveId" clId="{7877860C-AE32-43D9-BA8C-08CA567248A0}" dt="2022-11-01T06:56:30.891" v="0" actId="47"/>
        <pc:sldMkLst>
          <pc:docMk/>
          <pc:sldMk cId="916981999" sldId="1208"/>
        </pc:sldMkLst>
      </pc:sldChg>
      <pc:sldChg chg="del">
        <pc:chgData name="伊健 杜" userId="e69aded81da48593" providerId="LiveId" clId="{7877860C-AE32-43D9-BA8C-08CA567248A0}" dt="2022-11-01T06:56:30.891" v="0" actId="47"/>
        <pc:sldMkLst>
          <pc:docMk/>
          <pc:sldMk cId="2288537678" sldId="1209"/>
        </pc:sldMkLst>
      </pc:sldChg>
      <pc:sldChg chg="del">
        <pc:chgData name="伊健 杜" userId="e69aded81da48593" providerId="LiveId" clId="{7877860C-AE32-43D9-BA8C-08CA567248A0}" dt="2022-11-01T06:56:30.891" v="0" actId="47"/>
        <pc:sldMkLst>
          <pc:docMk/>
          <pc:sldMk cId="3763299699" sldId="1210"/>
        </pc:sldMkLst>
      </pc:sldChg>
      <pc:sldChg chg="del">
        <pc:chgData name="伊健 杜" userId="e69aded81da48593" providerId="LiveId" clId="{7877860C-AE32-43D9-BA8C-08CA567248A0}" dt="2022-11-01T06:56:30.891" v="0" actId="47"/>
        <pc:sldMkLst>
          <pc:docMk/>
          <pc:sldMk cId="2089601915" sldId="1211"/>
        </pc:sldMkLst>
      </pc:sldChg>
      <pc:sldChg chg="addSp delSp modSp mod">
        <pc:chgData name="伊健 杜" userId="e69aded81da48593" providerId="LiveId" clId="{7877860C-AE32-43D9-BA8C-08CA567248A0}" dt="2022-11-01T14:30:52.032" v="5793"/>
        <pc:sldMkLst>
          <pc:docMk/>
          <pc:sldMk cId="3100996690" sldId="1212"/>
        </pc:sldMkLst>
        <pc:spChg chg="add del mod">
          <ac:chgData name="伊健 杜" userId="e69aded81da48593" providerId="LiveId" clId="{7877860C-AE32-43D9-BA8C-08CA567248A0}" dt="2022-11-01T11:31:14.682" v="750" actId="478"/>
          <ac:spMkLst>
            <pc:docMk/>
            <pc:sldMk cId="3100996690" sldId="1212"/>
            <ac:spMk id="2" creationId="{003365A8-9C66-EB68-D4BF-705F3E4B9004}"/>
          </ac:spMkLst>
        </pc:spChg>
        <pc:spChg chg="mod">
          <ac:chgData name="伊健 杜" userId="e69aded81da48593" providerId="LiveId" clId="{7877860C-AE32-43D9-BA8C-08CA567248A0}" dt="2022-11-01T14:30:52.032" v="5793"/>
          <ac:spMkLst>
            <pc:docMk/>
            <pc:sldMk cId="3100996690" sldId="1212"/>
            <ac:spMk id="4" creationId="{C71A3027-DB34-AAEA-D73D-30F79D0DA1B1}"/>
          </ac:spMkLst>
        </pc:spChg>
      </pc:sldChg>
      <pc:sldChg chg="del">
        <pc:chgData name="伊健 杜" userId="e69aded81da48593" providerId="LiveId" clId="{7877860C-AE32-43D9-BA8C-08CA567248A0}" dt="2022-11-01T06:56:30.891" v="0" actId="47"/>
        <pc:sldMkLst>
          <pc:docMk/>
          <pc:sldMk cId="341064078" sldId="1213"/>
        </pc:sldMkLst>
      </pc:sldChg>
      <pc:sldChg chg="del">
        <pc:chgData name="伊健 杜" userId="e69aded81da48593" providerId="LiveId" clId="{7877860C-AE32-43D9-BA8C-08CA567248A0}" dt="2022-11-01T06:56:30.891" v="0" actId="47"/>
        <pc:sldMkLst>
          <pc:docMk/>
          <pc:sldMk cId="2685749623" sldId="1214"/>
        </pc:sldMkLst>
      </pc:sldChg>
      <pc:sldChg chg="del">
        <pc:chgData name="伊健 杜" userId="e69aded81da48593" providerId="LiveId" clId="{7877860C-AE32-43D9-BA8C-08CA567248A0}" dt="2022-11-01T06:56:30.891" v="0" actId="47"/>
        <pc:sldMkLst>
          <pc:docMk/>
          <pc:sldMk cId="1196049209" sldId="1215"/>
        </pc:sldMkLst>
      </pc:sldChg>
      <pc:sldChg chg="del">
        <pc:chgData name="伊健 杜" userId="e69aded81da48593" providerId="LiveId" clId="{7877860C-AE32-43D9-BA8C-08CA567248A0}" dt="2022-11-01T06:56:30.891" v="0" actId="47"/>
        <pc:sldMkLst>
          <pc:docMk/>
          <pc:sldMk cId="2820159699" sldId="1216"/>
        </pc:sldMkLst>
      </pc:sldChg>
      <pc:sldChg chg="del">
        <pc:chgData name="伊健 杜" userId="e69aded81da48593" providerId="LiveId" clId="{7877860C-AE32-43D9-BA8C-08CA567248A0}" dt="2022-11-01T06:56:30.891" v="0" actId="47"/>
        <pc:sldMkLst>
          <pc:docMk/>
          <pc:sldMk cId="1202325873" sldId="1217"/>
        </pc:sldMkLst>
      </pc:sldChg>
      <pc:sldChg chg="del">
        <pc:chgData name="伊健 杜" userId="e69aded81da48593" providerId="LiveId" clId="{7877860C-AE32-43D9-BA8C-08CA567248A0}" dt="2022-11-01T06:56:30.891" v="0" actId="47"/>
        <pc:sldMkLst>
          <pc:docMk/>
          <pc:sldMk cId="3929882168" sldId="1218"/>
        </pc:sldMkLst>
      </pc:sldChg>
      <pc:sldChg chg="del">
        <pc:chgData name="伊健 杜" userId="e69aded81da48593" providerId="LiveId" clId="{7877860C-AE32-43D9-BA8C-08CA567248A0}" dt="2022-11-01T06:56:30.891" v="0" actId="47"/>
        <pc:sldMkLst>
          <pc:docMk/>
          <pc:sldMk cId="2692741177" sldId="1220"/>
        </pc:sldMkLst>
      </pc:sldChg>
      <pc:sldChg chg="del">
        <pc:chgData name="伊健 杜" userId="e69aded81da48593" providerId="LiveId" clId="{7877860C-AE32-43D9-BA8C-08CA567248A0}" dt="2022-11-01T06:56:30.891" v="0" actId="47"/>
        <pc:sldMkLst>
          <pc:docMk/>
          <pc:sldMk cId="1994791163" sldId="1221"/>
        </pc:sldMkLst>
      </pc:sldChg>
      <pc:sldChg chg="del">
        <pc:chgData name="伊健 杜" userId="e69aded81da48593" providerId="LiveId" clId="{7877860C-AE32-43D9-BA8C-08CA567248A0}" dt="2022-11-01T06:56:30.891" v="0" actId="47"/>
        <pc:sldMkLst>
          <pc:docMk/>
          <pc:sldMk cId="3997683623" sldId="1222"/>
        </pc:sldMkLst>
      </pc:sldChg>
      <pc:sldChg chg="del">
        <pc:chgData name="伊健 杜" userId="e69aded81da48593" providerId="LiveId" clId="{7877860C-AE32-43D9-BA8C-08CA567248A0}" dt="2022-11-01T06:56:30.891" v="0" actId="47"/>
        <pc:sldMkLst>
          <pc:docMk/>
          <pc:sldMk cId="1530082706" sldId="1223"/>
        </pc:sldMkLst>
      </pc:sldChg>
      <pc:sldChg chg="del">
        <pc:chgData name="伊健 杜" userId="e69aded81da48593" providerId="LiveId" clId="{7877860C-AE32-43D9-BA8C-08CA567248A0}" dt="2022-11-01T06:56:30.891" v="0" actId="47"/>
        <pc:sldMkLst>
          <pc:docMk/>
          <pc:sldMk cId="1998794184" sldId="1224"/>
        </pc:sldMkLst>
      </pc:sldChg>
      <pc:sldChg chg="del">
        <pc:chgData name="伊健 杜" userId="e69aded81da48593" providerId="LiveId" clId="{7877860C-AE32-43D9-BA8C-08CA567248A0}" dt="2022-11-01T06:56:30.891" v="0" actId="47"/>
        <pc:sldMkLst>
          <pc:docMk/>
          <pc:sldMk cId="3495936381" sldId="1225"/>
        </pc:sldMkLst>
      </pc:sldChg>
      <pc:sldChg chg="del">
        <pc:chgData name="伊健 杜" userId="e69aded81da48593" providerId="LiveId" clId="{7877860C-AE32-43D9-BA8C-08CA567248A0}" dt="2022-11-01T06:56:30.891" v="0" actId="47"/>
        <pc:sldMkLst>
          <pc:docMk/>
          <pc:sldMk cId="1267607187" sldId="1226"/>
        </pc:sldMkLst>
      </pc:sldChg>
      <pc:sldChg chg="del">
        <pc:chgData name="伊健 杜" userId="e69aded81da48593" providerId="LiveId" clId="{7877860C-AE32-43D9-BA8C-08CA567248A0}" dt="2022-11-01T06:56:30.891" v="0" actId="47"/>
        <pc:sldMkLst>
          <pc:docMk/>
          <pc:sldMk cId="2963553372" sldId="1227"/>
        </pc:sldMkLst>
      </pc:sldChg>
      <pc:sldChg chg="del">
        <pc:chgData name="伊健 杜" userId="e69aded81da48593" providerId="LiveId" clId="{7877860C-AE32-43D9-BA8C-08CA567248A0}" dt="2022-11-01T06:56:30.891" v="0" actId="47"/>
        <pc:sldMkLst>
          <pc:docMk/>
          <pc:sldMk cId="409941511" sldId="1228"/>
        </pc:sldMkLst>
      </pc:sldChg>
      <pc:sldChg chg="del">
        <pc:chgData name="伊健 杜" userId="e69aded81da48593" providerId="LiveId" clId="{7877860C-AE32-43D9-BA8C-08CA567248A0}" dt="2022-11-01T06:56:30.891" v="0" actId="47"/>
        <pc:sldMkLst>
          <pc:docMk/>
          <pc:sldMk cId="3273127428" sldId="1229"/>
        </pc:sldMkLst>
      </pc:sldChg>
      <pc:sldChg chg="del">
        <pc:chgData name="伊健 杜" userId="e69aded81da48593" providerId="LiveId" clId="{7877860C-AE32-43D9-BA8C-08CA567248A0}" dt="2022-11-01T06:56:30.891" v="0" actId="47"/>
        <pc:sldMkLst>
          <pc:docMk/>
          <pc:sldMk cId="1425141135" sldId="1230"/>
        </pc:sldMkLst>
      </pc:sldChg>
      <pc:sldChg chg="del">
        <pc:chgData name="伊健 杜" userId="e69aded81da48593" providerId="LiveId" clId="{7877860C-AE32-43D9-BA8C-08CA567248A0}" dt="2022-11-01T06:56:30.891" v="0" actId="47"/>
        <pc:sldMkLst>
          <pc:docMk/>
          <pc:sldMk cId="4273661211" sldId="1231"/>
        </pc:sldMkLst>
      </pc:sldChg>
      <pc:sldChg chg="del">
        <pc:chgData name="伊健 杜" userId="e69aded81da48593" providerId="LiveId" clId="{7877860C-AE32-43D9-BA8C-08CA567248A0}" dt="2022-11-01T06:56:30.891" v="0" actId="47"/>
        <pc:sldMkLst>
          <pc:docMk/>
          <pc:sldMk cId="4288022191" sldId="1232"/>
        </pc:sldMkLst>
      </pc:sldChg>
      <pc:sldChg chg="del">
        <pc:chgData name="伊健 杜" userId="e69aded81da48593" providerId="LiveId" clId="{7877860C-AE32-43D9-BA8C-08CA567248A0}" dt="2022-11-01T06:56:30.891" v="0" actId="47"/>
        <pc:sldMkLst>
          <pc:docMk/>
          <pc:sldMk cId="2621434723" sldId="1233"/>
        </pc:sldMkLst>
      </pc:sldChg>
      <pc:sldChg chg="addSp delSp modSp mod">
        <pc:chgData name="伊健 杜" userId="e69aded81da48593" providerId="LiveId" clId="{7877860C-AE32-43D9-BA8C-08CA567248A0}" dt="2022-11-01T14:30:52.032" v="5793"/>
        <pc:sldMkLst>
          <pc:docMk/>
          <pc:sldMk cId="3354899845" sldId="1234"/>
        </pc:sldMkLst>
        <pc:spChg chg="mod">
          <ac:chgData name="伊健 杜" userId="e69aded81da48593" providerId="LiveId" clId="{7877860C-AE32-43D9-BA8C-08CA567248A0}" dt="2022-11-01T06:57:29.332" v="16" actId="20577"/>
          <ac:spMkLst>
            <pc:docMk/>
            <pc:sldMk cId="3354899845" sldId="1234"/>
            <ac:spMk id="6" creationId="{F83A6AC8-56F1-EB9E-DD47-C1CFF9753BBA}"/>
          </ac:spMkLst>
        </pc:spChg>
        <pc:spChg chg="mod">
          <ac:chgData name="伊健 杜" userId="e69aded81da48593" providerId="LiveId" clId="{7877860C-AE32-43D9-BA8C-08CA567248A0}" dt="2022-11-01T14:30:52.032" v="5793"/>
          <ac:spMkLst>
            <pc:docMk/>
            <pc:sldMk cId="3354899845" sldId="1234"/>
            <ac:spMk id="7" creationId="{8A134A8E-94C3-0EE7-C065-45DB3136BA45}"/>
          </ac:spMkLst>
        </pc:spChg>
        <pc:picChg chg="del">
          <ac:chgData name="伊健 杜" userId="e69aded81da48593" providerId="LiveId" clId="{7877860C-AE32-43D9-BA8C-08CA567248A0}" dt="2022-11-01T06:57:32.406" v="17" actId="478"/>
          <ac:picMkLst>
            <pc:docMk/>
            <pc:sldMk cId="3354899845" sldId="1234"/>
            <ac:picMk id="3" creationId="{0C087344-8CCB-7D45-B321-386A8D995D7E}"/>
          </ac:picMkLst>
        </pc:picChg>
        <pc:picChg chg="add mod">
          <ac:chgData name="伊健 杜" userId="e69aded81da48593" providerId="LiveId" clId="{7877860C-AE32-43D9-BA8C-08CA567248A0}" dt="2022-11-01T11:04:11.366" v="335" actId="1076"/>
          <ac:picMkLst>
            <pc:docMk/>
            <pc:sldMk cId="3354899845" sldId="1234"/>
            <ac:picMk id="1026" creationId="{1255E699-2F29-248D-6E24-45FDA6D4CB70}"/>
          </ac:picMkLst>
        </pc:picChg>
        <pc:picChg chg="add mod">
          <ac:chgData name="伊健 杜" userId="e69aded81da48593" providerId="LiveId" clId="{7877860C-AE32-43D9-BA8C-08CA567248A0}" dt="2022-11-01T11:04:10.352" v="334" actId="1076"/>
          <ac:picMkLst>
            <pc:docMk/>
            <pc:sldMk cId="3354899845" sldId="1234"/>
            <ac:picMk id="1028" creationId="{32AB1960-657A-5186-3E59-92D039FB04DB}"/>
          </ac:picMkLst>
        </pc:picChg>
      </pc:sldChg>
      <pc:sldChg chg="del">
        <pc:chgData name="伊健 杜" userId="e69aded81da48593" providerId="LiveId" clId="{7877860C-AE32-43D9-BA8C-08CA567248A0}" dt="2022-11-01T06:58:12.716" v="18" actId="47"/>
        <pc:sldMkLst>
          <pc:docMk/>
          <pc:sldMk cId="2304138078" sldId="1235"/>
        </pc:sldMkLst>
      </pc:sldChg>
      <pc:sldChg chg="addSp delSp modSp add del mod">
        <pc:chgData name="伊健 杜" userId="e69aded81da48593" providerId="LiveId" clId="{7877860C-AE32-43D9-BA8C-08CA567248A0}" dt="2022-11-01T15:26:57.072" v="5809" actId="21"/>
        <pc:sldMkLst>
          <pc:docMk/>
          <pc:sldMk cId="4068274745" sldId="1236"/>
        </pc:sldMkLst>
        <pc:spChg chg="add del mod">
          <ac:chgData name="伊健 杜" userId="e69aded81da48593" providerId="LiveId" clId="{7877860C-AE32-43D9-BA8C-08CA567248A0}" dt="2022-11-01T15:26:57.072" v="5809" actId="21"/>
          <ac:spMkLst>
            <pc:docMk/>
            <pc:sldMk cId="4068274745" sldId="1236"/>
            <ac:spMk id="2" creationId="{7E458385-5380-A452-D464-67EECF7DD7C0}"/>
          </ac:spMkLst>
        </pc:spChg>
      </pc:sldChg>
      <pc:sldChg chg="modSp mod ord">
        <pc:chgData name="伊健 杜" userId="e69aded81da48593" providerId="LiveId" clId="{7877860C-AE32-43D9-BA8C-08CA567248A0}" dt="2022-11-02T16:12:34.799" v="5916"/>
        <pc:sldMkLst>
          <pc:docMk/>
          <pc:sldMk cId="2451956726" sldId="1237"/>
        </pc:sldMkLst>
        <pc:spChg chg="mod">
          <ac:chgData name="伊健 杜" userId="e69aded81da48593" providerId="LiveId" clId="{7877860C-AE32-43D9-BA8C-08CA567248A0}" dt="2022-11-02T16:12:34.799" v="5916"/>
          <ac:spMkLst>
            <pc:docMk/>
            <pc:sldMk cId="2451956726" sldId="1237"/>
            <ac:spMk id="4" creationId="{C71A3027-DB34-AAEA-D73D-30F79D0DA1B1}"/>
          </ac:spMkLst>
        </pc:spChg>
      </pc:sldChg>
      <pc:sldChg chg="del">
        <pc:chgData name="伊健 杜" userId="e69aded81da48593" providerId="LiveId" clId="{7877860C-AE32-43D9-BA8C-08CA567248A0}" dt="2022-11-01T06:56:30.891" v="0" actId="47"/>
        <pc:sldMkLst>
          <pc:docMk/>
          <pc:sldMk cId="2941564556" sldId="1238"/>
        </pc:sldMkLst>
      </pc:sldChg>
      <pc:sldChg chg="addSp modSp add mod">
        <pc:chgData name="伊健 杜" userId="e69aded81da48593" providerId="LiveId" clId="{7877860C-AE32-43D9-BA8C-08CA567248A0}" dt="2022-11-01T14:30:52.032" v="5793"/>
        <pc:sldMkLst>
          <pc:docMk/>
          <pc:sldMk cId="4066109111" sldId="1238"/>
        </pc:sldMkLst>
        <pc:spChg chg="mod">
          <ac:chgData name="伊健 杜" userId="e69aded81da48593" providerId="LiveId" clId="{7877860C-AE32-43D9-BA8C-08CA567248A0}" dt="2022-11-01T10:31:00.890" v="114" actId="20577"/>
          <ac:spMkLst>
            <pc:docMk/>
            <pc:sldMk cId="4066109111" sldId="1238"/>
            <ac:spMk id="6" creationId="{F83A6AC8-56F1-EB9E-DD47-C1CFF9753BBA}"/>
          </ac:spMkLst>
        </pc:spChg>
        <pc:spChg chg="mod">
          <ac:chgData name="伊健 杜" userId="e69aded81da48593" providerId="LiveId" clId="{7877860C-AE32-43D9-BA8C-08CA567248A0}" dt="2022-11-01T14:30:52.032" v="5793"/>
          <ac:spMkLst>
            <pc:docMk/>
            <pc:sldMk cId="4066109111" sldId="1238"/>
            <ac:spMk id="7" creationId="{8A134A8E-94C3-0EE7-C065-45DB3136BA45}"/>
          </ac:spMkLst>
        </pc:spChg>
        <pc:picChg chg="add mod">
          <ac:chgData name="伊健 杜" userId="e69aded81da48593" providerId="LiveId" clId="{7877860C-AE32-43D9-BA8C-08CA567248A0}" dt="2022-11-01T11:19:34.159" v="663" actId="1076"/>
          <ac:picMkLst>
            <pc:docMk/>
            <pc:sldMk cId="4066109111" sldId="1238"/>
            <ac:picMk id="3" creationId="{79066EC5-F56C-A027-C498-BA487D6DAACB}"/>
          </ac:picMkLst>
        </pc:picChg>
        <pc:picChg chg="add mod">
          <ac:chgData name="伊健 杜" userId="e69aded81da48593" providerId="LiveId" clId="{7877860C-AE32-43D9-BA8C-08CA567248A0}" dt="2022-11-01T11:21:55.098" v="665" actId="1076"/>
          <ac:picMkLst>
            <pc:docMk/>
            <pc:sldMk cId="4066109111" sldId="1238"/>
            <ac:picMk id="5" creationId="{9C90C750-88F5-4506-40C6-EC4B516A1D00}"/>
          </ac:picMkLst>
        </pc:picChg>
      </pc:sldChg>
      <pc:sldChg chg="del">
        <pc:chgData name="伊健 杜" userId="e69aded81da48593" providerId="LiveId" clId="{7877860C-AE32-43D9-BA8C-08CA567248A0}" dt="2022-11-01T06:56:30.891" v="0" actId="47"/>
        <pc:sldMkLst>
          <pc:docMk/>
          <pc:sldMk cId="335293795" sldId="1239"/>
        </pc:sldMkLst>
      </pc:sldChg>
      <pc:sldChg chg="addSp delSp modSp add mod">
        <pc:chgData name="伊健 杜" userId="e69aded81da48593" providerId="LiveId" clId="{7877860C-AE32-43D9-BA8C-08CA567248A0}" dt="2022-11-01T14:30:52.032" v="5793"/>
        <pc:sldMkLst>
          <pc:docMk/>
          <pc:sldMk cId="856961088" sldId="1239"/>
        </pc:sldMkLst>
        <pc:spChg chg="mod">
          <ac:chgData name="伊健 杜" userId="e69aded81da48593" providerId="LiveId" clId="{7877860C-AE32-43D9-BA8C-08CA567248A0}" dt="2022-11-01T14:30:52.032" v="5793"/>
          <ac:spMkLst>
            <pc:docMk/>
            <pc:sldMk cId="856961088" sldId="1239"/>
            <ac:spMk id="7" creationId="{8A134A8E-94C3-0EE7-C065-45DB3136BA45}"/>
          </ac:spMkLst>
        </pc:spChg>
        <pc:picChg chg="del mod">
          <ac:chgData name="伊健 杜" userId="e69aded81da48593" providerId="LiveId" clId="{7877860C-AE32-43D9-BA8C-08CA567248A0}" dt="2022-11-01T11:08:03.147" v="338" actId="478"/>
          <ac:picMkLst>
            <pc:docMk/>
            <pc:sldMk cId="856961088" sldId="1239"/>
            <ac:picMk id="3" creationId="{79066EC5-F56C-A027-C498-BA487D6DAACB}"/>
          </ac:picMkLst>
        </pc:picChg>
        <pc:picChg chg="add mod">
          <ac:chgData name="伊健 杜" userId="e69aded81da48593" providerId="LiveId" clId="{7877860C-AE32-43D9-BA8C-08CA567248A0}" dt="2022-11-01T11:08:07.035" v="341" actId="1076"/>
          <ac:picMkLst>
            <pc:docMk/>
            <pc:sldMk cId="856961088" sldId="1239"/>
            <ac:picMk id="2050" creationId="{E8DA224B-F147-6F32-B0D4-CEF9786703CD}"/>
          </ac:picMkLst>
        </pc:picChg>
      </pc:sldChg>
      <pc:sldChg chg="del">
        <pc:chgData name="伊健 杜" userId="e69aded81da48593" providerId="LiveId" clId="{7877860C-AE32-43D9-BA8C-08CA567248A0}" dt="2022-11-01T06:56:30.891" v="0" actId="47"/>
        <pc:sldMkLst>
          <pc:docMk/>
          <pc:sldMk cId="1037413965" sldId="1240"/>
        </pc:sldMkLst>
      </pc:sldChg>
      <pc:sldChg chg="addSp delSp modSp add mod">
        <pc:chgData name="伊健 杜" userId="e69aded81da48593" providerId="LiveId" clId="{7877860C-AE32-43D9-BA8C-08CA567248A0}" dt="2022-11-01T14:30:52.032" v="5793"/>
        <pc:sldMkLst>
          <pc:docMk/>
          <pc:sldMk cId="1649517297" sldId="1240"/>
        </pc:sldMkLst>
        <pc:spChg chg="mod">
          <ac:chgData name="伊健 杜" userId="e69aded81da48593" providerId="LiveId" clId="{7877860C-AE32-43D9-BA8C-08CA567248A0}" dt="2022-11-01T14:30:52.032" v="5793"/>
          <ac:spMkLst>
            <pc:docMk/>
            <pc:sldMk cId="1649517297" sldId="1240"/>
            <ac:spMk id="7" creationId="{8A134A8E-94C3-0EE7-C065-45DB3136BA45}"/>
          </ac:spMkLst>
        </pc:spChg>
        <pc:picChg chg="del">
          <ac:chgData name="伊健 杜" userId="e69aded81da48593" providerId="LiveId" clId="{7877860C-AE32-43D9-BA8C-08CA567248A0}" dt="2022-11-01T11:18:43.431" v="539" actId="478"/>
          <ac:picMkLst>
            <pc:docMk/>
            <pc:sldMk cId="1649517297" sldId="1240"/>
            <ac:picMk id="2050" creationId="{E8DA224B-F147-6F32-B0D4-CEF9786703CD}"/>
          </ac:picMkLst>
        </pc:picChg>
        <pc:picChg chg="add mod">
          <ac:chgData name="伊健 杜" userId="e69aded81da48593" providerId="LiveId" clId="{7877860C-AE32-43D9-BA8C-08CA567248A0}" dt="2022-11-01T11:18:51.571" v="546" actId="1076"/>
          <ac:picMkLst>
            <pc:docMk/>
            <pc:sldMk cId="1649517297" sldId="1240"/>
            <ac:picMk id="3074" creationId="{CEF53C51-A9D3-CCE2-0A95-E0D76F247AA5}"/>
          </ac:picMkLst>
        </pc:picChg>
      </pc:sldChg>
      <pc:sldChg chg="modSp add mod">
        <pc:chgData name="伊健 杜" userId="e69aded81da48593" providerId="LiveId" clId="{7877860C-AE32-43D9-BA8C-08CA567248A0}" dt="2022-11-01T14:30:52.032" v="5793"/>
        <pc:sldMkLst>
          <pc:docMk/>
          <pc:sldMk cId="3156649371" sldId="1241"/>
        </pc:sldMkLst>
        <pc:spChg chg="mod">
          <ac:chgData name="伊健 杜" userId="e69aded81da48593" providerId="LiveId" clId="{7877860C-AE32-43D9-BA8C-08CA567248A0}" dt="2022-11-01T14:30:52.032" v="5793"/>
          <ac:spMkLst>
            <pc:docMk/>
            <pc:sldMk cId="3156649371" sldId="1241"/>
            <ac:spMk id="4" creationId="{C71A3027-DB34-AAEA-D73D-30F79D0DA1B1}"/>
          </ac:spMkLst>
        </pc:spChg>
      </pc:sldChg>
      <pc:sldChg chg="del">
        <pc:chgData name="伊健 杜" userId="e69aded81da48593" providerId="LiveId" clId="{7877860C-AE32-43D9-BA8C-08CA567248A0}" dt="2022-11-01T06:56:30.891" v="0" actId="47"/>
        <pc:sldMkLst>
          <pc:docMk/>
          <pc:sldMk cId="3648862933" sldId="1241"/>
        </pc:sldMkLst>
      </pc:sldChg>
      <pc:sldChg chg="addSp delSp modSp add mod">
        <pc:chgData name="伊健 杜" userId="e69aded81da48593" providerId="LiveId" clId="{7877860C-AE32-43D9-BA8C-08CA567248A0}" dt="2022-11-01T14:30:52.032" v="5793"/>
        <pc:sldMkLst>
          <pc:docMk/>
          <pc:sldMk cId="2218782668" sldId="1242"/>
        </pc:sldMkLst>
        <pc:spChg chg="add del">
          <ac:chgData name="伊健 杜" userId="e69aded81da48593" providerId="LiveId" clId="{7877860C-AE32-43D9-BA8C-08CA567248A0}" dt="2022-11-01T12:47:25.542" v="2513" actId="478"/>
          <ac:spMkLst>
            <pc:docMk/>
            <pc:sldMk cId="2218782668" sldId="1242"/>
            <ac:spMk id="2" creationId="{FFF220A4-1827-92B6-9C88-5A387AD7DDB0}"/>
          </ac:spMkLst>
        </pc:spChg>
        <pc:spChg chg="mod">
          <ac:chgData name="伊健 杜" userId="e69aded81da48593" providerId="LiveId" clId="{7877860C-AE32-43D9-BA8C-08CA567248A0}" dt="2022-11-01T14:30:52.032" v="5793"/>
          <ac:spMkLst>
            <pc:docMk/>
            <pc:sldMk cId="2218782668" sldId="1242"/>
            <ac:spMk id="6" creationId="{F83A6AC8-56F1-EB9E-DD47-C1CFF9753BBA}"/>
          </ac:spMkLst>
        </pc:spChg>
        <pc:spChg chg="mod">
          <ac:chgData name="伊健 杜" userId="e69aded81da48593" providerId="LiveId" clId="{7877860C-AE32-43D9-BA8C-08CA567248A0}" dt="2022-11-01T14:30:52.032" v="5793"/>
          <ac:spMkLst>
            <pc:docMk/>
            <pc:sldMk cId="2218782668" sldId="1242"/>
            <ac:spMk id="7" creationId="{8A134A8E-94C3-0EE7-C065-45DB3136BA45}"/>
          </ac:spMkLst>
        </pc:spChg>
        <pc:picChg chg="del">
          <ac:chgData name="伊健 杜" userId="e69aded81da48593" providerId="LiveId" clId="{7877860C-AE32-43D9-BA8C-08CA567248A0}" dt="2022-11-01T12:46:52.686" v="2511" actId="478"/>
          <ac:picMkLst>
            <pc:docMk/>
            <pc:sldMk cId="2218782668" sldId="1242"/>
            <ac:picMk id="1026" creationId="{1255E699-2F29-248D-6E24-45FDA6D4CB70}"/>
          </ac:picMkLst>
        </pc:picChg>
        <pc:picChg chg="del">
          <ac:chgData name="伊健 杜" userId="e69aded81da48593" providerId="LiveId" clId="{7877860C-AE32-43D9-BA8C-08CA567248A0}" dt="2022-11-01T12:46:52.686" v="2511" actId="478"/>
          <ac:picMkLst>
            <pc:docMk/>
            <pc:sldMk cId="2218782668" sldId="1242"/>
            <ac:picMk id="1028" creationId="{32AB1960-657A-5186-3E59-92D039FB04DB}"/>
          </ac:picMkLst>
        </pc:picChg>
        <pc:picChg chg="add mod">
          <ac:chgData name="伊健 杜" userId="e69aded81da48593" providerId="LiveId" clId="{7877860C-AE32-43D9-BA8C-08CA567248A0}" dt="2022-11-01T12:47:38.831" v="2516" actId="1076"/>
          <ac:picMkLst>
            <pc:docMk/>
            <pc:sldMk cId="2218782668" sldId="1242"/>
            <ac:picMk id="7172" creationId="{28469003-11FC-A509-495D-8BDDD666E276}"/>
          </ac:picMkLst>
        </pc:picChg>
      </pc:sldChg>
      <pc:sldChg chg="del">
        <pc:chgData name="伊健 杜" userId="e69aded81da48593" providerId="LiveId" clId="{7877860C-AE32-43D9-BA8C-08CA567248A0}" dt="2022-11-01T06:56:30.891" v="0" actId="47"/>
        <pc:sldMkLst>
          <pc:docMk/>
          <pc:sldMk cId="3082647770" sldId="1242"/>
        </pc:sldMkLst>
      </pc:sldChg>
      <pc:sldChg chg="add del">
        <pc:chgData name="伊健 杜" userId="e69aded81da48593" providerId="LiveId" clId="{7877860C-AE32-43D9-BA8C-08CA567248A0}" dt="2022-11-01T11:37:25.168" v="862"/>
        <pc:sldMkLst>
          <pc:docMk/>
          <pc:sldMk cId="1996114651" sldId="1243"/>
        </pc:sldMkLst>
      </pc:sldChg>
      <pc:sldChg chg="addSp delSp modSp add mod">
        <pc:chgData name="伊健 杜" userId="e69aded81da48593" providerId="LiveId" clId="{7877860C-AE32-43D9-BA8C-08CA567248A0}" dt="2022-11-01T12:28:47.565" v="1789"/>
        <pc:sldMkLst>
          <pc:docMk/>
          <pc:sldMk cId="2541015691" sldId="1243"/>
        </pc:sldMkLst>
        <pc:spChg chg="mod">
          <ac:chgData name="伊健 杜" userId="e69aded81da48593" providerId="LiveId" clId="{7877860C-AE32-43D9-BA8C-08CA567248A0}" dt="2022-11-01T12:21:26.326" v="1551" actId="1076"/>
          <ac:spMkLst>
            <pc:docMk/>
            <pc:sldMk cId="2541015691" sldId="1243"/>
            <ac:spMk id="2" creationId="{1302A11A-625D-774F-23B3-739301B530C3}"/>
          </ac:spMkLst>
        </pc:spChg>
        <pc:spChg chg="del">
          <ac:chgData name="伊健 杜" userId="e69aded81da48593" providerId="LiveId" clId="{7877860C-AE32-43D9-BA8C-08CA567248A0}" dt="2022-11-01T11:37:42.092" v="869" actId="478"/>
          <ac:spMkLst>
            <pc:docMk/>
            <pc:sldMk cId="2541015691" sldId="1243"/>
            <ac:spMk id="3" creationId="{A215FC4A-E6E8-CC97-2096-674B523A922B}"/>
          </ac:spMkLst>
        </pc:spChg>
        <pc:spChg chg="add del mod">
          <ac:chgData name="伊健 杜" userId="e69aded81da48593" providerId="LiveId" clId="{7877860C-AE32-43D9-BA8C-08CA567248A0}" dt="2022-11-01T12:21:25.747" v="1550" actId="767"/>
          <ac:spMkLst>
            <pc:docMk/>
            <pc:sldMk cId="2541015691" sldId="1243"/>
            <ac:spMk id="3" creationId="{BF451784-795F-E596-1D57-423952E63433}"/>
          </ac:spMkLst>
        </pc:spChg>
        <pc:spChg chg="add mod">
          <ac:chgData name="伊健 杜" userId="e69aded81da48593" providerId="LiveId" clId="{7877860C-AE32-43D9-BA8C-08CA567248A0}" dt="2022-11-01T12:28:47.565" v="1789"/>
          <ac:spMkLst>
            <pc:docMk/>
            <pc:sldMk cId="2541015691" sldId="1243"/>
            <ac:spMk id="4" creationId="{9D0B9745-2931-AA0C-223B-E42D3CFE768C}"/>
          </ac:spMkLst>
        </pc:spChg>
        <pc:spChg chg="del">
          <ac:chgData name="伊健 杜" userId="e69aded81da48593" providerId="LiveId" clId="{7877860C-AE32-43D9-BA8C-08CA567248A0}" dt="2022-11-01T11:37:42.092" v="869" actId="478"/>
          <ac:spMkLst>
            <pc:docMk/>
            <pc:sldMk cId="2541015691" sldId="1243"/>
            <ac:spMk id="7" creationId="{347B831C-B5E9-B92E-7B0C-CD12DC60AD1E}"/>
          </ac:spMkLst>
        </pc:spChg>
        <pc:picChg chg="add del mod">
          <ac:chgData name="伊健 杜" userId="e69aded81da48593" providerId="LiveId" clId="{7877860C-AE32-43D9-BA8C-08CA567248A0}" dt="2022-11-01T12:27:42.809" v="1748" actId="478"/>
          <ac:picMkLst>
            <pc:docMk/>
            <pc:sldMk cId="2541015691" sldId="1243"/>
            <ac:picMk id="5" creationId="{4F51096D-50A2-2FA3-128D-CDA6C7934904}"/>
          </ac:picMkLst>
        </pc:picChg>
        <pc:picChg chg="add del mod">
          <ac:chgData name="伊健 杜" userId="e69aded81da48593" providerId="LiveId" clId="{7877860C-AE32-43D9-BA8C-08CA567248A0}" dt="2022-11-01T12:28:35.447" v="1753" actId="478"/>
          <ac:picMkLst>
            <pc:docMk/>
            <pc:sldMk cId="2541015691" sldId="1243"/>
            <ac:picMk id="4098" creationId="{74A2B27C-DD63-A26E-91E9-F81C0618DAF8}"/>
          </ac:picMkLst>
        </pc:picChg>
        <pc:picChg chg="add mod">
          <ac:chgData name="伊健 杜" userId="e69aded81da48593" providerId="LiveId" clId="{7877860C-AE32-43D9-BA8C-08CA567248A0}" dt="2022-11-01T12:28:37.366" v="1755" actId="1076"/>
          <ac:picMkLst>
            <pc:docMk/>
            <pc:sldMk cId="2541015691" sldId="1243"/>
            <ac:picMk id="4100" creationId="{849F071E-9513-45DC-D06D-1125EE25015E}"/>
          </ac:picMkLst>
        </pc:picChg>
      </pc:sldChg>
      <pc:sldChg chg="addSp delSp modSp add mod">
        <pc:chgData name="伊健 杜" userId="e69aded81da48593" providerId="LiveId" clId="{7877860C-AE32-43D9-BA8C-08CA567248A0}" dt="2022-11-01T14:30:52.032" v="5793"/>
        <pc:sldMkLst>
          <pc:docMk/>
          <pc:sldMk cId="407098240" sldId="1244"/>
        </pc:sldMkLst>
        <pc:spChg chg="mod">
          <ac:chgData name="伊健 杜" userId="e69aded81da48593" providerId="LiveId" clId="{7877860C-AE32-43D9-BA8C-08CA567248A0}" dt="2022-11-01T14:30:52.032" v="5793"/>
          <ac:spMkLst>
            <pc:docMk/>
            <pc:sldMk cId="407098240" sldId="1244"/>
            <ac:spMk id="8" creationId="{0438729B-0F82-A5C2-5BC7-7451302EC36A}"/>
          </ac:spMkLst>
        </pc:spChg>
        <pc:picChg chg="add mod">
          <ac:chgData name="伊健 杜" userId="e69aded81da48593" providerId="LiveId" clId="{7877860C-AE32-43D9-BA8C-08CA567248A0}" dt="2022-11-01T12:15:27.592" v="1340" actId="1076"/>
          <ac:picMkLst>
            <pc:docMk/>
            <pc:sldMk cId="407098240" sldId="1244"/>
            <ac:picMk id="1026" creationId="{79595A8B-2A2F-3AA6-69B1-BCEE03939562}"/>
          </ac:picMkLst>
        </pc:picChg>
        <pc:picChg chg="del">
          <ac:chgData name="伊健 杜" userId="e69aded81da48593" providerId="LiveId" clId="{7877860C-AE32-43D9-BA8C-08CA567248A0}" dt="2022-11-01T12:14:17.603" v="1336" actId="478"/>
          <ac:picMkLst>
            <pc:docMk/>
            <pc:sldMk cId="407098240" sldId="1244"/>
            <ac:picMk id="4098" creationId="{3588EF78-4023-5C74-3AB6-3C3B096DC6DA}"/>
          </ac:picMkLst>
        </pc:picChg>
      </pc:sldChg>
      <pc:sldChg chg="addSp delSp modSp add mod">
        <pc:chgData name="伊健 杜" userId="e69aded81da48593" providerId="LiveId" clId="{7877860C-AE32-43D9-BA8C-08CA567248A0}" dt="2022-11-01T14:30:52.032" v="5793"/>
        <pc:sldMkLst>
          <pc:docMk/>
          <pc:sldMk cId="3292851783" sldId="1245"/>
        </pc:sldMkLst>
        <pc:spChg chg="mod">
          <ac:chgData name="伊健 杜" userId="e69aded81da48593" providerId="LiveId" clId="{7877860C-AE32-43D9-BA8C-08CA567248A0}" dt="2022-11-01T14:30:52.032" v="5793"/>
          <ac:spMkLst>
            <pc:docMk/>
            <pc:sldMk cId="3292851783" sldId="1245"/>
            <ac:spMk id="8" creationId="{0438729B-0F82-A5C2-5BC7-7451302EC36A}"/>
          </ac:spMkLst>
        </pc:spChg>
        <pc:picChg chg="del">
          <ac:chgData name="伊健 杜" userId="e69aded81da48593" providerId="LiveId" clId="{7877860C-AE32-43D9-BA8C-08CA567248A0}" dt="2022-11-01T12:16:24.278" v="1485" actId="478"/>
          <ac:picMkLst>
            <pc:docMk/>
            <pc:sldMk cId="3292851783" sldId="1245"/>
            <ac:picMk id="1026" creationId="{79595A8B-2A2F-3AA6-69B1-BCEE03939562}"/>
          </ac:picMkLst>
        </pc:picChg>
        <pc:picChg chg="add mod">
          <ac:chgData name="伊健 杜" userId="e69aded81da48593" providerId="LiveId" clId="{7877860C-AE32-43D9-BA8C-08CA567248A0}" dt="2022-11-01T12:17:15.126" v="1489" actId="1076"/>
          <ac:picMkLst>
            <pc:docMk/>
            <pc:sldMk cId="3292851783" sldId="1245"/>
            <ac:picMk id="2050" creationId="{CBC16CA7-26B2-9BD4-6375-1945959436DD}"/>
          </ac:picMkLst>
        </pc:picChg>
      </pc:sldChg>
      <pc:sldChg chg="addSp delSp modSp add mod">
        <pc:chgData name="伊健 杜" userId="e69aded81da48593" providerId="LiveId" clId="{7877860C-AE32-43D9-BA8C-08CA567248A0}" dt="2022-11-01T14:30:52.032" v="5793"/>
        <pc:sldMkLst>
          <pc:docMk/>
          <pc:sldMk cId="4090366481" sldId="1246"/>
        </pc:sldMkLst>
        <pc:spChg chg="mod">
          <ac:chgData name="伊健 杜" userId="e69aded81da48593" providerId="LiveId" clId="{7877860C-AE32-43D9-BA8C-08CA567248A0}" dt="2022-11-01T14:30:52.032" v="5793"/>
          <ac:spMkLst>
            <pc:docMk/>
            <pc:sldMk cId="4090366481" sldId="1246"/>
            <ac:spMk id="8" creationId="{0438729B-0F82-A5C2-5BC7-7451302EC36A}"/>
          </ac:spMkLst>
        </pc:spChg>
        <pc:picChg chg="del">
          <ac:chgData name="伊健 杜" userId="e69aded81da48593" providerId="LiveId" clId="{7877860C-AE32-43D9-BA8C-08CA567248A0}" dt="2022-11-01T12:25:25.900" v="1631" actId="478"/>
          <ac:picMkLst>
            <pc:docMk/>
            <pc:sldMk cId="4090366481" sldId="1246"/>
            <ac:picMk id="2050" creationId="{CBC16CA7-26B2-9BD4-6375-1945959436DD}"/>
          </ac:picMkLst>
        </pc:picChg>
        <pc:picChg chg="add mod">
          <ac:chgData name="伊健 杜" userId="e69aded81da48593" providerId="LiveId" clId="{7877860C-AE32-43D9-BA8C-08CA567248A0}" dt="2022-11-01T12:25:35.787" v="1635" actId="1076"/>
          <ac:picMkLst>
            <pc:docMk/>
            <pc:sldMk cId="4090366481" sldId="1246"/>
            <ac:picMk id="3074" creationId="{ED5C8389-914B-43E3-DF85-9606AB7FC017}"/>
          </ac:picMkLst>
        </pc:picChg>
      </pc:sldChg>
      <pc:sldChg chg="addSp delSp modSp add mod">
        <pc:chgData name="伊健 杜" userId="e69aded81da48593" providerId="LiveId" clId="{7877860C-AE32-43D9-BA8C-08CA567248A0}" dt="2022-11-01T14:30:52.032" v="5793"/>
        <pc:sldMkLst>
          <pc:docMk/>
          <pc:sldMk cId="1085291340" sldId="1247"/>
        </pc:sldMkLst>
        <pc:spChg chg="mod">
          <ac:chgData name="伊健 杜" userId="e69aded81da48593" providerId="LiveId" clId="{7877860C-AE32-43D9-BA8C-08CA567248A0}" dt="2022-11-01T14:30:52.032" v="5793"/>
          <ac:spMkLst>
            <pc:docMk/>
            <pc:sldMk cId="1085291340" sldId="1247"/>
            <ac:spMk id="4" creationId="{9D0B9745-2931-AA0C-223B-E42D3CFE768C}"/>
          </ac:spMkLst>
        </pc:spChg>
        <pc:picChg chg="del">
          <ac:chgData name="伊健 杜" userId="e69aded81da48593" providerId="LiveId" clId="{7877860C-AE32-43D9-BA8C-08CA567248A0}" dt="2022-11-01T12:39:24.357" v="1874" actId="478"/>
          <ac:picMkLst>
            <pc:docMk/>
            <pc:sldMk cId="1085291340" sldId="1247"/>
            <ac:picMk id="4100" creationId="{849F071E-9513-45DC-D06D-1125EE25015E}"/>
          </ac:picMkLst>
        </pc:picChg>
        <pc:picChg chg="add mod">
          <ac:chgData name="伊健 杜" userId="e69aded81da48593" providerId="LiveId" clId="{7877860C-AE32-43D9-BA8C-08CA567248A0}" dt="2022-11-01T12:44:08.595" v="2306" actId="1076"/>
          <ac:picMkLst>
            <pc:docMk/>
            <pc:sldMk cId="1085291340" sldId="1247"/>
            <ac:picMk id="6146" creationId="{7A54669A-C1BB-2304-04D8-B094E96EB700}"/>
          </ac:picMkLst>
        </pc:picChg>
      </pc:sldChg>
      <pc:sldChg chg="delSp modSp new mod">
        <pc:chgData name="伊健 杜" userId="e69aded81da48593" providerId="LiveId" clId="{7877860C-AE32-43D9-BA8C-08CA567248A0}" dt="2022-11-01T14:30:52.032" v="5793"/>
        <pc:sldMkLst>
          <pc:docMk/>
          <pc:sldMk cId="159294723" sldId="1248"/>
        </pc:sldMkLst>
        <pc:spChg chg="mod">
          <ac:chgData name="伊健 杜" userId="e69aded81da48593" providerId="LiveId" clId="{7877860C-AE32-43D9-BA8C-08CA567248A0}" dt="2022-11-01T14:30:52.032" v="5793"/>
          <ac:spMkLst>
            <pc:docMk/>
            <pc:sldMk cId="159294723" sldId="1248"/>
            <ac:spMk id="2" creationId="{0A014E1C-D4A3-FF7D-F6F5-94B477EABB5D}"/>
          </ac:spMkLst>
        </pc:spChg>
        <pc:spChg chg="del">
          <ac:chgData name="伊健 杜" userId="e69aded81da48593" providerId="LiveId" clId="{7877860C-AE32-43D9-BA8C-08CA567248A0}" dt="2022-11-01T12:45:29.260" v="2310" actId="478"/>
          <ac:spMkLst>
            <pc:docMk/>
            <pc:sldMk cId="159294723" sldId="1248"/>
            <ac:spMk id="3" creationId="{3F815166-C6A6-BDD3-D792-5DF162A26F39}"/>
          </ac:spMkLst>
        </pc:spChg>
      </pc:sldChg>
      <pc:sldChg chg="addSp modSp add mod">
        <pc:chgData name="伊健 杜" userId="e69aded81da48593" providerId="LiveId" clId="{7877860C-AE32-43D9-BA8C-08CA567248A0}" dt="2022-11-01T14:30:52.032" v="5793"/>
        <pc:sldMkLst>
          <pc:docMk/>
          <pc:sldMk cId="3819042625" sldId="1249"/>
        </pc:sldMkLst>
        <pc:spChg chg="mod">
          <ac:chgData name="伊健 杜" userId="e69aded81da48593" providerId="LiveId" clId="{7877860C-AE32-43D9-BA8C-08CA567248A0}" dt="2022-11-01T14:30:52.032" v="5793"/>
          <ac:spMkLst>
            <pc:docMk/>
            <pc:sldMk cId="3819042625" sldId="1249"/>
            <ac:spMk id="4" creationId="{9D0B9745-2931-AA0C-223B-E42D3CFE768C}"/>
          </ac:spMkLst>
        </pc:spChg>
        <pc:picChg chg="add mod">
          <ac:chgData name="伊健 杜" userId="e69aded81da48593" providerId="LiveId" clId="{7877860C-AE32-43D9-BA8C-08CA567248A0}" dt="2022-11-01T12:45:23.179" v="2309" actId="1076"/>
          <ac:picMkLst>
            <pc:docMk/>
            <pc:sldMk cId="3819042625" sldId="1249"/>
            <ac:picMk id="5122" creationId="{860F1352-BA2F-A988-7D18-9A5993189B66}"/>
          </ac:picMkLst>
        </pc:picChg>
      </pc:sldChg>
      <pc:sldChg chg="addSp delSp modSp add mod setBg">
        <pc:chgData name="伊健 杜" userId="e69aded81da48593" providerId="LiveId" clId="{7877860C-AE32-43D9-BA8C-08CA567248A0}" dt="2022-11-01T14:30:52.032" v="5793"/>
        <pc:sldMkLst>
          <pc:docMk/>
          <pc:sldMk cId="2735072423" sldId="1250"/>
        </pc:sldMkLst>
        <pc:spChg chg="mod">
          <ac:chgData name="伊健 杜" userId="e69aded81da48593" providerId="LiveId" clId="{7877860C-AE32-43D9-BA8C-08CA567248A0}" dt="2022-11-01T14:30:52.032" v="5793"/>
          <ac:spMkLst>
            <pc:docMk/>
            <pc:sldMk cId="2735072423" sldId="1250"/>
            <ac:spMk id="6" creationId="{F83A6AC8-56F1-EB9E-DD47-C1CFF9753BBA}"/>
          </ac:spMkLst>
        </pc:spChg>
        <pc:spChg chg="mod">
          <ac:chgData name="伊健 杜" userId="e69aded81da48593" providerId="LiveId" clId="{7877860C-AE32-43D9-BA8C-08CA567248A0}" dt="2022-11-01T14:30:52.032" v="5793"/>
          <ac:spMkLst>
            <pc:docMk/>
            <pc:sldMk cId="2735072423" sldId="1250"/>
            <ac:spMk id="7" creationId="{8A134A8E-94C3-0EE7-C065-45DB3136BA45}"/>
          </ac:spMkLst>
        </pc:spChg>
        <pc:spChg chg="add del">
          <ac:chgData name="伊健 杜" userId="e69aded81da48593" providerId="LiveId" clId="{7877860C-AE32-43D9-BA8C-08CA567248A0}" dt="2022-11-01T13:00:59.303" v="2669" actId="26606"/>
          <ac:spMkLst>
            <pc:docMk/>
            <pc:sldMk cId="2735072423" sldId="1250"/>
            <ac:spMk id="8199" creationId="{2B566528-1B12-4246-9431-5C2D7D081168}"/>
          </ac:spMkLst>
        </pc:spChg>
        <pc:grpChg chg="add del">
          <ac:chgData name="伊健 杜" userId="e69aded81da48593" providerId="LiveId" clId="{7877860C-AE32-43D9-BA8C-08CA567248A0}" dt="2022-11-01T13:00:59.303" v="2669" actId="26606"/>
          <ac:grpSpMkLst>
            <pc:docMk/>
            <pc:sldMk cId="2735072423" sldId="1250"/>
            <ac:grpSpMk id="8201" creationId="{828A5161-06F1-46CF-8AD7-844680A59E13}"/>
          </ac:grpSpMkLst>
        </pc:grpChg>
        <pc:grpChg chg="add del">
          <ac:chgData name="伊健 杜" userId="e69aded81da48593" providerId="LiveId" clId="{7877860C-AE32-43D9-BA8C-08CA567248A0}" dt="2022-11-01T13:00:59.303" v="2669" actId="26606"/>
          <ac:grpSpMkLst>
            <pc:docMk/>
            <pc:sldMk cId="2735072423" sldId="1250"/>
            <ac:grpSpMk id="8205" creationId="{5995D10D-E9C9-47DB-AE7E-801FEF38F5C9}"/>
          </ac:grpSpMkLst>
        </pc:grpChg>
        <pc:picChg chg="del">
          <ac:chgData name="伊健 杜" userId="e69aded81da48593" providerId="LiveId" clId="{7877860C-AE32-43D9-BA8C-08CA567248A0}" dt="2022-11-01T12:49:13.374" v="2663" actId="478"/>
          <ac:picMkLst>
            <pc:docMk/>
            <pc:sldMk cId="2735072423" sldId="1250"/>
            <ac:picMk id="7172" creationId="{28469003-11FC-A509-495D-8BDDD666E276}"/>
          </ac:picMkLst>
        </pc:picChg>
        <pc:picChg chg="add mod">
          <ac:chgData name="伊健 杜" userId="e69aded81da48593" providerId="LiveId" clId="{7877860C-AE32-43D9-BA8C-08CA567248A0}" dt="2022-11-01T13:00:59.303" v="2669" actId="26606"/>
          <ac:picMkLst>
            <pc:docMk/>
            <pc:sldMk cId="2735072423" sldId="1250"/>
            <ac:picMk id="8194" creationId="{AAEDD41D-1230-9DB0-EE62-5BCF7120B536}"/>
          </ac:picMkLst>
        </pc:picChg>
      </pc:sldChg>
      <pc:sldChg chg="delSp modSp new mod">
        <pc:chgData name="伊健 杜" userId="e69aded81da48593" providerId="LiveId" clId="{7877860C-AE32-43D9-BA8C-08CA567248A0}" dt="2022-11-01T14:30:52.032" v="5793"/>
        <pc:sldMkLst>
          <pc:docMk/>
          <pc:sldMk cId="611974265" sldId="1251"/>
        </pc:sldMkLst>
        <pc:spChg chg="mod">
          <ac:chgData name="伊健 杜" userId="e69aded81da48593" providerId="LiveId" clId="{7877860C-AE32-43D9-BA8C-08CA567248A0}" dt="2022-11-01T14:30:52.032" v="5793"/>
          <ac:spMkLst>
            <pc:docMk/>
            <pc:sldMk cId="611974265" sldId="1251"/>
            <ac:spMk id="2" creationId="{4EED75C4-2C54-8C42-E864-FAD6FB07DE74}"/>
          </ac:spMkLst>
        </pc:spChg>
        <pc:spChg chg="del">
          <ac:chgData name="伊健 杜" userId="e69aded81da48593" providerId="LiveId" clId="{7877860C-AE32-43D9-BA8C-08CA567248A0}" dt="2022-11-01T13:33:59.439" v="3228" actId="478"/>
          <ac:spMkLst>
            <pc:docMk/>
            <pc:sldMk cId="611974265" sldId="1251"/>
            <ac:spMk id="3" creationId="{E5F7DDD2-46B1-BEF6-9FF7-C897939C5875}"/>
          </ac:spMkLst>
        </pc:spChg>
      </pc:sldChg>
      <pc:sldChg chg="addSp delSp modSp add mod">
        <pc:chgData name="伊健 杜" userId="e69aded81da48593" providerId="LiveId" clId="{7877860C-AE32-43D9-BA8C-08CA567248A0}" dt="2022-11-02T12:26:35.167" v="5907" actId="20577"/>
        <pc:sldMkLst>
          <pc:docMk/>
          <pc:sldMk cId="929818660" sldId="1252"/>
        </pc:sldMkLst>
        <pc:spChg chg="mod">
          <ac:chgData name="伊健 杜" userId="e69aded81da48593" providerId="LiveId" clId="{7877860C-AE32-43D9-BA8C-08CA567248A0}" dt="2022-11-01T14:30:52.032" v="5793"/>
          <ac:spMkLst>
            <pc:docMk/>
            <pc:sldMk cId="929818660" sldId="1252"/>
            <ac:spMk id="6" creationId="{F83A6AC8-56F1-EB9E-DD47-C1CFF9753BBA}"/>
          </ac:spMkLst>
        </pc:spChg>
        <pc:spChg chg="mod">
          <ac:chgData name="伊健 杜" userId="e69aded81da48593" providerId="LiveId" clId="{7877860C-AE32-43D9-BA8C-08CA567248A0}" dt="2022-11-02T12:26:35.167" v="5907" actId="20577"/>
          <ac:spMkLst>
            <pc:docMk/>
            <pc:sldMk cId="929818660" sldId="1252"/>
            <ac:spMk id="7" creationId="{8A134A8E-94C3-0EE7-C065-45DB3136BA45}"/>
          </ac:spMkLst>
        </pc:spChg>
        <pc:picChg chg="del">
          <ac:chgData name="伊健 杜" userId="e69aded81da48593" providerId="LiveId" clId="{7877860C-AE32-43D9-BA8C-08CA567248A0}" dt="2022-11-01T13:13:17.577" v="2809" actId="478"/>
          <ac:picMkLst>
            <pc:docMk/>
            <pc:sldMk cId="929818660" sldId="1252"/>
            <ac:picMk id="8194" creationId="{AAEDD41D-1230-9DB0-EE62-5BCF7120B536}"/>
          </ac:picMkLst>
        </pc:picChg>
        <pc:picChg chg="add del mod">
          <ac:chgData name="伊健 杜" userId="e69aded81da48593" providerId="LiveId" clId="{7877860C-AE32-43D9-BA8C-08CA567248A0}" dt="2022-11-01T13:26:46.010" v="2863" actId="478"/>
          <ac:picMkLst>
            <pc:docMk/>
            <pc:sldMk cId="929818660" sldId="1252"/>
            <ac:picMk id="9218" creationId="{4493144C-9F5B-C611-611A-37AFFDD3FA89}"/>
          </ac:picMkLst>
        </pc:picChg>
        <pc:picChg chg="add mod">
          <ac:chgData name="伊健 杜" userId="e69aded81da48593" providerId="LiveId" clId="{7877860C-AE32-43D9-BA8C-08CA567248A0}" dt="2022-11-01T13:26:48.771" v="2866" actId="14100"/>
          <ac:picMkLst>
            <pc:docMk/>
            <pc:sldMk cId="929818660" sldId="1252"/>
            <ac:picMk id="9220" creationId="{10CAD43D-8282-CCD8-9581-6AFAB018B655}"/>
          </ac:picMkLst>
        </pc:picChg>
        <pc:inkChg chg="add del">
          <ac:chgData name="伊健 杜" userId="e69aded81da48593" providerId="LiveId" clId="{7877860C-AE32-43D9-BA8C-08CA567248A0}" dt="2022-11-02T12:26:34.043" v="5906" actId="478"/>
          <ac:inkMkLst>
            <pc:docMk/>
            <pc:sldMk cId="929818660" sldId="1252"/>
            <ac:inkMk id="2" creationId="{631EB41F-E9DB-7C4C-0EB4-2AC59A99E82E}"/>
          </ac:inkMkLst>
        </pc:inkChg>
      </pc:sldChg>
      <pc:sldChg chg="modSp add mod">
        <pc:chgData name="伊健 杜" userId="e69aded81da48593" providerId="LiveId" clId="{7877860C-AE32-43D9-BA8C-08CA567248A0}" dt="2022-11-01T14:30:52.032" v="5793"/>
        <pc:sldMkLst>
          <pc:docMk/>
          <pc:sldMk cId="4004199486" sldId="1253"/>
        </pc:sldMkLst>
        <pc:spChg chg="mod">
          <ac:chgData name="伊健 杜" userId="e69aded81da48593" providerId="LiveId" clId="{7877860C-AE32-43D9-BA8C-08CA567248A0}" dt="2022-11-01T14:30:52.032" v="5793"/>
          <ac:spMkLst>
            <pc:docMk/>
            <pc:sldMk cId="4004199486" sldId="1253"/>
            <ac:spMk id="2" creationId="{4865DEAE-8CE3-76E6-7469-B1FACA5DB929}"/>
          </ac:spMkLst>
        </pc:spChg>
      </pc:sldChg>
      <pc:sldChg chg="addSp delSp modSp add mod">
        <pc:chgData name="伊健 杜" userId="e69aded81da48593" providerId="LiveId" clId="{7877860C-AE32-43D9-BA8C-08CA567248A0}" dt="2022-11-02T12:26:30.803" v="5905" actId="478"/>
        <pc:sldMkLst>
          <pc:docMk/>
          <pc:sldMk cId="850429110" sldId="1254"/>
        </pc:sldMkLst>
        <pc:spChg chg="mod">
          <ac:chgData name="伊健 杜" userId="e69aded81da48593" providerId="LiveId" clId="{7877860C-AE32-43D9-BA8C-08CA567248A0}" dt="2022-11-01T14:30:52.032" v="5793"/>
          <ac:spMkLst>
            <pc:docMk/>
            <pc:sldMk cId="850429110" sldId="1254"/>
            <ac:spMk id="2" creationId="{4865DEAE-8CE3-76E6-7469-B1FACA5DB929}"/>
          </ac:spMkLst>
        </pc:spChg>
        <pc:spChg chg="add del mod">
          <ac:chgData name="伊健 杜" userId="e69aded81da48593" providerId="LiveId" clId="{7877860C-AE32-43D9-BA8C-08CA567248A0}" dt="2022-11-02T12:26:30.803" v="5905" actId="478"/>
          <ac:spMkLst>
            <pc:docMk/>
            <pc:sldMk cId="850429110" sldId="1254"/>
            <ac:spMk id="3" creationId="{BC67A338-DB5F-7DD1-056F-C15F6E22F580}"/>
          </ac:spMkLst>
        </pc:spChg>
        <pc:inkChg chg="add del">
          <ac:chgData name="伊健 杜" userId="e69aded81da48593" providerId="LiveId" clId="{7877860C-AE32-43D9-BA8C-08CA567248A0}" dt="2022-11-02T12:26:30.803" v="5905" actId="478"/>
          <ac:inkMkLst>
            <pc:docMk/>
            <pc:sldMk cId="850429110" sldId="1254"/>
            <ac:inkMk id="4" creationId="{09167D9C-B13A-F050-6A94-825D41CA23FB}"/>
          </ac:inkMkLst>
        </pc:inkChg>
      </pc:sldChg>
      <pc:sldChg chg="add del">
        <pc:chgData name="伊健 杜" userId="e69aded81da48593" providerId="LiveId" clId="{7877860C-AE32-43D9-BA8C-08CA567248A0}" dt="2022-11-01T13:28:30.562" v="3009"/>
        <pc:sldMkLst>
          <pc:docMk/>
          <pc:sldMk cId="385425179" sldId="1255"/>
        </pc:sldMkLst>
      </pc:sldChg>
      <pc:sldChg chg="addSp delSp modSp add mod">
        <pc:chgData name="伊健 杜" userId="e69aded81da48593" providerId="LiveId" clId="{7877860C-AE32-43D9-BA8C-08CA567248A0}" dt="2022-11-01T14:30:52.032" v="5793"/>
        <pc:sldMkLst>
          <pc:docMk/>
          <pc:sldMk cId="2038545547" sldId="1255"/>
        </pc:sldMkLst>
        <pc:spChg chg="mod">
          <ac:chgData name="伊健 杜" userId="e69aded81da48593" providerId="LiveId" clId="{7877860C-AE32-43D9-BA8C-08CA567248A0}" dt="2022-11-01T13:28:47.618" v="3020"/>
          <ac:spMkLst>
            <pc:docMk/>
            <pc:sldMk cId="2038545547" sldId="1255"/>
            <ac:spMk id="6" creationId="{F83A6AC8-56F1-EB9E-DD47-C1CFF9753BBA}"/>
          </ac:spMkLst>
        </pc:spChg>
        <pc:spChg chg="mod">
          <ac:chgData name="伊健 杜" userId="e69aded81da48593" providerId="LiveId" clId="{7877860C-AE32-43D9-BA8C-08CA567248A0}" dt="2022-11-01T14:30:52.032" v="5793"/>
          <ac:spMkLst>
            <pc:docMk/>
            <pc:sldMk cId="2038545547" sldId="1255"/>
            <ac:spMk id="7" creationId="{8A134A8E-94C3-0EE7-C065-45DB3136BA45}"/>
          </ac:spMkLst>
        </pc:spChg>
        <pc:picChg chg="del">
          <ac:chgData name="伊健 杜" userId="e69aded81da48593" providerId="LiveId" clId="{7877860C-AE32-43D9-BA8C-08CA567248A0}" dt="2022-11-01T13:30:42.164" v="3092" actId="478"/>
          <ac:picMkLst>
            <pc:docMk/>
            <pc:sldMk cId="2038545547" sldId="1255"/>
            <ac:picMk id="7172" creationId="{28469003-11FC-A509-495D-8BDDD666E276}"/>
          </ac:picMkLst>
        </pc:picChg>
        <pc:picChg chg="add mod">
          <ac:chgData name="伊健 杜" userId="e69aded81da48593" providerId="LiveId" clId="{7877860C-AE32-43D9-BA8C-08CA567248A0}" dt="2022-11-01T13:31:48.247" v="3128" actId="1076"/>
          <ac:picMkLst>
            <pc:docMk/>
            <pc:sldMk cId="2038545547" sldId="1255"/>
            <ac:picMk id="10242" creationId="{F68C6D2F-D62F-CCD3-80F8-60F50A4A3A4B}"/>
          </ac:picMkLst>
        </pc:picChg>
      </pc:sldChg>
      <pc:sldChg chg="add del">
        <pc:chgData name="伊健 杜" userId="e69aded81da48593" providerId="LiveId" clId="{7877860C-AE32-43D9-BA8C-08CA567248A0}" dt="2022-11-01T13:28:30.019" v="3008"/>
        <pc:sldMkLst>
          <pc:docMk/>
          <pc:sldMk cId="840580929" sldId="1256"/>
        </pc:sldMkLst>
      </pc:sldChg>
      <pc:sldChg chg="addSp delSp modSp add mod">
        <pc:chgData name="伊健 杜" userId="e69aded81da48593" providerId="LiveId" clId="{7877860C-AE32-43D9-BA8C-08CA567248A0}" dt="2022-11-01T14:30:52.032" v="5793"/>
        <pc:sldMkLst>
          <pc:docMk/>
          <pc:sldMk cId="907992443" sldId="1256"/>
        </pc:sldMkLst>
        <pc:spChg chg="mod">
          <ac:chgData name="伊健 杜" userId="e69aded81da48593" providerId="LiveId" clId="{7877860C-AE32-43D9-BA8C-08CA567248A0}" dt="2022-11-01T13:31:52.972" v="3132" actId="20577"/>
          <ac:spMkLst>
            <pc:docMk/>
            <pc:sldMk cId="907992443" sldId="1256"/>
            <ac:spMk id="6" creationId="{F83A6AC8-56F1-EB9E-DD47-C1CFF9753BBA}"/>
          </ac:spMkLst>
        </pc:spChg>
        <pc:spChg chg="mod">
          <ac:chgData name="伊健 杜" userId="e69aded81da48593" providerId="LiveId" clId="{7877860C-AE32-43D9-BA8C-08CA567248A0}" dt="2022-11-01T14:30:52.032" v="5793"/>
          <ac:spMkLst>
            <pc:docMk/>
            <pc:sldMk cId="907992443" sldId="1256"/>
            <ac:spMk id="7" creationId="{8A134A8E-94C3-0EE7-C065-45DB3136BA45}"/>
          </ac:spMkLst>
        </pc:spChg>
        <pc:picChg chg="del">
          <ac:chgData name="伊健 杜" userId="e69aded81da48593" providerId="LiveId" clId="{7877860C-AE32-43D9-BA8C-08CA567248A0}" dt="2022-11-01T13:31:50.995" v="3130" actId="478"/>
          <ac:picMkLst>
            <pc:docMk/>
            <pc:sldMk cId="907992443" sldId="1256"/>
            <ac:picMk id="10242" creationId="{F68C6D2F-D62F-CCD3-80F8-60F50A4A3A4B}"/>
          </ac:picMkLst>
        </pc:picChg>
        <pc:picChg chg="add mod">
          <ac:chgData name="伊健 杜" userId="e69aded81da48593" providerId="LiveId" clId="{7877860C-AE32-43D9-BA8C-08CA567248A0}" dt="2022-11-01T13:33:16.933" v="3219" actId="1076"/>
          <ac:picMkLst>
            <pc:docMk/>
            <pc:sldMk cId="907992443" sldId="1256"/>
            <ac:picMk id="11266" creationId="{F656E6EF-AE11-649D-926B-2AE02CE7271B}"/>
          </ac:picMkLst>
        </pc:picChg>
        <pc:picChg chg="add mod">
          <ac:chgData name="伊健 杜" userId="e69aded81da48593" providerId="LiveId" clId="{7877860C-AE32-43D9-BA8C-08CA567248A0}" dt="2022-11-01T13:33:38.743" v="3222" actId="1076"/>
          <ac:picMkLst>
            <pc:docMk/>
            <pc:sldMk cId="907992443" sldId="1256"/>
            <ac:picMk id="11268" creationId="{0C87ED7E-F08F-B648-FA12-545FEC85EB88}"/>
          </ac:picMkLst>
        </pc:picChg>
        <pc:picChg chg="add mod">
          <ac:chgData name="伊健 杜" userId="e69aded81da48593" providerId="LiveId" clId="{7877860C-AE32-43D9-BA8C-08CA567248A0}" dt="2022-11-01T13:33:55.297" v="3227" actId="1076"/>
          <ac:picMkLst>
            <pc:docMk/>
            <pc:sldMk cId="907992443" sldId="1256"/>
            <ac:picMk id="11270" creationId="{C5751103-0527-98AC-E69F-4F88AAA84B49}"/>
          </ac:picMkLst>
        </pc:picChg>
      </pc:sldChg>
      <pc:sldChg chg="addSp delSp modSp add mod">
        <pc:chgData name="伊健 杜" userId="e69aded81da48593" providerId="LiveId" clId="{7877860C-AE32-43D9-BA8C-08CA567248A0}" dt="2022-11-01T14:31:16.260" v="5794"/>
        <pc:sldMkLst>
          <pc:docMk/>
          <pc:sldMk cId="3161479001" sldId="1257"/>
        </pc:sldMkLst>
        <pc:spChg chg="mod">
          <ac:chgData name="伊健 杜" userId="e69aded81da48593" providerId="LiveId" clId="{7877860C-AE32-43D9-BA8C-08CA567248A0}" dt="2022-11-01T14:31:16.260" v="5794"/>
          <ac:spMkLst>
            <pc:docMk/>
            <pc:sldMk cId="3161479001" sldId="1257"/>
            <ac:spMk id="2" creationId="{4EED75C4-2C54-8C42-E864-FAD6FB07DE74}"/>
          </ac:spMkLst>
        </pc:spChg>
        <pc:picChg chg="add del mod">
          <ac:chgData name="伊健 杜" userId="e69aded81da48593" providerId="LiveId" clId="{7877860C-AE32-43D9-BA8C-08CA567248A0}" dt="2022-11-01T14:08:33.617" v="4417"/>
          <ac:picMkLst>
            <pc:docMk/>
            <pc:sldMk cId="3161479001" sldId="1257"/>
            <ac:picMk id="3" creationId="{E7175DEF-400D-B64B-5971-05379BECE640}"/>
          </ac:picMkLst>
        </pc:picChg>
      </pc:sldChg>
      <pc:sldChg chg="addSp delSp modSp add mod">
        <pc:chgData name="伊健 杜" userId="e69aded81da48593" providerId="LiveId" clId="{7877860C-AE32-43D9-BA8C-08CA567248A0}" dt="2022-11-01T14:30:52.032" v="5793"/>
        <pc:sldMkLst>
          <pc:docMk/>
          <pc:sldMk cId="2958852280" sldId="1258"/>
        </pc:sldMkLst>
        <pc:spChg chg="mod">
          <ac:chgData name="伊健 杜" userId="e69aded81da48593" providerId="LiveId" clId="{7877860C-AE32-43D9-BA8C-08CA567248A0}" dt="2022-11-01T13:44:26.464" v="3402" actId="20577"/>
          <ac:spMkLst>
            <pc:docMk/>
            <pc:sldMk cId="2958852280" sldId="1258"/>
            <ac:spMk id="6" creationId="{F83A6AC8-56F1-EB9E-DD47-C1CFF9753BBA}"/>
          </ac:spMkLst>
        </pc:spChg>
        <pc:spChg chg="mod">
          <ac:chgData name="伊健 杜" userId="e69aded81da48593" providerId="LiveId" clId="{7877860C-AE32-43D9-BA8C-08CA567248A0}" dt="2022-11-01T14:30:52.032" v="5793"/>
          <ac:spMkLst>
            <pc:docMk/>
            <pc:sldMk cId="2958852280" sldId="1258"/>
            <ac:spMk id="7" creationId="{8A134A8E-94C3-0EE7-C065-45DB3136BA45}"/>
          </ac:spMkLst>
        </pc:spChg>
        <pc:picChg chg="del">
          <ac:chgData name="伊健 杜" userId="e69aded81da48593" providerId="LiveId" clId="{7877860C-AE32-43D9-BA8C-08CA567248A0}" dt="2022-11-01T13:58:11.156" v="3558" actId="478"/>
          <ac:picMkLst>
            <pc:docMk/>
            <pc:sldMk cId="2958852280" sldId="1258"/>
            <ac:picMk id="10242" creationId="{F68C6D2F-D62F-CCD3-80F8-60F50A4A3A4B}"/>
          </ac:picMkLst>
        </pc:picChg>
        <pc:picChg chg="add mod">
          <ac:chgData name="伊健 杜" userId="e69aded81da48593" providerId="LiveId" clId="{7877860C-AE32-43D9-BA8C-08CA567248A0}" dt="2022-11-01T13:58:40.854" v="3562" actId="1076"/>
          <ac:picMkLst>
            <pc:docMk/>
            <pc:sldMk cId="2958852280" sldId="1258"/>
            <ac:picMk id="12290" creationId="{439939D9-277B-AA20-BA45-374533A595AC}"/>
          </ac:picMkLst>
        </pc:picChg>
      </pc:sldChg>
      <pc:sldChg chg="addSp delSp modSp add mod">
        <pc:chgData name="伊健 杜" userId="e69aded81da48593" providerId="LiveId" clId="{7877860C-AE32-43D9-BA8C-08CA567248A0}" dt="2022-11-01T14:30:52.032" v="5793"/>
        <pc:sldMkLst>
          <pc:docMk/>
          <pc:sldMk cId="3081380646" sldId="1259"/>
        </pc:sldMkLst>
        <pc:spChg chg="mod">
          <ac:chgData name="伊健 杜" userId="e69aded81da48593" providerId="LiveId" clId="{7877860C-AE32-43D9-BA8C-08CA567248A0}" dt="2022-11-01T13:58:51.956" v="3581" actId="20577"/>
          <ac:spMkLst>
            <pc:docMk/>
            <pc:sldMk cId="3081380646" sldId="1259"/>
            <ac:spMk id="6" creationId="{F83A6AC8-56F1-EB9E-DD47-C1CFF9753BBA}"/>
          </ac:spMkLst>
        </pc:spChg>
        <pc:spChg chg="mod">
          <ac:chgData name="伊健 杜" userId="e69aded81da48593" providerId="LiveId" clId="{7877860C-AE32-43D9-BA8C-08CA567248A0}" dt="2022-11-01T14:30:52.032" v="5793"/>
          <ac:spMkLst>
            <pc:docMk/>
            <pc:sldMk cId="3081380646" sldId="1259"/>
            <ac:spMk id="7" creationId="{8A134A8E-94C3-0EE7-C065-45DB3136BA45}"/>
          </ac:spMkLst>
        </pc:spChg>
        <pc:picChg chg="del">
          <ac:chgData name="伊健 杜" userId="e69aded81da48593" providerId="LiveId" clId="{7877860C-AE32-43D9-BA8C-08CA567248A0}" dt="2022-11-01T13:59:11.374" v="3659" actId="478"/>
          <ac:picMkLst>
            <pc:docMk/>
            <pc:sldMk cId="3081380646" sldId="1259"/>
            <ac:picMk id="12290" creationId="{439939D9-277B-AA20-BA45-374533A595AC}"/>
          </ac:picMkLst>
        </pc:picChg>
        <pc:picChg chg="add mod">
          <ac:chgData name="伊健 杜" userId="e69aded81da48593" providerId="LiveId" clId="{7877860C-AE32-43D9-BA8C-08CA567248A0}" dt="2022-11-01T13:59:45.958" v="3689" actId="1076"/>
          <ac:picMkLst>
            <pc:docMk/>
            <pc:sldMk cId="3081380646" sldId="1259"/>
            <ac:picMk id="13314" creationId="{4F4B6F71-7FEC-ED83-28D8-E853633CF333}"/>
          </ac:picMkLst>
        </pc:picChg>
      </pc:sldChg>
      <pc:sldChg chg="addSp delSp modSp add mod">
        <pc:chgData name="伊健 杜" userId="e69aded81da48593" providerId="LiveId" clId="{7877860C-AE32-43D9-BA8C-08CA567248A0}" dt="2022-11-01T14:30:52.032" v="5793"/>
        <pc:sldMkLst>
          <pc:docMk/>
          <pc:sldMk cId="3061403476" sldId="1260"/>
        </pc:sldMkLst>
        <pc:spChg chg="mod">
          <ac:chgData name="伊健 杜" userId="e69aded81da48593" providerId="LiveId" clId="{7877860C-AE32-43D9-BA8C-08CA567248A0}" dt="2022-11-01T14:30:52.032" v="5793"/>
          <ac:spMkLst>
            <pc:docMk/>
            <pc:sldMk cId="3061403476" sldId="1260"/>
            <ac:spMk id="7" creationId="{8A134A8E-94C3-0EE7-C065-45DB3136BA45}"/>
          </ac:spMkLst>
        </pc:spChg>
        <pc:picChg chg="del">
          <ac:chgData name="伊健 杜" userId="e69aded81da48593" providerId="LiveId" clId="{7877860C-AE32-43D9-BA8C-08CA567248A0}" dt="2022-11-01T13:59:49.649" v="3691" actId="478"/>
          <ac:picMkLst>
            <pc:docMk/>
            <pc:sldMk cId="3061403476" sldId="1260"/>
            <ac:picMk id="13314" creationId="{4F4B6F71-7FEC-ED83-28D8-E853633CF333}"/>
          </ac:picMkLst>
        </pc:picChg>
        <pc:picChg chg="add mod">
          <ac:chgData name="伊健 杜" userId="e69aded81da48593" providerId="LiveId" clId="{7877860C-AE32-43D9-BA8C-08CA567248A0}" dt="2022-11-01T14:01:03.289" v="3805" actId="14100"/>
          <ac:picMkLst>
            <pc:docMk/>
            <pc:sldMk cId="3061403476" sldId="1260"/>
            <ac:picMk id="14338" creationId="{C4B57164-89B1-ECE0-F79F-45E4EFCE8882}"/>
          </ac:picMkLst>
        </pc:picChg>
      </pc:sldChg>
      <pc:sldChg chg="addSp delSp modSp add mod ord">
        <pc:chgData name="伊健 杜" userId="e69aded81da48593" providerId="LiveId" clId="{7877860C-AE32-43D9-BA8C-08CA567248A0}" dt="2022-11-01T15:53:34.528" v="5853" actId="14100"/>
        <pc:sldMkLst>
          <pc:docMk/>
          <pc:sldMk cId="809527922" sldId="1261"/>
        </pc:sldMkLst>
        <pc:spChg chg="mod">
          <ac:chgData name="伊健 杜" userId="e69aded81da48593" providerId="LiveId" clId="{7877860C-AE32-43D9-BA8C-08CA567248A0}" dt="2022-11-01T15:53:34.528" v="5853" actId="14100"/>
          <ac:spMkLst>
            <pc:docMk/>
            <pc:sldMk cId="809527922" sldId="1261"/>
            <ac:spMk id="2" creationId="{4EED75C4-2C54-8C42-E864-FAD6FB07DE74}"/>
          </ac:spMkLst>
        </pc:spChg>
        <pc:spChg chg="add mod">
          <ac:chgData name="伊健 杜" userId="e69aded81da48593" providerId="LiveId" clId="{7877860C-AE32-43D9-BA8C-08CA567248A0}" dt="2022-11-01T15:53:29.053" v="5847" actId="20577"/>
          <ac:spMkLst>
            <pc:docMk/>
            <pc:sldMk cId="809527922" sldId="1261"/>
            <ac:spMk id="3" creationId="{4A34EEAE-314B-F263-9EB9-6F8F131F0F7E}"/>
          </ac:spMkLst>
        </pc:spChg>
        <pc:spChg chg="add del mod">
          <ac:chgData name="伊健 杜" userId="e69aded81da48593" providerId="LiveId" clId="{7877860C-AE32-43D9-BA8C-08CA567248A0}" dt="2022-11-01T14:02:35.512" v="4036" actId="478"/>
          <ac:spMkLst>
            <pc:docMk/>
            <pc:sldMk cId="809527922" sldId="1261"/>
            <ac:spMk id="3" creationId="{8E2797DD-C33F-1E57-D7FD-1DBBB3D1EBAE}"/>
          </ac:spMkLst>
        </pc:spChg>
      </pc:sldChg>
      <pc:sldChg chg="modSp add mod">
        <pc:chgData name="伊健 杜" userId="e69aded81da48593" providerId="LiveId" clId="{7877860C-AE32-43D9-BA8C-08CA567248A0}" dt="2022-11-01T14:30:52.032" v="5793"/>
        <pc:sldMkLst>
          <pc:docMk/>
          <pc:sldMk cId="3993614530" sldId="1262"/>
        </pc:sldMkLst>
        <pc:spChg chg="mod">
          <ac:chgData name="伊健 杜" userId="e69aded81da48593" providerId="LiveId" clId="{7877860C-AE32-43D9-BA8C-08CA567248A0}" dt="2022-11-01T14:30:52.032" v="5793"/>
          <ac:spMkLst>
            <pc:docMk/>
            <pc:sldMk cId="3993614530" sldId="1262"/>
            <ac:spMk id="2" creationId="{4EED75C4-2C54-8C42-E864-FAD6FB07DE74}"/>
          </ac:spMkLst>
        </pc:spChg>
      </pc:sldChg>
      <pc:sldChg chg="addSp delSp modSp add mod">
        <pc:chgData name="伊健 杜" userId="e69aded81da48593" providerId="LiveId" clId="{7877860C-AE32-43D9-BA8C-08CA567248A0}" dt="2022-11-01T14:30:52.032" v="5793"/>
        <pc:sldMkLst>
          <pc:docMk/>
          <pc:sldMk cId="3169806581" sldId="1263"/>
        </pc:sldMkLst>
        <pc:spChg chg="mod">
          <ac:chgData name="伊健 杜" userId="e69aded81da48593" providerId="LiveId" clId="{7877860C-AE32-43D9-BA8C-08CA567248A0}" dt="2022-11-01T14:30:52.032" v="5793"/>
          <ac:spMkLst>
            <pc:docMk/>
            <pc:sldMk cId="3169806581" sldId="1263"/>
            <ac:spMk id="6" creationId="{F83A6AC8-56F1-EB9E-DD47-C1CFF9753BBA}"/>
          </ac:spMkLst>
        </pc:spChg>
        <pc:spChg chg="mod">
          <ac:chgData name="伊健 杜" userId="e69aded81da48593" providerId="LiveId" clId="{7877860C-AE32-43D9-BA8C-08CA567248A0}" dt="2022-11-01T14:30:52.032" v="5793"/>
          <ac:spMkLst>
            <pc:docMk/>
            <pc:sldMk cId="3169806581" sldId="1263"/>
            <ac:spMk id="7" creationId="{8A134A8E-94C3-0EE7-C065-45DB3136BA45}"/>
          </ac:spMkLst>
        </pc:spChg>
        <pc:picChg chg="add mod">
          <ac:chgData name="伊健 杜" userId="e69aded81da48593" providerId="LiveId" clId="{7877860C-AE32-43D9-BA8C-08CA567248A0}" dt="2022-11-01T14:05:36.079" v="4264"/>
          <ac:picMkLst>
            <pc:docMk/>
            <pc:sldMk cId="3169806581" sldId="1263"/>
            <ac:picMk id="2" creationId="{DE9556F4-7104-E204-74C9-832E7A306459}"/>
          </ac:picMkLst>
        </pc:picChg>
        <pc:picChg chg="del mod">
          <ac:chgData name="伊健 杜" userId="e69aded81da48593" providerId="LiveId" clId="{7877860C-AE32-43D9-BA8C-08CA567248A0}" dt="2022-11-01T14:05:05.858" v="4254" actId="478"/>
          <ac:picMkLst>
            <pc:docMk/>
            <pc:sldMk cId="3169806581" sldId="1263"/>
            <ac:picMk id="13314" creationId="{4F4B6F71-7FEC-ED83-28D8-E853633CF333}"/>
          </ac:picMkLst>
        </pc:picChg>
      </pc:sldChg>
      <pc:sldChg chg="addSp delSp modSp add mod">
        <pc:chgData name="伊健 杜" userId="e69aded81da48593" providerId="LiveId" clId="{7877860C-AE32-43D9-BA8C-08CA567248A0}" dt="2022-11-01T14:30:52.032" v="5793"/>
        <pc:sldMkLst>
          <pc:docMk/>
          <pc:sldMk cId="1106462493" sldId="1264"/>
        </pc:sldMkLst>
        <pc:spChg chg="mod">
          <ac:chgData name="伊健 杜" userId="e69aded81da48593" providerId="LiveId" clId="{7877860C-AE32-43D9-BA8C-08CA567248A0}" dt="2022-11-01T14:30:52.032" v="5793"/>
          <ac:spMkLst>
            <pc:docMk/>
            <pc:sldMk cId="1106462493" sldId="1264"/>
            <ac:spMk id="6" creationId="{F83A6AC8-56F1-EB9E-DD47-C1CFF9753BBA}"/>
          </ac:spMkLst>
        </pc:spChg>
        <pc:spChg chg="mod">
          <ac:chgData name="伊健 杜" userId="e69aded81da48593" providerId="LiveId" clId="{7877860C-AE32-43D9-BA8C-08CA567248A0}" dt="2022-11-01T14:30:52.032" v="5793"/>
          <ac:spMkLst>
            <pc:docMk/>
            <pc:sldMk cId="1106462493" sldId="1264"/>
            <ac:spMk id="7" creationId="{8A134A8E-94C3-0EE7-C065-45DB3136BA45}"/>
          </ac:spMkLst>
        </pc:spChg>
        <pc:picChg chg="add del mod">
          <ac:chgData name="伊健 杜" userId="e69aded81da48593" providerId="LiveId" clId="{7877860C-AE32-43D9-BA8C-08CA567248A0}" dt="2022-11-01T14:05:35.438" v="4263" actId="21"/>
          <ac:picMkLst>
            <pc:docMk/>
            <pc:sldMk cId="1106462493" sldId="1264"/>
            <ac:picMk id="15362" creationId="{D01738D5-4B15-19AF-041D-A4E71A47813F}"/>
          </ac:picMkLst>
        </pc:picChg>
        <pc:picChg chg="add del mod">
          <ac:chgData name="伊健 杜" userId="e69aded81da48593" providerId="LiveId" clId="{7877860C-AE32-43D9-BA8C-08CA567248A0}" dt="2022-11-01T14:08:30.555" v="4415" actId="21"/>
          <ac:picMkLst>
            <pc:docMk/>
            <pc:sldMk cId="1106462493" sldId="1264"/>
            <ac:picMk id="15364" creationId="{DB667FDA-FCFC-522C-98C7-EABCB5D72B24}"/>
          </ac:picMkLst>
        </pc:picChg>
        <pc:picChg chg="add mod">
          <ac:chgData name="伊健 杜" userId="e69aded81da48593" providerId="LiveId" clId="{7877860C-AE32-43D9-BA8C-08CA567248A0}" dt="2022-11-01T14:09:58.376" v="4421" actId="1076"/>
          <ac:picMkLst>
            <pc:docMk/>
            <pc:sldMk cId="1106462493" sldId="1264"/>
            <ac:picMk id="15366" creationId="{67AAC88A-1777-FCB4-A4ED-F49A0C675844}"/>
          </ac:picMkLst>
        </pc:picChg>
      </pc:sldChg>
      <pc:sldChg chg="addSp delSp modSp add mod">
        <pc:chgData name="伊健 杜" userId="e69aded81da48593" providerId="LiveId" clId="{7877860C-AE32-43D9-BA8C-08CA567248A0}" dt="2022-11-01T14:30:52.032" v="5793"/>
        <pc:sldMkLst>
          <pc:docMk/>
          <pc:sldMk cId="2745132951" sldId="1265"/>
        </pc:sldMkLst>
        <pc:spChg chg="mod">
          <ac:chgData name="伊健 杜" userId="e69aded81da48593" providerId="LiveId" clId="{7877860C-AE32-43D9-BA8C-08CA567248A0}" dt="2022-11-01T14:30:52.032" v="5793"/>
          <ac:spMkLst>
            <pc:docMk/>
            <pc:sldMk cId="2745132951" sldId="1265"/>
            <ac:spMk id="6" creationId="{F83A6AC8-56F1-EB9E-DD47-C1CFF9753BBA}"/>
          </ac:spMkLst>
        </pc:spChg>
        <pc:spChg chg="mod">
          <ac:chgData name="伊健 杜" userId="e69aded81da48593" providerId="LiveId" clId="{7877860C-AE32-43D9-BA8C-08CA567248A0}" dt="2022-11-01T14:30:52.032" v="5793"/>
          <ac:spMkLst>
            <pc:docMk/>
            <pc:sldMk cId="2745132951" sldId="1265"/>
            <ac:spMk id="7" creationId="{8A134A8E-94C3-0EE7-C065-45DB3136BA45}"/>
          </ac:spMkLst>
        </pc:spChg>
        <pc:picChg chg="add mod">
          <ac:chgData name="伊健 杜" userId="e69aded81da48593" providerId="LiveId" clId="{7877860C-AE32-43D9-BA8C-08CA567248A0}" dt="2022-11-01T14:08:35.738" v="4418"/>
          <ac:picMkLst>
            <pc:docMk/>
            <pc:sldMk cId="2745132951" sldId="1265"/>
            <ac:picMk id="2" creationId="{F190D30B-94A4-88AC-7191-8C1209CB4075}"/>
          </ac:picMkLst>
        </pc:picChg>
        <pc:picChg chg="del">
          <ac:chgData name="伊健 杜" userId="e69aded81da48593" providerId="LiveId" clId="{7877860C-AE32-43D9-BA8C-08CA567248A0}" dt="2022-11-01T14:06:47.449" v="4413" actId="478"/>
          <ac:picMkLst>
            <pc:docMk/>
            <pc:sldMk cId="2745132951" sldId="1265"/>
            <ac:picMk id="15362" creationId="{D01738D5-4B15-19AF-041D-A4E71A47813F}"/>
          </ac:picMkLst>
        </pc:picChg>
      </pc:sldChg>
      <pc:sldChg chg="addSp delSp modSp new mod">
        <pc:chgData name="伊健 杜" userId="e69aded81da48593" providerId="LiveId" clId="{7877860C-AE32-43D9-BA8C-08CA567248A0}" dt="2022-11-02T12:26:15.722" v="5897" actId="478"/>
        <pc:sldMkLst>
          <pc:docMk/>
          <pc:sldMk cId="1683612155" sldId="1266"/>
        </pc:sldMkLst>
        <pc:spChg chg="mod">
          <ac:chgData name="伊健 杜" userId="e69aded81da48593" providerId="LiveId" clId="{7877860C-AE32-43D9-BA8C-08CA567248A0}" dt="2022-11-02T12:26:13.563" v="5896"/>
          <ac:spMkLst>
            <pc:docMk/>
            <pc:sldMk cId="1683612155" sldId="1266"/>
            <ac:spMk id="2" creationId="{D9BF7EAC-E589-20B6-27D2-34B6C662759F}"/>
          </ac:spMkLst>
        </pc:spChg>
        <pc:spChg chg="add mod">
          <ac:chgData name="伊健 杜" userId="e69aded81da48593" providerId="LiveId" clId="{7877860C-AE32-43D9-BA8C-08CA567248A0}" dt="2022-11-01T16:13:20.609" v="5885" actId="403"/>
          <ac:spMkLst>
            <pc:docMk/>
            <pc:sldMk cId="1683612155" sldId="1266"/>
            <ac:spMk id="3" creationId="{3A23393E-478B-FC8D-919A-FBD82F94F183}"/>
          </ac:spMkLst>
        </pc:spChg>
        <pc:spChg chg="del">
          <ac:chgData name="伊健 杜" userId="e69aded81da48593" providerId="LiveId" clId="{7877860C-AE32-43D9-BA8C-08CA567248A0}" dt="2022-11-01T14:29:58.416" v="5617" actId="478"/>
          <ac:spMkLst>
            <pc:docMk/>
            <pc:sldMk cId="1683612155" sldId="1266"/>
            <ac:spMk id="3" creationId="{3EF04040-2667-CD86-DB18-AB937D810BBA}"/>
          </ac:spMkLst>
        </pc:spChg>
        <pc:inkChg chg="add del">
          <ac:chgData name="伊健 杜" userId="e69aded81da48593" providerId="LiveId" clId="{7877860C-AE32-43D9-BA8C-08CA567248A0}" dt="2022-11-02T12:26:15.722" v="5897" actId="478"/>
          <ac:inkMkLst>
            <pc:docMk/>
            <pc:sldMk cId="1683612155" sldId="1266"/>
            <ac:inkMk id="4" creationId="{F66B624B-AF64-B3BB-B8EA-9D8AE63A1234}"/>
          </ac:inkMkLst>
        </pc:inkChg>
      </pc:sldChg>
      <pc:sldChg chg="addSp delSp modSp add mod">
        <pc:chgData name="伊健 杜" userId="e69aded81da48593" providerId="LiveId" clId="{7877860C-AE32-43D9-BA8C-08CA567248A0}" dt="2022-11-01T14:13:47.344" v="4586"/>
        <pc:sldMkLst>
          <pc:docMk/>
          <pc:sldMk cId="3105828670" sldId="1267"/>
        </pc:sldMkLst>
        <pc:spChg chg="add del mod">
          <ac:chgData name="伊健 杜" userId="e69aded81da48593" providerId="LiveId" clId="{7877860C-AE32-43D9-BA8C-08CA567248A0}" dt="2022-11-01T14:13:29.367" v="4585" actId="478"/>
          <ac:spMkLst>
            <pc:docMk/>
            <pc:sldMk cId="3105828670" sldId="1267"/>
            <ac:spMk id="3" creationId="{524BA2B7-FB82-119D-ACFF-450048FCB135}"/>
          </ac:spMkLst>
        </pc:spChg>
        <pc:spChg chg="del mod">
          <ac:chgData name="伊健 杜" userId="e69aded81da48593" providerId="LiveId" clId="{7877860C-AE32-43D9-BA8C-08CA567248A0}" dt="2022-11-01T14:13:26.709" v="4584" actId="478"/>
          <ac:spMkLst>
            <pc:docMk/>
            <pc:sldMk cId="3105828670" sldId="1267"/>
            <ac:spMk id="4" creationId="{C71A3027-DB34-AAEA-D73D-30F79D0DA1B1}"/>
          </ac:spMkLst>
        </pc:spChg>
        <pc:picChg chg="add">
          <ac:chgData name="伊健 杜" userId="e69aded81da48593" providerId="LiveId" clId="{7877860C-AE32-43D9-BA8C-08CA567248A0}" dt="2022-11-01T14:13:47.344" v="4586"/>
          <ac:picMkLst>
            <pc:docMk/>
            <pc:sldMk cId="3105828670" sldId="1267"/>
            <ac:picMk id="20482" creationId="{4A5DDCF8-22BF-B20B-2A86-C7014916D0D9}"/>
          </ac:picMkLst>
        </pc:picChg>
      </pc:sldChg>
      <pc:sldChg chg="addSp delSp modSp add mod">
        <pc:chgData name="伊健 杜" userId="e69aded81da48593" providerId="LiveId" clId="{7877860C-AE32-43D9-BA8C-08CA567248A0}" dt="2022-11-01T14:30:52.032" v="5793"/>
        <pc:sldMkLst>
          <pc:docMk/>
          <pc:sldMk cId="3286146781" sldId="1268"/>
        </pc:sldMkLst>
        <pc:spChg chg="mod">
          <ac:chgData name="伊健 杜" userId="e69aded81da48593" providerId="LiveId" clId="{7877860C-AE32-43D9-BA8C-08CA567248A0}" dt="2022-11-01T14:30:52.032" v="5793"/>
          <ac:spMkLst>
            <pc:docMk/>
            <pc:sldMk cId="3286146781" sldId="1268"/>
            <ac:spMk id="6" creationId="{F83A6AC8-56F1-EB9E-DD47-C1CFF9753BBA}"/>
          </ac:spMkLst>
        </pc:spChg>
        <pc:spChg chg="mod">
          <ac:chgData name="伊健 杜" userId="e69aded81da48593" providerId="LiveId" clId="{7877860C-AE32-43D9-BA8C-08CA567248A0}" dt="2022-11-01T14:30:52.032" v="5793"/>
          <ac:spMkLst>
            <pc:docMk/>
            <pc:sldMk cId="3286146781" sldId="1268"/>
            <ac:spMk id="7" creationId="{8A134A8E-94C3-0EE7-C065-45DB3136BA45}"/>
          </ac:spMkLst>
        </pc:spChg>
        <pc:picChg chg="del">
          <ac:chgData name="伊健 杜" userId="e69aded81da48593" providerId="LiveId" clId="{7877860C-AE32-43D9-BA8C-08CA567248A0}" dt="2022-11-01T14:12:42.543" v="4525" actId="478"/>
          <ac:picMkLst>
            <pc:docMk/>
            <pc:sldMk cId="3286146781" sldId="1268"/>
            <ac:picMk id="2" creationId="{F190D30B-94A4-88AC-7191-8C1209CB4075}"/>
          </ac:picMkLst>
        </pc:picChg>
        <pc:picChg chg="add mod">
          <ac:chgData name="伊健 杜" userId="e69aded81da48593" providerId="LiveId" clId="{7877860C-AE32-43D9-BA8C-08CA567248A0}" dt="2022-11-01T14:13:18.104" v="4580" actId="1076"/>
          <ac:picMkLst>
            <pc:docMk/>
            <pc:sldMk cId="3286146781" sldId="1268"/>
            <ac:picMk id="19458" creationId="{907578AA-B09D-7372-99F0-4DD2B21F2310}"/>
          </ac:picMkLst>
        </pc:picChg>
      </pc:sldChg>
      <pc:sldChg chg="addSp delSp new mod">
        <pc:chgData name="伊健 杜" userId="e69aded81da48593" providerId="LiveId" clId="{7877860C-AE32-43D9-BA8C-08CA567248A0}" dt="2022-11-01T14:16:55.962" v="4589"/>
        <pc:sldMkLst>
          <pc:docMk/>
          <pc:sldMk cId="3471338662" sldId="1269"/>
        </pc:sldMkLst>
        <pc:spChg chg="del">
          <ac:chgData name="伊健 杜" userId="e69aded81da48593" providerId="LiveId" clId="{7877860C-AE32-43D9-BA8C-08CA567248A0}" dt="2022-11-01T14:13:51.359" v="4588" actId="478"/>
          <ac:spMkLst>
            <pc:docMk/>
            <pc:sldMk cId="3471338662" sldId="1269"/>
            <ac:spMk id="2" creationId="{FF89249E-E6AC-9AE2-2BC7-EF119DFECF4A}"/>
          </ac:spMkLst>
        </pc:spChg>
        <pc:spChg chg="del">
          <ac:chgData name="伊健 杜" userId="e69aded81da48593" providerId="LiveId" clId="{7877860C-AE32-43D9-BA8C-08CA567248A0}" dt="2022-11-01T14:13:51.359" v="4588" actId="478"/>
          <ac:spMkLst>
            <pc:docMk/>
            <pc:sldMk cId="3471338662" sldId="1269"/>
            <ac:spMk id="3" creationId="{701CCC69-27AF-BF09-31FB-CFC231A0E448}"/>
          </ac:spMkLst>
        </pc:spChg>
        <pc:picChg chg="add">
          <ac:chgData name="伊健 杜" userId="e69aded81da48593" providerId="LiveId" clId="{7877860C-AE32-43D9-BA8C-08CA567248A0}" dt="2022-11-01T14:16:55.962" v="4589"/>
          <ac:picMkLst>
            <pc:docMk/>
            <pc:sldMk cId="3471338662" sldId="1269"/>
            <ac:picMk id="21506" creationId="{A53F7951-A69C-2F2B-2424-C9C5E5DC7F26}"/>
          </ac:picMkLst>
        </pc:picChg>
      </pc:sldChg>
      <pc:sldChg chg="addSp delSp modSp new mod">
        <pc:chgData name="伊健 杜" userId="e69aded81da48593" providerId="LiveId" clId="{7877860C-AE32-43D9-BA8C-08CA567248A0}" dt="2022-11-01T14:18:16.315" v="4714" actId="1076"/>
        <pc:sldMkLst>
          <pc:docMk/>
          <pc:sldMk cId="807681268" sldId="1270"/>
        </pc:sldMkLst>
        <pc:spChg chg="del">
          <ac:chgData name="伊健 杜" userId="e69aded81da48593" providerId="LiveId" clId="{7877860C-AE32-43D9-BA8C-08CA567248A0}" dt="2022-11-01T14:17:03.898" v="4591" actId="478"/>
          <ac:spMkLst>
            <pc:docMk/>
            <pc:sldMk cId="807681268" sldId="1270"/>
            <ac:spMk id="2" creationId="{491C6F0A-D9E3-9270-01DE-BAA957B91C25}"/>
          </ac:spMkLst>
        </pc:spChg>
        <pc:spChg chg="del">
          <ac:chgData name="伊健 杜" userId="e69aded81da48593" providerId="LiveId" clId="{7877860C-AE32-43D9-BA8C-08CA567248A0}" dt="2022-11-01T14:17:03.898" v="4591" actId="478"/>
          <ac:spMkLst>
            <pc:docMk/>
            <pc:sldMk cId="807681268" sldId="1270"/>
            <ac:spMk id="3" creationId="{4837A3F6-0788-FA8E-E170-1E031FDC37E8}"/>
          </ac:spMkLst>
        </pc:spChg>
        <pc:spChg chg="add del mod">
          <ac:chgData name="伊健 杜" userId="e69aded81da48593" providerId="LiveId" clId="{7877860C-AE32-43D9-BA8C-08CA567248A0}" dt="2022-11-01T14:18:14.125" v="4713"/>
          <ac:spMkLst>
            <pc:docMk/>
            <pc:sldMk cId="807681268" sldId="1270"/>
            <ac:spMk id="4" creationId="{FC39A3B9-062A-2EB1-B795-7BCE51B7EB66}"/>
          </ac:spMkLst>
        </pc:spChg>
        <pc:picChg chg="add mod">
          <ac:chgData name="伊健 杜" userId="e69aded81da48593" providerId="LiveId" clId="{7877860C-AE32-43D9-BA8C-08CA567248A0}" dt="2022-11-01T14:18:16.315" v="4714" actId="1076"/>
          <ac:picMkLst>
            <pc:docMk/>
            <pc:sldMk cId="807681268" sldId="1270"/>
            <ac:picMk id="22530" creationId="{F0B28036-155D-72FD-AD83-1A963057E48D}"/>
          </ac:picMkLst>
        </pc:picChg>
        <pc:picChg chg="add del">
          <ac:chgData name="伊健 杜" userId="e69aded81da48593" providerId="LiveId" clId="{7877860C-AE32-43D9-BA8C-08CA567248A0}" dt="2022-11-01T14:18:06.176" v="4707"/>
          <ac:picMkLst>
            <pc:docMk/>
            <pc:sldMk cId="807681268" sldId="1270"/>
            <ac:picMk id="22532" creationId="{949F0EE4-8220-1410-D0BA-C30884D0B7CD}"/>
          </ac:picMkLst>
        </pc:picChg>
      </pc:sldChg>
      <pc:sldChg chg="modSp add mod">
        <pc:chgData name="伊健 杜" userId="e69aded81da48593" providerId="LiveId" clId="{7877860C-AE32-43D9-BA8C-08CA567248A0}" dt="2022-11-01T14:30:52.032" v="5793"/>
        <pc:sldMkLst>
          <pc:docMk/>
          <pc:sldMk cId="1607989992" sldId="1271"/>
        </pc:sldMkLst>
        <pc:spChg chg="mod">
          <ac:chgData name="伊健 杜" userId="e69aded81da48593" providerId="LiveId" clId="{7877860C-AE32-43D9-BA8C-08CA567248A0}" dt="2022-11-01T14:30:52.032" v="5793"/>
          <ac:spMkLst>
            <pc:docMk/>
            <pc:sldMk cId="1607989992" sldId="1271"/>
            <ac:spMk id="4" creationId="{C71A3027-DB34-AAEA-D73D-30F79D0DA1B1}"/>
          </ac:spMkLst>
        </pc:spChg>
      </pc:sldChg>
      <pc:sldChg chg="addSp delSp modSp add">
        <pc:chgData name="伊健 杜" userId="e69aded81da48593" providerId="LiveId" clId="{7877860C-AE32-43D9-BA8C-08CA567248A0}" dt="2022-11-01T14:18:47.646" v="4720" actId="1076"/>
        <pc:sldMkLst>
          <pc:docMk/>
          <pc:sldMk cId="3735724881" sldId="1272"/>
        </pc:sldMkLst>
        <pc:picChg chg="del">
          <ac:chgData name="伊健 杜" userId="e69aded81da48593" providerId="LiveId" clId="{7877860C-AE32-43D9-BA8C-08CA567248A0}" dt="2022-11-01T14:18:24.347" v="4716" actId="478"/>
          <ac:picMkLst>
            <pc:docMk/>
            <pc:sldMk cId="3735724881" sldId="1272"/>
            <ac:picMk id="21506" creationId="{A53F7951-A69C-2F2B-2424-C9C5E5DC7F26}"/>
          </ac:picMkLst>
        </pc:picChg>
        <pc:picChg chg="add mod">
          <ac:chgData name="伊健 杜" userId="e69aded81da48593" providerId="LiveId" clId="{7877860C-AE32-43D9-BA8C-08CA567248A0}" dt="2022-11-01T14:18:47.646" v="4720" actId="1076"/>
          <ac:picMkLst>
            <pc:docMk/>
            <pc:sldMk cId="3735724881" sldId="1272"/>
            <ac:picMk id="23554" creationId="{EA9CF77C-7843-BBF7-9C53-C0637C2979C7}"/>
          </ac:picMkLst>
        </pc:picChg>
      </pc:sldChg>
      <pc:sldChg chg="addSp delSp modSp add mod">
        <pc:chgData name="伊健 杜" userId="e69aded81da48593" providerId="LiveId" clId="{7877860C-AE32-43D9-BA8C-08CA567248A0}" dt="2022-11-01T14:30:52.032" v="5793"/>
        <pc:sldMkLst>
          <pc:docMk/>
          <pc:sldMk cId="1836030221" sldId="1273"/>
        </pc:sldMkLst>
        <pc:spChg chg="mod">
          <ac:chgData name="伊健 杜" userId="e69aded81da48593" providerId="LiveId" clId="{7877860C-AE32-43D9-BA8C-08CA567248A0}" dt="2022-11-01T14:28:44.798" v="5509"/>
          <ac:spMkLst>
            <pc:docMk/>
            <pc:sldMk cId="1836030221" sldId="1273"/>
            <ac:spMk id="6" creationId="{F83A6AC8-56F1-EB9E-DD47-C1CFF9753BBA}"/>
          </ac:spMkLst>
        </pc:spChg>
        <pc:spChg chg="mod">
          <ac:chgData name="伊健 杜" userId="e69aded81da48593" providerId="LiveId" clId="{7877860C-AE32-43D9-BA8C-08CA567248A0}" dt="2022-11-01T14:30:52.032" v="5793"/>
          <ac:spMkLst>
            <pc:docMk/>
            <pc:sldMk cId="1836030221" sldId="1273"/>
            <ac:spMk id="7" creationId="{8A134A8E-94C3-0EE7-C065-45DB3136BA45}"/>
          </ac:spMkLst>
        </pc:spChg>
        <pc:picChg chg="del">
          <ac:chgData name="伊健 杜" userId="e69aded81da48593" providerId="LiveId" clId="{7877860C-AE32-43D9-BA8C-08CA567248A0}" dt="2022-11-01T14:23:25.147" v="4912" actId="478"/>
          <ac:picMkLst>
            <pc:docMk/>
            <pc:sldMk cId="1836030221" sldId="1273"/>
            <ac:picMk id="2" creationId="{DE9556F4-7104-E204-74C9-832E7A306459}"/>
          </ac:picMkLst>
        </pc:picChg>
        <pc:picChg chg="add del mod">
          <ac:chgData name="伊健 杜" userId="e69aded81da48593" providerId="LiveId" clId="{7877860C-AE32-43D9-BA8C-08CA567248A0}" dt="2022-11-01T14:23:38.942" v="4923" actId="478"/>
          <ac:picMkLst>
            <pc:docMk/>
            <pc:sldMk cId="1836030221" sldId="1273"/>
            <ac:picMk id="24578" creationId="{8934B209-5C0D-FF42-047E-0EBFE022123B}"/>
          </ac:picMkLst>
        </pc:picChg>
        <pc:picChg chg="add del">
          <ac:chgData name="伊健 杜" userId="e69aded81da48593" providerId="LiveId" clId="{7877860C-AE32-43D9-BA8C-08CA567248A0}" dt="2022-11-01T14:23:35.963" v="4920"/>
          <ac:picMkLst>
            <pc:docMk/>
            <pc:sldMk cId="1836030221" sldId="1273"/>
            <ac:picMk id="24580" creationId="{E6E10505-47FC-081B-9129-A626B9244B92}"/>
          </ac:picMkLst>
        </pc:picChg>
        <pc:picChg chg="add mod">
          <ac:chgData name="伊健 杜" userId="e69aded81da48593" providerId="LiveId" clId="{7877860C-AE32-43D9-BA8C-08CA567248A0}" dt="2022-11-01T14:25:05.710" v="5130" actId="14100"/>
          <ac:picMkLst>
            <pc:docMk/>
            <pc:sldMk cId="1836030221" sldId="1273"/>
            <ac:picMk id="24582" creationId="{A4DE1170-4481-F170-A4D4-099AE26C6985}"/>
          </ac:picMkLst>
        </pc:picChg>
      </pc:sldChg>
      <pc:sldChg chg="modSp add">
        <pc:chgData name="伊健 杜" userId="e69aded81da48593" providerId="LiveId" clId="{7877860C-AE32-43D9-BA8C-08CA567248A0}" dt="2022-11-01T14:30:52.032" v="5793"/>
        <pc:sldMkLst>
          <pc:docMk/>
          <pc:sldMk cId="3646406670" sldId="1274"/>
        </pc:sldMkLst>
        <pc:spChg chg="mod">
          <ac:chgData name="伊健 杜" userId="e69aded81da48593" providerId="LiveId" clId="{7877860C-AE32-43D9-BA8C-08CA567248A0}" dt="2022-11-01T14:30:52.032" v="5793"/>
          <ac:spMkLst>
            <pc:docMk/>
            <pc:sldMk cId="3646406670" sldId="1274"/>
            <ac:spMk id="6" creationId="{F83A6AC8-56F1-EB9E-DD47-C1CFF9753BBA}"/>
          </ac:spMkLst>
        </pc:spChg>
        <pc:spChg chg="mod">
          <ac:chgData name="伊健 杜" userId="e69aded81da48593" providerId="LiveId" clId="{7877860C-AE32-43D9-BA8C-08CA567248A0}" dt="2022-11-01T14:30:52.032" v="5793"/>
          <ac:spMkLst>
            <pc:docMk/>
            <pc:sldMk cId="3646406670" sldId="1274"/>
            <ac:spMk id="7" creationId="{8A134A8E-94C3-0EE7-C065-45DB3136BA45}"/>
          </ac:spMkLst>
        </pc:spChg>
      </pc:sldChg>
      <pc:sldChg chg="addSp delSp modSp add mod">
        <pc:chgData name="伊健 杜" userId="e69aded81da48593" providerId="LiveId" clId="{7877860C-AE32-43D9-BA8C-08CA567248A0}" dt="2022-11-01T14:30:52.032" v="5793"/>
        <pc:sldMkLst>
          <pc:docMk/>
          <pc:sldMk cId="2207033399" sldId="1275"/>
        </pc:sldMkLst>
        <pc:spChg chg="mod">
          <ac:chgData name="伊健 杜" userId="e69aded81da48593" providerId="LiveId" clId="{7877860C-AE32-43D9-BA8C-08CA567248A0}" dt="2022-11-01T14:25:14.400" v="5133" actId="20577"/>
          <ac:spMkLst>
            <pc:docMk/>
            <pc:sldMk cId="2207033399" sldId="1275"/>
            <ac:spMk id="6" creationId="{F83A6AC8-56F1-EB9E-DD47-C1CFF9753BBA}"/>
          </ac:spMkLst>
        </pc:spChg>
        <pc:spChg chg="mod">
          <ac:chgData name="伊健 杜" userId="e69aded81da48593" providerId="LiveId" clId="{7877860C-AE32-43D9-BA8C-08CA567248A0}" dt="2022-11-01T14:30:52.032" v="5793"/>
          <ac:spMkLst>
            <pc:docMk/>
            <pc:sldMk cId="2207033399" sldId="1275"/>
            <ac:spMk id="7" creationId="{8A134A8E-94C3-0EE7-C065-45DB3136BA45}"/>
          </ac:spMkLst>
        </pc:spChg>
        <pc:picChg chg="del">
          <ac:chgData name="伊健 杜" userId="e69aded81da48593" providerId="LiveId" clId="{7877860C-AE32-43D9-BA8C-08CA567248A0}" dt="2022-11-01T14:26:34.191" v="5362" actId="478"/>
          <ac:picMkLst>
            <pc:docMk/>
            <pc:sldMk cId="2207033399" sldId="1275"/>
            <ac:picMk id="24582" creationId="{A4DE1170-4481-F170-A4D4-099AE26C6985}"/>
          </ac:picMkLst>
        </pc:picChg>
        <pc:picChg chg="add mod">
          <ac:chgData name="伊健 杜" userId="e69aded81da48593" providerId="LiveId" clId="{7877860C-AE32-43D9-BA8C-08CA567248A0}" dt="2022-11-01T14:26:50.544" v="5366" actId="1076"/>
          <ac:picMkLst>
            <pc:docMk/>
            <pc:sldMk cId="2207033399" sldId="1275"/>
            <ac:picMk id="26626" creationId="{20634232-A845-4F13-2983-5E8BC8F5B457}"/>
          </ac:picMkLst>
        </pc:picChg>
      </pc:sldChg>
      <pc:sldChg chg="addSp delSp modSp add mod setBg">
        <pc:chgData name="伊健 杜" userId="e69aded81da48593" providerId="LiveId" clId="{7877860C-AE32-43D9-BA8C-08CA567248A0}" dt="2022-11-01T14:30:52.032" v="5793"/>
        <pc:sldMkLst>
          <pc:docMk/>
          <pc:sldMk cId="2050648359" sldId="1276"/>
        </pc:sldMkLst>
        <pc:spChg chg="mod">
          <ac:chgData name="伊健 杜" userId="e69aded81da48593" providerId="LiveId" clId="{7877860C-AE32-43D9-BA8C-08CA567248A0}" dt="2022-11-01T14:28:29.631" v="5506" actId="26606"/>
          <ac:spMkLst>
            <pc:docMk/>
            <pc:sldMk cId="2050648359" sldId="1276"/>
            <ac:spMk id="6" creationId="{F83A6AC8-56F1-EB9E-DD47-C1CFF9753BBA}"/>
          </ac:spMkLst>
        </pc:spChg>
        <pc:spChg chg="mod">
          <ac:chgData name="伊健 杜" userId="e69aded81da48593" providerId="LiveId" clId="{7877860C-AE32-43D9-BA8C-08CA567248A0}" dt="2022-11-01T14:30:52.032" v="5793"/>
          <ac:spMkLst>
            <pc:docMk/>
            <pc:sldMk cId="2050648359" sldId="1276"/>
            <ac:spMk id="7" creationId="{8A134A8E-94C3-0EE7-C065-45DB3136BA45}"/>
          </ac:spMkLst>
        </pc:spChg>
        <pc:spChg chg="add del">
          <ac:chgData name="伊健 杜" userId="e69aded81da48593" providerId="LiveId" clId="{7877860C-AE32-43D9-BA8C-08CA567248A0}" dt="2022-11-01T14:28:29.631" v="5506" actId="26606"/>
          <ac:spMkLst>
            <pc:docMk/>
            <pc:sldMk cId="2050648359" sldId="1276"/>
            <ac:spMk id="27655" creationId="{3CD9DF72-87A3-404E-A828-84CBF11A8303}"/>
          </ac:spMkLst>
        </pc:spChg>
        <pc:picChg chg="del">
          <ac:chgData name="伊健 杜" userId="e69aded81da48593" providerId="LiveId" clId="{7877860C-AE32-43D9-BA8C-08CA567248A0}" dt="2022-11-01T14:28:02.901" v="5502" actId="478"/>
          <ac:picMkLst>
            <pc:docMk/>
            <pc:sldMk cId="2050648359" sldId="1276"/>
            <ac:picMk id="26626" creationId="{20634232-A845-4F13-2983-5E8BC8F5B457}"/>
          </ac:picMkLst>
        </pc:picChg>
        <pc:picChg chg="add mod ord">
          <ac:chgData name="伊健 杜" userId="e69aded81da48593" providerId="LiveId" clId="{7877860C-AE32-43D9-BA8C-08CA567248A0}" dt="2022-11-01T14:28:29.631" v="5506" actId="26606"/>
          <ac:picMkLst>
            <pc:docMk/>
            <pc:sldMk cId="2050648359" sldId="1276"/>
            <ac:picMk id="27650" creationId="{8F8C95D2-87C9-51AB-BED6-F0EAC6809BAE}"/>
          </ac:picMkLst>
        </pc:picChg>
        <pc:cxnChg chg="add del">
          <ac:chgData name="伊健 杜" userId="e69aded81da48593" providerId="LiveId" clId="{7877860C-AE32-43D9-BA8C-08CA567248A0}" dt="2022-11-01T14:28:29.631" v="5506" actId="26606"/>
          <ac:cxnSpMkLst>
            <pc:docMk/>
            <pc:sldMk cId="2050648359" sldId="1276"/>
            <ac:cxnSpMk id="27657" creationId="{20E3A342-4D61-4E3F-AF90-1AB42AEB96CC}"/>
          </ac:cxnSpMkLst>
        </pc:cxnChg>
      </pc:sldChg>
      <pc:sldChg chg="addSp delSp modSp add mod">
        <pc:chgData name="伊健 杜" userId="e69aded81da48593" providerId="LiveId" clId="{7877860C-AE32-43D9-BA8C-08CA567248A0}" dt="2022-11-02T12:26:21.495" v="5904"/>
        <pc:sldMkLst>
          <pc:docMk/>
          <pc:sldMk cId="826354534" sldId="1277"/>
        </pc:sldMkLst>
        <pc:spChg chg="mod">
          <ac:chgData name="伊健 杜" userId="e69aded81da48593" providerId="LiveId" clId="{7877860C-AE32-43D9-BA8C-08CA567248A0}" dt="2022-11-01T14:30:52.032" v="5793"/>
          <ac:spMkLst>
            <pc:docMk/>
            <pc:sldMk cId="826354534" sldId="1277"/>
            <ac:spMk id="6" creationId="{F83A6AC8-56F1-EB9E-DD47-C1CFF9753BBA}"/>
          </ac:spMkLst>
        </pc:spChg>
        <pc:spChg chg="mod">
          <ac:chgData name="伊健 杜" userId="e69aded81da48593" providerId="LiveId" clId="{7877860C-AE32-43D9-BA8C-08CA567248A0}" dt="2022-11-02T12:26:21.495" v="5904"/>
          <ac:spMkLst>
            <pc:docMk/>
            <pc:sldMk cId="826354534" sldId="1277"/>
            <ac:spMk id="7" creationId="{8A134A8E-94C3-0EE7-C065-45DB3136BA45}"/>
          </ac:spMkLst>
        </pc:spChg>
        <pc:picChg chg="del mod">
          <ac:chgData name="伊健 杜" userId="e69aded81da48593" providerId="LiveId" clId="{7877860C-AE32-43D9-BA8C-08CA567248A0}" dt="2022-11-01T14:29:18.154" v="5613" actId="478"/>
          <ac:picMkLst>
            <pc:docMk/>
            <pc:sldMk cId="826354534" sldId="1277"/>
            <ac:picMk id="24578" creationId="{8934B209-5C0D-FF42-047E-0EBFE022123B}"/>
          </ac:picMkLst>
        </pc:picChg>
        <pc:picChg chg="add mod">
          <ac:chgData name="伊健 杜" userId="e69aded81da48593" providerId="LiveId" clId="{7877860C-AE32-43D9-BA8C-08CA567248A0}" dt="2022-11-01T14:29:54.289" v="5616" actId="1076"/>
          <ac:picMkLst>
            <pc:docMk/>
            <pc:sldMk cId="826354534" sldId="1277"/>
            <ac:picMk id="28674" creationId="{219778CA-A3CD-681F-6C99-17BF5A5A2F3B}"/>
          </ac:picMkLst>
        </pc:picChg>
        <pc:inkChg chg="add del">
          <ac:chgData name="伊健 杜" userId="e69aded81da48593" providerId="LiveId" clId="{7877860C-AE32-43D9-BA8C-08CA567248A0}" dt="2022-11-02T12:26:19.476" v="5898" actId="478"/>
          <ac:inkMkLst>
            <pc:docMk/>
            <pc:sldMk cId="826354534" sldId="1277"/>
            <ac:inkMk id="2" creationId="{ADD21197-BEAF-66EE-3DF8-EC0D40A93EF0}"/>
          </ac:inkMkLst>
        </pc:inkChg>
      </pc:sldChg>
      <pc:sldChg chg="modSp add mod">
        <pc:chgData name="伊健 杜" userId="e69aded81da48593" providerId="LiveId" clId="{7877860C-AE32-43D9-BA8C-08CA567248A0}" dt="2022-11-01T14:30:52.032" v="5793"/>
        <pc:sldMkLst>
          <pc:docMk/>
          <pc:sldMk cId="3585451350" sldId="1278"/>
        </pc:sldMkLst>
        <pc:spChg chg="mod">
          <ac:chgData name="伊健 杜" userId="e69aded81da48593" providerId="LiveId" clId="{7877860C-AE32-43D9-BA8C-08CA567248A0}" dt="2022-11-01T14:30:52.032" v="5793"/>
          <ac:spMkLst>
            <pc:docMk/>
            <pc:sldMk cId="3585451350" sldId="1278"/>
            <ac:spMk id="2" creationId="{D9BF7EAC-E589-20B6-27D2-34B6C662759F}"/>
          </ac:spMkLst>
        </pc:spChg>
      </pc:sldChg>
      <pc:sldChg chg="add">
        <pc:chgData name="伊健 杜" userId="e69aded81da48593" providerId="LiveId" clId="{7877860C-AE32-43D9-BA8C-08CA567248A0}" dt="2022-11-02T12:24:36.662" v="5887"/>
        <pc:sldMkLst>
          <pc:docMk/>
          <pc:sldMk cId="3660585106" sldId="1279"/>
        </pc:sldMkLst>
      </pc:sldChg>
      <pc:sldChg chg="add del">
        <pc:chgData name="伊健 杜" userId="e69aded81da48593" providerId="LiveId" clId="{7877860C-AE32-43D9-BA8C-08CA567248A0}" dt="2022-11-02T12:24:39.789" v="5888" actId="47"/>
        <pc:sldMkLst>
          <pc:docMk/>
          <pc:sldMk cId="804182463" sldId="1280"/>
        </pc:sldMkLst>
      </pc:sldChg>
    </pc:docChg>
  </pc:docChgLst>
  <pc:docChgLst>
    <pc:chgData name="伊健 杜" userId="e69aded81da48593" providerId="LiveId" clId="{80FB4641-9819-4931-9608-15BB77D0AB03}"/>
    <pc:docChg chg="undo custSel addSld delSld modSld sldOrd modSection">
      <pc:chgData name="伊健 杜" userId="e69aded81da48593" providerId="LiveId" clId="{80FB4641-9819-4931-9608-15BB77D0AB03}" dt="2022-09-26T17:34:41.528" v="6468"/>
      <pc:docMkLst>
        <pc:docMk/>
      </pc:docMkLst>
      <pc:sldChg chg="modSp mod">
        <pc:chgData name="伊健 杜" userId="e69aded81da48593" providerId="LiveId" clId="{80FB4641-9819-4931-9608-15BB77D0AB03}" dt="2022-09-26T11:33:39.681" v="4705"/>
        <pc:sldMkLst>
          <pc:docMk/>
          <pc:sldMk cId="3180688205" sldId="256"/>
        </pc:sldMkLst>
        <pc:spChg chg="mod">
          <ac:chgData name="伊健 杜" userId="e69aded81da48593" providerId="LiveId" clId="{80FB4641-9819-4931-9608-15BB77D0AB03}" dt="2022-09-26T11:33:39.681" v="4705"/>
          <ac:spMkLst>
            <pc:docMk/>
            <pc:sldMk cId="3180688205" sldId="256"/>
            <ac:spMk id="2" creationId="{1F01E9DD-2818-4BD0-9996-984FE0985E67}"/>
          </ac:spMkLst>
        </pc:spChg>
      </pc:sldChg>
      <pc:sldChg chg="addSp delSp modSp mod">
        <pc:chgData name="伊健 杜" userId="e69aded81da48593" providerId="LiveId" clId="{80FB4641-9819-4931-9608-15BB77D0AB03}" dt="2022-09-26T10:27:46.648" v="2550"/>
        <pc:sldMkLst>
          <pc:docMk/>
          <pc:sldMk cId="3517469593" sldId="772"/>
        </pc:sldMkLst>
        <pc:spChg chg="mod">
          <ac:chgData name="伊健 杜" userId="e69aded81da48593" providerId="LiveId" clId="{80FB4641-9819-4931-9608-15BB77D0AB03}" dt="2022-09-26T10:27:46.648" v="2550"/>
          <ac:spMkLst>
            <pc:docMk/>
            <pc:sldMk cId="3517469593" sldId="772"/>
            <ac:spMk id="2" creationId="{81F4B079-5182-7332-4978-966F1AEEF4D2}"/>
          </ac:spMkLst>
        </pc:spChg>
        <pc:spChg chg="mod">
          <ac:chgData name="伊健 杜" userId="e69aded81da48593" providerId="LiveId" clId="{80FB4641-9819-4931-9608-15BB77D0AB03}" dt="2022-09-26T10:27:46.648" v="2550"/>
          <ac:spMkLst>
            <pc:docMk/>
            <pc:sldMk cId="3517469593" sldId="772"/>
            <ac:spMk id="4" creationId="{CFC1CF28-580E-2280-640A-ADB8853307E7}"/>
          </ac:spMkLst>
        </pc:spChg>
        <pc:picChg chg="add mod">
          <ac:chgData name="伊健 杜" userId="e69aded81da48593" providerId="LiveId" clId="{80FB4641-9819-4931-9608-15BB77D0AB03}" dt="2022-09-26T04:50:14.342" v="139" actId="1076"/>
          <ac:picMkLst>
            <pc:docMk/>
            <pc:sldMk cId="3517469593" sldId="772"/>
            <ac:picMk id="1026" creationId="{A9AB5EB3-A1E4-D1A3-2C29-C7D4C26A3042}"/>
          </ac:picMkLst>
        </pc:picChg>
        <pc:picChg chg="del">
          <ac:chgData name="伊健 杜" userId="e69aded81da48593" providerId="LiveId" clId="{80FB4641-9819-4931-9608-15BB77D0AB03}" dt="2022-09-26T04:49:13.315" v="18" actId="478"/>
          <ac:picMkLst>
            <pc:docMk/>
            <pc:sldMk cId="3517469593" sldId="772"/>
            <ac:picMk id="2052" creationId="{461DA24C-A30A-93FC-A3AE-4F86BA1EAB3B}"/>
          </ac:picMkLst>
        </pc:picChg>
        <pc:picChg chg="del">
          <ac:chgData name="伊健 杜" userId="e69aded81da48593" providerId="LiveId" clId="{80FB4641-9819-4931-9608-15BB77D0AB03}" dt="2022-09-26T04:49:13.315" v="18" actId="478"/>
          <ac:picMkLst>
            <pc:docMk/>
            <pc:sldMk cId="3517469593" sldId="772"/>
            <ac:picMk id="2054" creationId="{40AFEB91-2127-B2A7-447B-BCC35A031393}"/>
          </ac:picMkLst>
        </pc:picChg>
        <pc:picChg chg="del mod">
          <ac:chgData name="伊健 杜" userId="e69aded81da48593" providerId="LiveId" clId="{80FB4641-9819-4931-9608-15BB77D0AB03}" dt="2022-09-26T04:49:13.315" v="18" actId="478"/>
          <ac:picMkLst>
            <pc:docMk/>
            <pc:sldMk cId="3517469593" sldId="772"/>
            <ac:picMk id="2056" creationId="{9EA8CA38-F2FF-6BAC-A8CF-AF1B1E291FCD}"/>
          </ac:picMkLst>
        </pc:picChg>
      </pc:sldChg>
      <pc:sldChg chg="del">
        <pc:chgData name="伊健 杜" userId="e69aded81da48593" providerId="LiveId" clId="{80FB4641-9819-4931-9608-15BB77D0AB03}" dt="2022-09-26T04:48:42.581" v="0" actId="47"/>
        <pc:sldMkLst>
          <pc:docMk/>
          <pc:sldMk cId="779196328" sldId="775"/>
        </pc:sldMkLst>
      </pc:sldChg>
      <pc:sldChg chg="del">
        <pc:chgData name="伊健 杜" userId="e69aded81da48593" providerId="LiveId" clId="{80FB4641-9819-4931-9608-15BB77D0AB03}" dt="2022-09-26T04:48:42.581" v="0" actId="47"/>
        <pc:sldMkLst>
          <pc:docMk/>
          <pc:sldMk cId="2067420389" sldId="776"/>
        </pc:sldMkLst>
      </pc:sldChg>
      <pc:sldChg chg="del">
        <pc:chgData name="伊健 杜" userId="e69aded81da48593" providerId="LiveId" clId="{80FB4641-9819-4931-9608-15BB77D0AB03}" dt="2022-09-26T04:48:42.581" v="0" actId="47"/>
        <pc:sldMkLst>
          <pc:docMk/>
          <pc:sldMk cId="1810192253" sldId="801"/>
        </pc:sldMkLst>
      </pc:sldChg>
      <pc:sldChg chg="addSp delSp modSp mod">
        <pc:chgData name="伊健 杜" userId="e69aded81da48593" providerId="LiveId" clId="{80FB4641-9819-4931-9608-15BB77D0AB03}" dt="2022-09-26T17:34:41.528" v="6468"/>
        <pc:sldMkLst>
          <pc:docMk/>
          <pc:sldMk cId="2805022146" sldId="802"/>
        </pc:sldMkLst>
        <pc:spChg chg="mod">
          <ac:chgData name="伊健 杜" userId="e69aded81da48593" providerId="LiveId" clId="{80FB4641-9819-4931-9608-15BB77D0AB03}" dt="2022-09-26T10:27:46.648" v="2550"/>
          <ac:spMkLst>
            <pc:docMk/>
            <pc:sldMk cId="2805022146" sldId="802"/>
            <ac:spMk id="2" creationId="{81F4B079-5182-7332-4978-966F1AEEF4D2}"/>
          </ac:spMkLst>
        </pc:spChg>
        <pc:spChg chg="mod">
          <ac:chgData name="伊健 杜" userId="e69aded81da48593" providerId="LiveId" clId="{80FB4641-9819-4931-9608-15BB77D0AB03}" dt="2022-09-26T10:27:46.648" v="2550"/>
          <ac:spMkLst>
            <pc:docMk/>
            <pc:sldMk cId="2805022146" sldId="802"/>
            <ac:spMk id="4" creationId="{CFC1CF28-580E-2280-640A-ADB8853307E7}"/>
          </ac:spMkLst>
        </pc:spChg>
        <pc:picChg chg="del">
          <ac:chgData name="伊健 杜" userId="e69aded81da48593" providerId="LiveId" clId="{80FB4641-9819-4931-9608-15BB77D0AB03}" dt="2022-09-26T04:50:52.888" v="247" actId="478"/>
          <ac:picMkLst>
            <pc:docMk/>
            <pc:sldMk cId="2805022146" sldId="802"/>
            <ac:picMk id="1026" creationId="{D60AF4E7-3815-AC75-B34A-E95F6773A666}"/>
          </ac:picMkLst>
        </pc:picChg>
        <pc:picChg chg="add mod">
          <ac:chgData name="伊健 杜" userId="e69aded81da48593" providerId="LiveId" clId="{80FB4641-9819-4931-9608-15BB77D0AB03}" dt="2022-09-26T04:51:34.580" v="254" actId="1076"/>
          <ac:picMkLst>
            <pc:docMk/>
            <pc:sldMk cId="2805022146" sldId="802"/>
            <ac:picMk id="2050" creationId="{99C6068E-B0B6-FE0B-0D46-0D3210299753}"/>
          </ac:picMkLst>
        </pc:picChg>
        <pc:inkChg chg="add">
          <ac:chgData name="伊健 杜" userId="e69aded81da48593" providerId="LiveId" clId="{80FB4641-9819-4931-9608-15BB77D0AB03}" dt="2022-09-26T17:34:41.528" v="6468"/>
          <ac:inkMkLst>
            <pc:docMk/>
            <pc:sldMk cId="2805022146" sldId="802"/>
            <ac:inkMk id="3" creationId="{5A491DC2-1F36-7DCE-71F3-FB37427AD12A}"/>
          </ac:inkMkLst>
        </pc:inkChg>
      </pc:sldChg>
      <pc:sldChg chg="addSp delSp modSp mod">
        <pc:chgData name="伊健 杜" userId="e69aded81da48593" providerId="LiveId" clId="{80FB4641-9819-4931-9608-15BB77D0AB03}" dt="2022-09-26T10:27:46.648" v="2550"/>
        <pc:sldMkLst>
          <pc:docMk/>
          <pc:sldMk cId="2721925750" sldId="803"/>
        </pc:sldMkLst>
        <pc:spChg chg="mod">
          <ac:chgData name="伊健 杜" userId="e69aded81da48593" providerId="LiveId" clId="{80FB4641-9819-4931-9608-15BB77D0AB03}" dt="2022-09-26T10:27:46.648" v="2550"/>
          <ac:spMkLst>
            <pc:docMk/>
            <pc:sldMk cId="2721925750" sldId="803"/>
            <ac:spMk id="2" creationId="{81F4B079-5182-7332-4978-966F1AEEF4D2}"/>
          </ac:spMkLst>
        </pc:spChg>
        <pc:spChg chg="mod">
          <ac:chgData name="伊健 杜" userId="e69aded81da48593" providerId="LiveId" clId="{80FB4641-9819-4931-9608-15BB77D0AB03}" dt="2022-09-26T10:27:46.648" v="2550"/>
          <ac:spMkLst>
            <pc:docMk/>
            <pc:sldMk cId="2721925750" sldId="803"/>
            <ac:spMk id="4" creationId="{CFC1CF28-580E-2280-640A-ADB8853307E7}"/>
          </ac:spMkLst>
        </pc:spChg>
        <pc:grpChg chg="add mod">
          <ac:chgData name="伊健 杜" userId="e69aded81da48593" providerId="LiveId" clId="{80FB4641-9819-4931-9608-15BB77D0AB03}" dt="2022-09-26T04:53:44.554" v="433" actId="1076"/>
          <ac:grpSpMkLst>
            <pc:docMk/>
            <pc:sldMk cId="2721925750" sldId="803"/>
            <ac:grpSpMk id="8" creationId="{C84A86FF-4B32-5163-D309-E978F8A25E5B}"/>
          </ac:grpSpMkLst>
        </pc:grpChg>
        <pc:picChg chg="del">
          <ac:chgData name="伊健 杜" userId="e69aded81da48593" providerId="LiveId" clId="{80FB4641-9819-4931-9608-15BB77D0AB03}" dt="2022-09-26T04:52:38.769" v="429" actId="478"/>
          <ac:picMkLst>
            <pc:docMk/>
            <pc:sldMk cId="2721925750" sldId="803"/>
            <ac:picMk id="3" creationId="{B10C6EAD-FB24-D782-A72E-64A2AE45BC32}"/>
          </ac:picMkLst>
        </pc:picChg>
        <pc:picChg chg="del">
          <ac:chgData name="伊健 杜" userId="e69aded81da48593" providerId="LiveId" clId="{80FB4641-9819-4931-9608-15BB77D0AB03}" dt="2022-09-26T04:52:38.280" v="428" actId="478"/>
          <ac:picMkLst>
            <pc:docMk/>
            <pc:sldMk cId="2721925750" sldId="803"/>
            <ac:picMk id="5" creationId="{D2F0ADEE-4DCC-FAD2-4120-5AA4BE23ED0B}"/>
          </ac:picMkLst>
        </pc:picChg>
        <pc:picChg chg="add mod">
          <ac:chgData name="伊健 杜" userId="e69aded81da48593" providerId="LiveId" clId="{80FB4641-9819-4931-9608-15BB77D0AB03}" dt="2022-09-26T04:53:44.554" v="433" actId="1076"/>
          <ac:picMkLst>
            <pc:docMk/>
            <pc:sldMk cId="2721925750" sldId="803"/>
            <ac:picMk id="6" creationId="{CE4913F6-4D08-3B6A-42D4-6B2EB03540F2}"/>
          </ac:picMkLst>
        </pc:picChg>
        <pc:picChg chg="add mod">
          <ac:chgData name="伊健 杜" userId="e69aded81da48593" providerId="LiveId" clId="{80FB4641-9819-4931-9608-15BB77D0AB03}" dt="2022-09-26T04:53:44.554" v="433" actId="1076"/>
          <ac:picMkLst>
            <pc:docMk/>
            <pc:sldMk cId="2721925750" sldId="803"/>
            <ac:picMk id="7" creationId="{2AC53229-0F49-AE57-12F2-845AE8695079}"/>
          </ac:picMkLst>
        </pc:picChg>
        <pc:picChg chg="add mod">
          <ac:chgData name="伊健 杜" userId="e69aded81da48593" providerId="LiveId" clId="{80FB4641-9819-4931-9608-15BB77D0AB03}" dt="2022-09-26T04:54:31.468" v="435" actId="1076"/>
          <ac:picMkLst>
            <pc:docMk/>
            <pc:sldMk cId="2721925750" sldId="803"/>
            <ac:picMk id="9" creationId="{AE9339B9-867A-D67F-BF4A-841ABF06DCD9}"/>
          </ac:picMkLst>
        </pc:picChg>
      </pc:sldChg>
      <pc:sldChg chg="modSp mod">
        <pc:chgData name="伊健 杜" userId="e69aded81da48593" providerId="LiveId" clId="{80FB4641-9819-4931-9608-15BB77D0AB03}" dt="2022-09-26T10:27:46.648" v="2550"/>
        <pc:sldMkLst>
          <pc:docMk/>
          <pc:sldMk cId="3124511879" sldId="804"/>
        </pc:sldMkLst>
        <pc:spChg chg="mod">
          <ac:chgData name="伊健 杜" userId="e69aded81da48593" providerId="LiveId" clId="{80FB4641-9819-4931-9608-15BB77D0AB03}" dt="2022-09-26T10:27:46.648" v="2550"/>
          <ac:spMkLst>
            <pc:docMk/>
            <pc:sldMk cId="3124511879" sldId="804"/>
            <ac:spMk id="2" creationId="{81F4B079-5182-7332-4978-966F1AEEF4D2}"/>
          </ac:spMkLst>
        </pc:spChg>
        <pc:spChg chg="mod">
          <ac:chgData name="伊健 杜" userId="e69aded81da48593" providerId="LiveId" clId="{80FB4641-9819-4931-9608-15BB77D0AB03}" dt="2022-09-26T10:27:46.648" v="2550"/>
          <ac:spMkLst>
            <pc:docMk/>
            <pc:sldMk cId="3124511879" sldId="804"/>
            <ac:spMk id="4" creationId="{CFC1CF28-580E-2280-640A-ADB8853307E7}"/>
          </ac:spMkLst>
        </pc:spChg>
      </pc:sldChg>
      <pc:sldChg chg="delSp modSp new mod">
        <pc:chgData name="伊健 杜" userId="e69aded81da48593" providerId="LiveId" clId="{80FB4641-9819-4931-9608-15BB77D0AB03}" dt="2022-09-26T10:27:46.648" v="2550"/>
        <pc:sldMkLst>
          <pc:docMk/>
          <pc:sldMk cId="180003114" sldId="805"/>
        </pc:sldMkLst>
        <pc:spChg chg="mod">
          <ac:chgData name="伊健 杜" userId="e69aded81da48593" providerId="LiveId" clId="{80FB4641-9819-4931-9608-15BB77D0AB03}" dt="2022-09-26T10:27:46.648" v="2550"/>
          <ac:spMkLst>
            <pc:docMk/>
            <pc:sldMk cId="180003114" sldId="805"/>
            <ac:spMk id="2" creationId="{BB9BD929-CEB5-DA1A-2BF6-1D16EE16CB62}"/>
          </ac:spMkLst>
        </pc:spChg>
        <pc:spChg chg="del">
          <ac:chgData name="伊健 杜" userId="e69aded81da48593" providerId="LiveId" clId="{80FB4641-9819-4931-9608-15BB77D0AB03}" dt="2022-09-26T05:10:21.107" v="1064" actId="478"/>
          <ac:spMkLst>
            <pc:docMk/>
            <pc:sldMk cId="180003114" sldId="805"/>
            <ac:spMk id="3" creationId="{4A28B330-BDDC-AF71-441C-C39E66AD256C}"/>
          </ac:spMkLst>
        </pc:spChg>
      </pc:sldChg>
      <pc:sldChg chg="del">
        <pc:chgData name="伊健 杜" userId="e69aded81da48593" providerId="LiveId" clId="{80FB4641-9819-4931-9608-15BB77D0AB03}" dt="2022-09-26T04:48:42.581" v="0" actId="47"/>
        <pc:sldMkLst>
          <pc:docMk/>
          <pc:sldMk cId="2037386635" sldId="805"/>
        </pc:sldMkLst>
      </pc:sldChg>
      <pc:sldChg chg="modSp add mod">
        <pc:chgData name="伊健 杜" userId="e69aded81da48593" providerId="LiveId" clId="{80FB4641-9819-4931-9608-15BB77D0AB03}" dt="2022-09-26T10:27:46.648" v="2550"/>
        <pc:sldMkLst>
          <pc:docMk/>
          <pc:sldMk cId="377093153" sldId="806"/>
        </pc:sldMkLst>
        <pc:spChg chg="mod">
          <ac:chgData name="伊健 杜" userId="e69aded81da48593" providerId="LiveId" clId="{80FB4641-9819-4931-9608-15BB77D0AB03}" dt="2022-09-26T10:27:46.648" v="2550"/>
          <ac:spMkLst>
            <pc:docMk/>
            <pc:sldMk cId="377093153" sldId="806"/>
            <ac:spMk id="2" creationId="{81F4B079-5182-7332-4978-966F1AEEF4D2}"/>
          </ac:spMkLst>
        </pc:spChg>
        <pc:spChg chg="mod">
          <ac:chgData name="伊健 杜" userId="e69aded81da48593" providerId="LiveId" clId="{80FB4641-9819-4931-9608-15BB77D0AB03}" dt="2022-09-26T10:27:46.648" v="2550"/>
          <ac:spMkLst>
            <pc:docMk/>
            <pc:sldMk cId="377093153" sldId="806"/>
            <ac:spMk id="4" creationId="{CFC1CF28-580E-2280-640A-ADB8853307E7}"/>
          </ac:spMkLst>
        </pc:spChg>
      </pc:sldChg>
      <pc:sldChg chg="del">
        <pc:chgData name="伊健 杜" userId="e69aded81da48593" providerId="LiveId" clId="{80FB4641-9819-4931-9608-15BB77D0AB03}" dt="2022-09-26T04:48:42.581" v="0" actId="47"/>
        <pc:sldMkLst>
          <pc:docMk/>
          <pc:sldMk cId="3181458092" sldId="806"/>
        </pc:sldMkLst>
      </pc:sldChg>
      <pc:sldChg chg="addSp delSp modSp add mod">
        <pc:chgData name="伊健 杜" userId="e69aded81da48593" providerId="LiveId" clId="{80FB4641-9819-4931-9608-15BB77D0AB03}" dt="2022-09-26T10:27:46.648" v="2550"/>
        <pc:sldMkLst>
          <pc:docMk/>
          <pc:sldMk cId="970001701" sldId="807"/>
        </pc:sldMkLst>
        <pc:spChg chg="mod">
          <ac:chgData name="伊健 杜" userId="e69aded81da48593" providerId="LiveId" clId="{80FB4641-9819-4931-9608-15BB77D0AB03}" dt="2022-09-26T10:27:46.648" v="2550"/>
          <ac:spMkLst>
            <pc:docMk/>
            <pc:sldMk cId="970001701" sldId="807"/>
            <ac:spMk id="2" creationId="{81F4B079-5182-7332-4978-966F1AEEF4D2}"/>
          </ac:spMkLst>
        </pc:spChg>
        <pc:spChg chg="mod">
          <ac:chgData name="伊健 杜" userId="e69aded81da48593" providerId="LiveId" clId="{80FB4641-9819-4931-9608-15BB77D0AB03}" dt="2022-09-26T10:27:46.648" v="2550"/>
          <ac:spMkLst>
            <pc:docMk/>
            <pc:sldMk cId="970001701" sldId="807"/>
            <ac:spMk id="4" creationId="{CFC1CF28-580E-2280-640A-ADB8853307E7}"/>
          </ac:spMkLst>
        </pc:spChg>
        <pc:spChg chg="add mod">
          <ac:chgData name="伊健 杜" userId="e69aded81da48593" providerId="LiveId" clId="{80FB4641-9819-4931-9608-15BB77D0AB03}" dt="2022-09-26T05:05:59.849" v="774" actId="1076"/>
          <ac:spMkLst>
            <pc:docMk/>
            <pc:sldMk cId="970001701" sldId="807"/>
            <ac:spMk id="5" creationId="{AA57B10D-D515-4DDE-373D-FAC302F57EBD}"/>
          </ac:spMkLst>
        </pc:spChg>
        <pc:picChg chg="add mod">
          <ac:chgData name="伊健 杜" userId="e69aded81da48593" providerId="LiveId" clId="{80FB4641-9819-4931-9608-15BB77D0AB03}" dt="2022-09-26T05:05:59.849" v="774" actId="1076"/>
          <ac:picMkLst>
            <pc:docMk/>
            <pc:sldMk cId="970001701" sldId="807"/>
            <ac:picMk id="3" creationId="{204CF076-C400-224D-8AC2-7C90017A5720}"/>
          </ac:picMkLst>
        </pc:picChg>
        <pc:picChg chg="del">
          <ac:chgData name="伊健 杜" userId="e69aded81da48593" providerId="LiveId" clId="{80FB4641-9819-4931-9608-15BB77D0AB03}" dt="2022-09-26T05:05:26.407" v="772" actId="478"/>
          <ac:picMkLst>
            <pc:docMk/>
            <pc:sldMk cId="970001701" sldId="807"/>
            <ac:picMk id="1026" creationId="{A9AB5EB3-A1E4-D1A3-2C29-C7D4C26A3042}"/>
          </ac:picMkLst>
        </pc:picChg>
      </pc:sldChg>
      <pc:sldChg chg="del">
        <pc:chgData name="伊健 杜" userId="e69aded81da48593" providerId="LiveId" clId="{80FB4641-9819-4931-9608-15BB77D0AB03}" dt="2022-09-26T04:48:42.581" v="0" actId="47"/>
        <pc:sldMkLst>
          <pc:docMk/>
          <pc:sldMk cId="1585694845" sldId="807"/>
        </pc:sldMkLst>
      </pc:sldChg>
      <pc:sldChg chg="addSp delSp modSp add mod">
        <pc:chgData name="伊健 杜" userId="e69aded81da48593" providerId="LiveId" clId="{80FB4641-9819-4931-9608-15BB77D0AB03}" dt="2022-09-26T10:27:46.648" v="2550"/>
        <pc:sldMkLst>
          <pc:docMk/>
          <pc:sldMk cId="365054757" sldId="808"/>
        </pc:sldMkLst>
        <pc:spChg chg="mod">
          <ac:chgData name="伊健 杜" userId="e69aded81da48593" providerId="LiveId" clId="{80FB4641-9819-4931-9608-15BB77D0AB03}" dt="2022-09-26T10:27:46.648" v="2550"/>
          <ac:spMkLst>
            <pc:docMk/>
            <pc:sldMk cId="365054757" sldId="808"/>
            <ac:spMk id="2" creationId="{81F4B079-5182-7332-4978-966F1AEEF4D2}"/>
          </ac:spMkLst>
        </pc:spChg>
        <pc:spChg chg="mod">
          <ac:chgData name="伊健 杜" userId="e69aded81da48593" providerId="LiveId" clId="{80FB4641-9819-4931-9608-15BB77D0AB03}" dt="2022-09-26T10:27:46.648" v="2550"/>
          <ac:spMkLst>
            <pc:docMk/>
            <pc:sldMk cId="365054757" sldId="808"/>
            <ac:spMk id="4" creationId="{CFC1CF28-580E-2280-640A-ADB8853307E7}"/>
          </ac:spMkLst>
        </pc:spChg>
        <pc:spChg chg="del">
          <ac:chgData name="伊健 杜" userId="e69aded81da48593" providerId="LiveId" clId="{80FB4641-9819-4931-9608-15BB77D0AB03}" dt="2022-09-26T05:06:34.368" v="873" actId="478"/>
          <ac:spMkLst>
            <pc:docMk/>
            <pc:sldMk cId="365054757" sldId="808"/>
            <ac:spMk id="5" creationId="{AA57B10D-D515-4DDE-373D-FAC302F57EBD}"/>
          </ac:spMkLst>
        </pc:spChg>
        <pc:picChg chg="del">
          <ac:chgData name="伊健 杜" userId="e69aded81da48593" providerId="LiveId" clId="{80FB4641-9819-4931-9608-15BB77D0AB03}" dt="2022-09-26T05:06:34.368" v="873" actId="478"/>
          <ac:picMkLst>
            <pc:docMk/>
            <pc:sldMk cId="365054757" sldId="808"/>
            <ac:picMk id="3" creationId="{204CF076-C400-224D-8AC2-7C90017A5720}"/>
          </ac:picMkLst>
        </pc:picChg>
        <pc:picChg chg="add mod">
          <ac:chgData name="伊健 杜" userId="e69aded81da48593" providerId="LiveId" clId="{80FB4641-9819-4931-9608-15BB77D0AB03}" dt="2022-09-26T05:06:59.462" v="876" actId="1076"/>
          <ac:picMkLst>
            <pc:docMk/>
            <pc:sldMk cId="365054757" sldId="808"/>
            <ac:picMk id="1026" creationId="{B4541B31-D1D2-F34E-BA34-4D87144D9942}"/>
          </ac:picMkLst>
        </pc:picChg>
        <pc:picChg chg="add del mod">
          <ac:chgData name="伊健 杜" userId="e69aded81da48593" providerId="LiveId" clId="{80FB4641-9819-4931-9608-15BB77D0AB03}" dt="2022-09-26T05:07:04.101" v="879" actId="478"/>
          <ac:picMkLst>
            <pc:docMk/>
            <pc:sldMk cId="365054757" sldId="808"/>
            <ac:picMk id="1028" creationId="{9CAE0FF9-6065-5848-233D-F16D0D1BF273}"/>
          </ac:picMkLst>
        </pc:picChg>
      </pc:sldChg>
      <pc:sldChg chg="del">
        <pc:chgData name="伊健 杜" userId="e69aded81da48593" providerId="LiveId" clId="{80FB4641-9819-4931-9608-15BB77D0AB03}" dt="2022-09-26T04:48:42.581" v="0" actId="47"/>
        <pc:sldMkLst>
          <pc:docMk/>
          <pc:sldMk cId="1627291954" sldId="808"/>
        </pc:sldMkLst>
      </pc:sldChg>
      <pc:sldChg chg="addSp delSp modSp add mod">
        <pc:chgData name="伊健 杜" userId="e69aded81da48593" providerId="LiveId" clId="{80FB4641-9819-4931-9608-15BB77D0AB03}" dt="2022-09-26T10:27:46.648" v="2550"/>
        <pc:sldMkLst>
          <pc:docMk/>
          <pc:sldMk cId="605152000" sldId="809"/>
        </pc:sldMkLst>
        <pc:spChg chg="del">
          <ac:chgData name="伊健 杜" userId="e69aded81da48593" providerId="LiveId" clId="{80FB4641-9819-4931-9608-15BB77D0AB03}" dt="2022-09-26T05:07:19.262" v="882" actId="21"/>
          <ac:spMkLst>
            <pc:docMk/>
            <pc:sldMk cId="605152000" sldId="809"/>
            <ac:spMk id="2" creationId="{81F4B079-5182-7332-4978-966F1AEEF4D2}"/>
          </ac:spMkLst>
        </pc:spChg>
        <pc:spChg chg="del">
          <ac:chgData name="伊健 杜" userId="e69aded81da48593" providerId="LiveId" clId="{80FB4641-9819-4931-9608-15BB77D0AB03}" dt="2022-09-26T05:08:29.658" v="930" actId="478"/>
          <ac:spMkLst>
            <pc:docMk/>
            <pc:sldMk cId="605152000" sldId="809"/>
            <ac:spMk id="4" creationId="{CFC1CF28-580E-2280-640A-ADB8853307E7}"/>
          </ac:spMkLst>
        </pc:spChg>
        <pc:spChg chg="add del mod">
          <ac:chgData name="伊健 杜" userId="e69aded81da48593" providerId="LiveId" clId="{80FB4641-9819-4931-9608-15BB77D0AB03}" dt="2022-09-26T05:09:50.079" v="1061" actId="478"/>
          <ac:spMkLst>
            <pc:docMk/>
            <pc:sldMk cId="605152000" sldId="809"/>
            <ac:spMk id="5" creationId="{89A782C8-A016-1F44-4405-CFC5182C72F9}"/>
          </ac:spMkLst>
        </pc:spChg>
        <pc:spChg chg="add mod">
          <ac:chgData name="伊健 杜" userId="e69aded81da48593" providerId="LiveId" clId="{80FB4641-9819-4931-9608-15BB77D0AB03}" dt="2022-09-26T10:27:46.648" v="2550"/>
          <ac:spMkLst>
            <pc:docMk/>
            <pc:sldMk cId="605152000" sldId="809"/>
            <ac:spMk id="6" creationId="{BC5AE3CA-5822-A6F5-762A-B4F8A3154A96}"/>
          </ac:spMkLst>
        </pc:spChg>
        <pc:spChg chg="add del mod">
          <ac:chgData name="伊健 杜" userId="e69aded81da48593" providerId="LiveId" clId="{80FB4641-9819-4931-9608-15BB77D0AB03}" dt="2022-09-26T05:10:16.136" v="1063" actId="478"/>
          <ac:spMkLst>
            <pc:docMk/>
            <pc:sldMk cId="605152000" sldId="809"/>
            <ac:spMk id="8" creationId="{6E09B874-58BB-B6A1-C3FE-FEF3DB131C0D}"/>
          </ac:spMkLst>
        </pc:spChg>
        <pc:spChg chg="add mod">
          <ac:chgData name="伊健 杜" userId="e69aded81da48593" providerId="LiveId" clId="{80FB4641-9819-4931-9608-15BB77D0AB03}" dt="2022-09-26T10:27:46.648" v="2550"/>
          <ac:spMkLst>
            <pc:docMk/>
            <pc:sldMk cId="605152000" sldId="809"/>
            <ac:spMk id="9" creationId="{6AED298B-ECD3-BB23-9889-50D4FA50D374}"/>
          </ac:spMkLst>
        </pc:spChg>
        <pc:picChg chg="del">
          <ac:chgData name="伊健 杜" userId="e69aded81da48593" providerId="LiveId" clId="{80FB4641-9819-4931-9608-15BB77D0AB03}" dt="2022-09-26T05:08:24.937" v="927" actId="478"/>
          <ac:picMkLst>
            <pc:docMk/>
            <pc:sldMk cId="605152000" sldId="809"/>
            <ac:picMk id="1026" creationId="{B4541B31-D1D2-F34E-BA34-4D87144D9942}"/>
          </ac:picMkLst>
        </pc:picChg>
        <pc:picChg chg="add mod">
          <ac:chgData name="伊健 杜" userId="e69aded81da48593" providerId="LiveId" clId="{80FB4641-9819-4931-9608-15BB77D0AB03}" dt="2022-09-26T05:08:27.510" v="929" actId="1076"/>
          <ac:picMkLst>
            <pc:docMk/>
            <pc:sldMk cId="605152000" sldId="809"/>
            <ac:picMk id="3074" creationId="{6968C2EC-F8E4-21D7-B2E1-D620534D9DFA}"/>
          </ac:picMkLst>
        </pc:picChg>
      </pc:sldChg>
      <pc:sldChg chg="del">
        <pc:chgData name="伊健 杜" userId="e69aded81da48593" providerId="LiveId" clId="{80FB4641-9819-4931-9608-15BB77D0AB03}" dt="2022-09-26T04:48:42.581" v="0" actId="47"/>
        <pc:sldMkLst>
          <pc:docMk/>
          <pc:sldMk cId="1244882522" sldId="809"/>
        </pc:sldMkLst>
      </pc:sldChg>
      <pc:sldChg chg="del">
        <pc:chgData name="伊健 杜" userId="e69aded81da48593" providerId="LiveId" clId="{80FB4641-9819-4931-9608-15BB77D0AB03}" dt="2022-09-26T04:48:42.581" v="0" actId="47"/>
        <pc:sldMkLst>
          <pc:docMk/>
          <pc:sldMk cId="1395447964" sldId="810"/>
        </pc:sldMkLst>
      </pc:sldChg>
      <pc:sldChg chg="addSp delSp modSp add mod">
        <pc:chgData name="伊健 杜" userId="e69aded81da48593" providerId="LiveId" clId="{80FB4641-9819-4931-9608-15BB77D0AB03}" dt="2022-09-26T10:27:46.648" v="2550"/>
        <pc:sldMkLst>
          <pc:docMk/>
          <pc:sldMk cId="2190613205" sldId="810"/>
        </pc:sldMkLst>
        <pc:spChg chg="del">
          <ac:chgData name="伊健 杜" userId="e69aded81da48593" providerId="LiveId" clId="{80FB4641-9819-4931-9608-15BB77D0AB03}" dt="2022-09-26T05:07:21.891" v="883" actId="478"/>
          <ac:spMkLst>
            <pc:docMk/>
            <pc:sldMk cId="2190613205" sldId="810"/>
            <ac:spMk id="2" creationId="{81F4B079-5182-7332-4978-966F1AEEF4D2}"/>
          </ac:spMkLst>
        </pc:spChg>
        <pc:spChg chg="mod">
          <ac:chgData name="伊健 杜" userId="e69aded81da48593" providerId="LiveId" clId="{80FB4641-9819-4931-9608-15BB77D0AB03}" dt="2022-09-26T10:27:46.648" v="2550"/>
          <ac:spMkLst>
            <pc:docMk/>
            <pc:sldMk cId="2190613205" sldId="810"/>
            <ac:spMk id="4" creationId="{CFC1CF28-580E-2280-640A-ADB8853307E7}"/>
          </ac:spMkLst>
        </pc:spChg>
        <pc:spChg chg="add del mod">
          <ac:chgData name="伊健 杜" userId="e69aded81da48593" providerId="LiveId" clId="{80FB4641-9819-4931-9608-15BB77D0AB03}" dt="2022-09-26T05:07:25.111" v="885" actId="478"/>
          <ac:spMkLst>
            <pc:docMk/>
            <pc:sldMk cId="2190613205" sldId="810"/>
            <ac:spMk id="5" creationId="{775B6A4F-04AB-427C-F0A8-48D7532D2557}"/>
          </ac:spMkLst>
        </pc:spChg>
        <pc:spChg chg="add del mod">
          <ac:chgData name="伊健 杜" userId="e69aded81da48593" providerId="LiveId" clId="{80FB4641-9819-4931-9608-15BB77D0AB03}" dt="2022-09-26T05:09:45.245" v="1059" actId="21"/>
          <ac:spMkLst>
            <pc:docMk/>
            <pc:sldMk cId="2190613205" sldId="810"/>
            <ac:spMk id="10" creationId="{0941338B-8365-88C0-8A32-D69F763168E2}"/>
          </ac:spMkLst>
        </pc:spChg>
        <pc:spChg chg="add mod">
          <ac:chgData name="伊健 杜" userId="e69aded81da48593" providerId="LiveId" clId="{80FB4641-9819-4931-9608-15BB77D0AB03}" dt="2022-09-26T05:07:47.964" v="926" actId="14100"/>
          <ac:spMkLst>
            <pc:docMk/>
            <pc:sldMk cId="2190613205" sldId="810"/>
            <ac:spMk id="11" creationId="{F5CD0728-EC1E-85CF-C23C-7A8CFD5EB6FD}"/>
          </ac:spMkLst>
        </pc:spChg>
        <pc:spChg chg="add mod">
          <ac:chgData name="伊健 杜" userId="e69aded81da48593" providerId="LiveId" clId="{80FB4641-9819-4931-9608-15BB77D0AB03}" dt="2022-09-26T10:27:46.648" v="2550"/>
          <ac:spMkLst>
            <pc:docMk/>
            <pc:sldMk cId="2190613205" sldId="810"/>
            <ac:spMk id="12" creationId="{7CAA2AB7-3712-6767-2301-8EAA04CD6CA1}"/>
          </ac:spMkLst>
        </pc:spChg>
        <pc:grpChg chg="mod">
          <ac:chgData name="伊健 杜" userId="e69aded81da48593" providerId="LiveId" clId="{80FB4641-9819-4931-9608-15BB77D0AB03}" dt="2022-09-26T05:07:42.622" v="924" actId="1076"/>
          <ac:grpSpMkLst>
            <pc:docMk/>
            <pc:sldMk cId="2190613205" sldId="810"/>
            <ac:grpSpMk id="8" creationId="{C84A86FF-4B32-5163-D309-E978F8A25E5B}"/>
          </ac:grpSpMkLst>
        </pc:grpChg>
        <pc:picChg chg="mod">
          <ac:chgData name="伊健 杜" userId="e69aded81da48593" providerId="LiveId" clId="{80FB4641-9819-4931-9608-15BB77D0AB03}" dt="2022-09-26T05:07:42.622" v="924" actId="1076"/>
          <ac:picMkLst>
            <pc:docMk/>
            <pc:sldMk cId="2190613205" sldId="810"/>
            <ac:picMk id="6" creationId="{CE4913F6-4D08-3B6A-42D4-6B2EB03540F2}"/>
          </ac:picMkLst>
        </pc:picChg>
        <pc:picChg chg="mod">
          <ac:chgData name="伊健 杜" userId="e69aded81da48593" providerId="LiveId" clId="{80FB4641-9819-4931-9608-15BB77D0AB03}" dt="2022-09-26T05:07:42.622" v="924" actId="1076"/>
          <ac:picMkLst>
            <pc:docMk/>
            <pc:sldMk cId="2190613205" sldId="810"/>
            <ac:picMk id="7" creationId="{2AC53229-0F49-AE57-12F2-845AE8695079}"/>
          </ac:picMkLst>
        </pc:picChg>
        <pc:picChg chg="del">
          <ac:chgData name="伊健 杜" userId="e69aded81da48593" providerId="LiveId" clId="{80FB4641-9819-4931-9608-15BB77D0AB03}" dt="2022-09-26T05:07:38.055" v="922" actId="478"/>
          <ac:picMkLst>
            <pc:docMk/>
            <pc:sldMk cId="2190613205" sldId="810"/>
            <ac:picMk id="9" creationId="{AE9339B9-867A-D67F-BF4A-841ABF06DCD9}"/>
          </ac:picMkLst>
        </pc:picChg>
      </pc:sldChg>
      <pc:sldChg chg="modSp add mod">
        <pc:chgData name="伊健 杜" userId="e69aded81da48593" providerId="LiveId" clId="{80FB4641-9819-4931-9608-15BB77D0AB03}" dt="2022-09-26T10:27:46.648" v="2550"/>
        <pc:sldMkLst>
          <pc:docMk/>
          <pc:sldMk cId="1775969116" sldId="811"/>
        </pc:sldMkLst>
        <pc:spChg chg="mod">
          <ac:chgData name="伊健 杜" userId="e69aded81da48593" providerId="LiveId" clId="{80FB4641-9819-4931-9608-15BB77D0AB03}" dt="2022-09-26T10:27:46.648" v="2550"/>
          <ac:spMkLst>
            <pc:docMk/>
            <pc:sldMk cId="1775969116" sldId="811"/>
            <ac:spMk id="2" creationId="{BB9BD929-CEB5-DA1A-2BF6-1D16EE16CB62}"/>
          </ac:spMkLst>
        </pc:spChg>
      </pc:sldChg>
      <pc:sldChg chg="del">
        <pc:chgData name="伊健 杜" userId="e69aded81da48593" providerId="LiveId" clId="{80FB4641-9819-4931-9608-15BB77D0AB03}" dt="2022-09-26T04:48:42.581" v="0" actId="47"/>
        <pc:sldMkLst>
          <pc:docMk/>
          <pc:sldMk cId="2117659216" sldId="811"/>
        </pc:sldMkLst>
      </pc:sldChg>
      <pc:sldChg chg="del">
        <pc:chgData name="伊健 杜" userId="e69aded81da48593" providerId="LiveId" clId="{80FB4641-9819-4931-9608-15BB77D0AB03}" dt="2022-09-26T04:48:42.581" v="0" actId="47"/>
        <pc:sldMkLst>
          <pc:docMk/>
          <pc:sldMk cId="2902918271" sldId="812"/>
        </pc:sldMkLst>
      </pc:sldChg>
      <pc:sldChg chg="modSp add mod">
        <pc:chgData name="伊健 杜" userId="e69aded81da48593" providerId="LiveId" clId="{80FB4641-9819-4931-9608-15BB77D0AB03}" dt="2022-09-26T15:14:50.832" v="6467"/>
        <pc:sldMkLst>
          <pc:docMk/>
          <pc:sldMk cId="3776950867" sldId="812"/>
        </pc:sldMkLst>
        <pc:spChg chg="mod">
          <ac:chgData name="伊健 杜" userId="e69aded81da48593" providerId="LiveId" clId="{80FB4641-9819-4931-9608-15BB77D0AB03}" dt="2022-09-26T15:14:50.832" v="6467"/>
          <ac:spMkLst>
            <pc:docMk/>
            <pc:sldMk cId="3776950867" sldId="812"/>
            <ac:spMk id="2" creationId="{BB9BD929-CEB5-DA1A-2BF6-1D16EE16CB62}"/>
          </ac:spMkLst>
        </pc:spChg>
      </pc:sldChg>
      <pc:sldChg chg="addSp delSp modSp new mod">
        <pc:chgData name="伊健 杜" userId="e69aded81da48593" providerId="LiveId" clId="{80FB4641-9819-4931-9608-15BB77D0AB03}" dt="2022-09-26T17:34:41.528" v="6468"/>
        <pc:sldMkLst>
          <pc:docMk/>
          <pc:sldMk cId="3001799640" sldId="813"/>
        </pc:sldMkLst>
        <pc:spChg chg="mod">
          <ac:chgData name="伊健 杜" userId="e69aded81da48593" providerId="LiveId" clId="{80FB4641-9819-4931-9608-15BB77D0AB03}" dt="2022-09-26T10:27:46.648" v="2550"/>
          <ac:spMkLst>
            <pc:docMk/>
            <pc:sldMk cId="3001799640" sldId="813"/>
            <ac:spMk id="2" creationId="{96AFEA67-7C71-4749-3BB5-F2BD91A054FC}"/>
          </ac:spMkLst>
        </pc:spChg>
        <pc:spChg chg="del">
          <ac:chgData name="伊健 杜" userId="e69aded81da48593" providerId="LiveId" clId="{80FB4641-9819-4931-9608-15BB77D0AB03}" dt="2022-09-26T10:20:46.243" v="2229" actId="478"/>
          <ac:spMkLst>
            <pc:docMk/>
            <pc:sldMk cId="3001799640" sldId="813"/>
            <ac:spMk id="3" creationId="{CCC5550F-0EE6-6CD2-0923-69161B74F6A5}"/>
          </ac:spMkLst>
        </pc:spChg>
        <pc:inkChg chg="add">
          <ac:chgData name="伊健 杜" userId="e69aded81da48593" providerId="LiveId" clId="{80FB4641-9819-4931-9608-15BB77D0AB03}" dt="2022-09-26T17:34:41.528" v="6468"/>
          <ac:inkMkLst>
            <pc:docMk/>
            <pc:sldMk cId="3001799640" sldId="813"/>
            <ac:inkMk id="3" creationId="{363AA6EA-8E37-EB0D-FB69-D560F2F54AC4}"/>
          </ac:inkMkLst>
        </pc:inkChg>
      </pc:sldChg>
      <pc:sldChg chg="del">
        <pc:chgData name="伊健 杜" userId="e69aded81da48593" providerId="LiveId" clId="{80FB4641-9819-4931-9608-15BB77D0AB03}" dt="2022-09-26T04:48:42.581" v="0" actId="47"/>
        <pc:sldMkLst>
          <pc:docMk/>
          <pc:sldMk cId="3527886029" sldId="813"/>
        </pc:sldMkLst>
      </pc:sldChg>
      <pc:sldChg chg="del">
        <pc:chgData name="伊健 杜" userId="e69aded81da48593" providerId="LiveId" clId="{80FB4641-9819-4931-9608-15BB77D0AB03}" dt="2022-09-26T04:48:42.581" v="0" actId="47"/>
        <pc:sldMkLst>
          <pc:docMk/>
          <pc:sldMk cId="317886102" sldId="814"/>
        </pc:sldMkLst>
      </pc:sldChg>
      <pc:sldChg chg="addSp delSp modSp add mod modAnim">
        <pc:chgData name="伊健 杜" userId="e69aded81da48593" providerId="LiveId" clId="{80FB4641-9819-4931-9608-15BB77D0AB03}" dt="2022-09-26T14:05:57.464" v="5145"/>
        <pc:sldMkLst>
          <pc:docMk/>
          <pc:sldMk cId="2373919707" sldId="814"/>
        </pc:sldMkLst>
        <pc:spChg chg="del">
          <ac:chgData name="伊健 杜" userId="e69aded81da48593" providerId="LiveId" clId="{80FB4641-9819-4931-9608-15BB77D0AB03}" dt="2022-09-26T14:03:47.159" v="5093" actId="478"/>
          <ac:spMkLst>
            <pc:docMk/>
            <pc:sldMk cId="2373919707" sldId="814"/>
            <ac:spMk id="2" creationId="{96AFEA67-7C71-4749-3BB5-F2BD91A054FC}"/>
          </ac:spMkLst>
        </pc:spChg>
        <pc:spChg chg="del">
          <ac:chgData name="伊健 杜" userId="e69aded81da48593" providerId="LiveId" clId="{80FB4641-9819-4931-9608-15BB77D0AB03}" dt="2022-09-26T14:03:47.159" v="5093" actId="478"/>
          <ac:spMkLst>
            <pc:docMk/>
            <pc:sldMk cId="2373919707" sldId="814"/>
            <ac:spMk id="3" creationId="{CCC5550F-0EE6-6CD2-0923-69161B74F6A5}"/>
          </ac:spMkLst>
        </pc:spChg>
        <pc:spChg chg="add mod">
          <ac:chgData name="伊健 杜" userId="e69aded81da48593" providerId="LiveId" clId="{80FB4641-9819-4931-9608-15BB77D0AB03}" dt="2022-09-26T14:05:44.569" v="5141" actId="1076"/>
          <ac:spMkLst>
            <pc:docMk/>
            <pc:sldMk cId="2373919707" sldId="814"/>
            <ac:spMk id="4" creationId="{F9593FD8-2506-9ACE-1D3F-12EAF5609AED}"/>
          </ac:spMkLst>
        </pc:spChg>
        <pc:spChg chg="add mod">
          <ac:chgData name="伊健 杜" userId="e69aded81da48593" providerId="LiveId" clId="{80FB4641-9819-4931-9608-15BB77D0AB03}" dt="2022-09-26T14:05:44.569" v="5141" actId="1076"/>
          <ac:spMkLst>
            <pc:docMk/>
            <pc:sldMk cId="2373919707" sldId="814"/>
            <ac:spMk id="5" creationId="{0F7FF123-4571-D72D-CF8F-4C2C080D2361}"/>
          </ac:spMkLst>
        </pc:spChg>
        <pc:spChg chg="add mod">
          <ac:chgData name="伊健 杜" userId="e69aded81da48593" providerId="LiveId" clId="{80FB4641-9819-4931-9608-15BB77D0AB03}" dt="2022-09-26T14:05:44.569" v="5141" actId="1076"/>
          <ac:spMkLst>
            <pc:docMk/>
            <pc:sldMk cId="2373919707" sldId="814"/>
            <ac:spMk id="6" creationId="{E88DCD37-DAAC-67BE-5E49-CAD9AB9C02E6}"/>
          </ac:spMkLst>
        </pc:spChg>
        <pc:spChg chg="add mod">
          <ac:chgData name="伊健 杜" userId="e69aded81da48593" providerId="LiveId" clId="{80FB4641-9819-4931-9608-15BB77D0AB03}" dt="2022-09-26T14:05:46.973" v="5142" actId="1076"/>
          <ac:spMkLst>
            <pc:docMk/>
            <pc:sldMk cId="2373919707" sldId="814"/>
            <ac:spMk id="7" creationId="{69BB1817-9F05-299E-69F2-B40C206EBF2F}"/>
          </ac:spMkLst>
        </pc:spChg>
        <pc:spChg chg="add mod">
          <ac:chgData name="伊健 杜" userId="e69aded81da48593" providerId="LiveId" clId="{80FB4641-9819-4931-9608-15BB77D0AB03}" dt="2022-09-26T14:05:49.902" v="5143" actId="1076"/>
          <ac:spMkLst>
            <pc:docMk/>
            <pc:sldMk cId="2373919707" sldId="814"/>
            <ac:spMk id="8" creationId="{3ED56243-38D5-FDE1-D2F5-9A136907BF28}"/>
          </ac:spMkLst>
        </pc:spChg>
        <pc:spChg chg="add mod">
          <ac:chgData name="伊健 杜" userId="e69aded81da48593" providerId="LiveId" clId="{80FB4641-9819-4931-9608-15BB77D0AB03}" dt="2022-09-26T14:05:53.391" v="5144" actId="1076"/>
          <ac:spMkLst>
            <pc:docMk/>
            <pc:sldMk cId="2373919707" sldId="814"/>
            <ac:spMk id="9" creationId="{4747497C-9B99-FDE8-C4AA-63E7138FF3FF}"/>
          </ac:spMkLst>
        </pc:spChg>
        <pc:picChg chg="add mod">
          <ac:chgData name="伊健 杜" userId="e69aded81da48593" providerId="LiveId" clId="{80FB4641-9819-4931-9608-15BB77D0AB03}" dt="2022-09-26T14:05:41.995" v="5140" actId="167"/>
          <ac:picMkLst>
            <pc:docMk/>
            <pc:sldMk cId="2373919707" sldId="814"/>
            <ac:picMk id="2050" creationId="{A0D76DFD-9CB1-8437-7FFF-AE40E5A7B579}"/>
          </ac:picMkLst>
        </pc:picChg>
      </pc:sldChg>
      <pc:sldChg chg="delSp modSp add mod">
        <pc:chgData name="伊健 杜" userId="e69aded81da48593" providerId="LiveId" clId="{80FB4641-9819-4931-9608-15BB77D0AB03}" dt="2022-09-26T15:14:50.832" v="6467"/>
        <pc:sldMkLst>
          <pc:docMk/>
          <pc:sldMk cId="1539618794" sldId="815"/>
        </pc:sldMkLst>
        <pc:spChg chg="mod">
          <ac:chgData name="伊健 杜" userId="e69aded81da48593" providerId="LiveId" clId="{80FB4641-9819-4931-9608-15BB77D0AB03}" dt="2022-09-26T15:14:50.832" v="6467"/>
          <ac:spMkLst>
            <pc:docMk/>
            <pc:sldMk cId="1539618794" sldId="815"/>
            <ac:spMk id="2" creationId="{96AFEA67-7C71-4749-3BB5-F2BD91A054FC}"/>
          </ac:spMkLst>
        </pc:spChg>
        <pc:spChg chg="del">
          <ac:chgData name="伊健 杜" userId="e69aded81da48593" providerId="LiveId" clId="{80FB4641-9819-4931-9608-15BB77D0AB03}" dt="2022-09-26T14:29:50.065" v="5696" actId="478"/>
          <ac:spMkLst>
            <pc:docMk/>
            <pc:sldMk cId="1539618794" sldId="815"/>
            <ac:spMk id="3" creationId="{CCC5550F-0EE6-6CD2-0923-69161B74F6A5}"/>
          </ac:spMkLst>
        </pc:spChg>
      </pc:sldChg>
      <pc:sldChg chg="del">
        <pc:chgData name="伊健 杜" userId="e69aded81da48593" providerId="LiveId" clId="{80FB4641-9819-4931-9608-15BB77D0AB03}" dt="2022-09-26T04:48:42.581" v="0" actId="47"/>
        <pc:sldMkLst>
          <pc:docMk/>
          <pc:sldMk cId="2677845586" sldId="815"/>
        </pc:sldMkLst>
      </pc:sldChg>
      <pc:sldChg chg="del">
        <pc:chgData name="伊健 杜" userId="e69aded81da48593" providerId="LiveId" clId="{80FB4641-9819-4931-9608-15BB77D0AB03}" dt="2022-09-26T04:48:42.581" v="0" actId="47"/>
        <pc:sldMkLst>
          <pc:docMk/>
          <pc:sldMk cId="3133937945" sldId="816"/>
        </pc:sldMkLst>
      </pc:sldChg>
      <pc:sldChg chg="del">
        <pc:chgData name="伊健 杜" userId="e69aded81da48593" providerId="LiveId" clId="{80FB4641-9819-4931-9608-15BB77D0AB03}" dt="2022-09-26T04:48:42.581" v="0" actId="47"/>
        <pc:sldMkLst>
          <pc:docMk/>
          <pc:sldMk cId="1641843476" sldId="817"/>
        </pc:sldMkLst>
      </pc:sldChg>
      <pc:sldChg chg="del">
        <pc:chgData name="伊健 杜" userId="e69aded81da48593" providerId="LiveId" clId="{80FB4641-9819-4931-9608-15BB77D0AB03}" dt="2022-09-26T04:48:42.581" v="0" actId="47"/>
        <pc:sldMkLst>
          <pc:docMk/>
          <pc:sldMk cId="3371036930" sldId="818"/>
        </pc:sldMkLst>
      </pc:sldChg>
      <pc:sldChg chg="del">
        <pc:chgData name="伊健 杜" userId="e69aded81da48593" providerId="LiveId" clId="{80FB4641-9819-4931-9608-15BB77D0AB03}" dt="2022-09-26T04:48:42.581" v="0" actId="47"/>
        <pc:sldMkLst>
          <pc:docMk/>
          <pc:sldMk cId="3762140085" sldId="819"/>
        </pc:sldMkLst>
      </pc:sldChg>
      <pc:sldChg chg="del">
        <pc:chgData name="伊健 杜" userId="e69aded81da48593" providerId="LiveId" clId="{80FB4641-9819-4931-9608-15BB77D0AB03}" dt="2022-09-26T04:48:42.581" v="0" actId="47"/>
        <pc:sldMkLst>
          <pc:docMk/>
          <pc:sldMk cId="3609758053" sldId="820"/>
        </pc:sldMkLst>
      </pc:sldChg>
      <pc:sldChg chg="del">
        <pc:chgData name="伊健 杜" userId="e69aded81da48593" providerId="LiveId" clId="{80FB4641-9819-4931-9608-15BB77D0AB03}" dt="2022-09-26T04:48:42.581" v="0" actId="47"/>
        <pc:sldMkLst>
          <pc:docMk/>
          <pc:sldMk cId="1821954525" sldId="821"/>
        </pc:sldMkLst>
      </pc:sldChg>
      <pc:sldChg chg="del">
        <pc:chgData name="伊健 杜" userId="e69aded81da48593" providerId="LiveId" clId="{80FB4641-9819-4931-9608-15BB77D0AB03}" dt="2022-09-26T04:48:42.581" v="0" actId="47"/>
        <pc:sldMkLst>
          <pc:docMk/>
          <pc:sldMk cId="1314754216" sldId="822"/>
        </pc:sldMkLst>
      </pc:sldChg>
      <pc:sldChg chg="del">
        <pc:chgData name="伊健 杜" userId="e69aded81da48593" providerId="LiveId" clId="{80FB4641-9819-4931-9608-15BB77D0AB03}" dt="2022-09-26T04:48:42.581" v="0" actId="47"/>
        <pc:sldMkLst>
          <pc:docMk/>
          <pc:sldMk cId="2123399927" sldId="823"/>
        </pc:sldMkLst>
      </pc:sldChg>
      <pc:sldChg chg="addSp delSp modSp add del mod">
        <pc:chgData name="伊健 杜" userId="e69aded81da48593" providerId="LiveId" clId="{80FB4641-9819-4931-9608-15BB77D0AB03}" dt="2022-09-26T14:56:23.399" v="6179" actId="20577"/>
        <pc:sldMkLst>
          <pc:docMk/>
          <pc:sldMk cId="3036937584" sldId="824"/>
        </pc:sldMkLst>
        <pc:spChg chg="mod">
          <ac:chgData name="伊健 杜" userId="e69aded81da48593" providerId="LiveId" clId="{80FB4641-9819-4931-9608-15BB77D0AB03}" dt="2022-09-26T14:56:23.399" v="6179" actId="20577"/>
          <ac:spMkLst>
            <pc:docMk/>
            <pc:sldMk cId="3036937584" sldId="824"/>
            <ac:spMk id="2" creationId="{1302A11A-625D-774F-23B3-739301B530C3}"/>
          </ac:spMkLst>
        </pc:spChg>
        <pc:spChg chg="mod">
          <ac:chgData name="伊健 杜" userId="e69aded81da48593" providerId="LiveId" clId="{80FB4641-9819-4931-9608-15BB77D0AB03}" dt="2022-09-26T10:27:46.648" v="2550"/>
          <ac:spMkLst>
            <pc:docMk/>
            <pc:sldMk cId="3036937584" sldId="824"/>
            <ac:spMk id="4" creationId="{21BD65C9-00B8-77B5-1258-CB85B4A4F40D}"/>
          </ac:spMkLst>
        </pc:spChg>
        <pc:picChg chg="add mod">
          <ac:chgData name="伊健 杜" userId="e69aded81da48593" providerId="LiveId" clId="{80FB4641-9819-4931-9608-15BB77D0AB03}" dt="2022-09-26T05:56:59.491" v="1533" actId="1076"/>
          <ac:picMkLst>
            <pc:docMk/>
            <pc:sldMk cId="3036937584" sldId="824"/>
            <ac:picMk id="1026" creationId="{AB951492-2D64-FE75-0F6E-DA624CA05734}"/>
          </ac:picMkLst>
        </pc:picChg>
        <pc:picChg chg="add mod">
          <ac:chgData name="伊健 杜" userId="e69aded81da48593" providerId="LiveId" clId="{80FB4641-9819-4931-9608-15BB77D0AB03}" dt="2022-09-26T05:56:56.609" v="1532" actId="1076"/>
          <ac:picMkLst>
            <pc:docMk/>
            <pc:sldMk cId="3036937584" sldId="824"/>
            <ac:picMk id="1028" creationId="{095C3CC7-3C51-B7B6-E709-0B82BBACF002}"/>
          </ac:picMkLst>
        </pc:picChg>
        <pc:picChg chg="del">
          <ac:chgData name="伊健 杜" userId="e69aded81da48593" providerId="LiveId" clId="{80FB4641-9819-4931-9608-15BB77D0AB03}" dt="2022-09-26T05:54:18.327" v="1457" actId="478"/>
          <ac:picMkLst>
            <pc:docMk/>
            <pc:sldMk cId="3036937584" sldId="824"/>
            <ac:picMk id="6146" creationId="{5B9E713D-FCB0-B725-20E7-74B5F5D94B37}"/>
          </ac:picMkLst>
        </pc:picChg>
      </pc:sldChg>
      <pc:sldChg chg="del">
        <pc:chgData name="伊健 杜" userId="e69aded81da48593" providerId="LiveId" clId="{80FB4641-9819-4931-9608-15BB77D0AB03}" dt="2022-09-26T04:48:42.581" v="0" actId="47"/>
        <pc:sldMkLst>
          <pc:docMk/>
          <pc:sldMk cId="1127285093" sldId="825"/>
        </pc:sldMkLst>
      </pc:sldChg>
      <pc:sldChg chg="addSp delSp modSp add mod">
        <pc:chgData name="伊健 杜" userId="e69aded81da48593" providerId="LiveId" clId="{80FB4641-9819-4931-9608-15BB77D0AB03}" dt="2022-09-26T15:11:16.957" v="6304"/>
        <pc:sldMkLst>
          <pc:docMk/>
          <pc:sldMk cId="1853446889" sldId="825"/>
        </pc:sldMkLst>
        <pc:spChg chg="mod">
          <ac:chgData name="伊健 杜" userId="e69aded81da48593" providerId="LiveId" clId="{80FB4641-9819-4931-9608-15BB77D0AB03}" dt="2022-09-26T15:11:16.957" v="6304"/>
          <ac:spMkLst>
            <pc:docMk/>
            <pc:sldMk cId="1853446889" sldId="825"/>
            <ac:spMk id="2" creationId="{1302A11A-625D-774F-23B3-739301B530C3}"/>
          </ac:spMkLst>
        </pc:spChg>
        <pc:spChg chg="mod">
          <ac:chgData name="伊健 杜" userId="e69aded81da48593" providerId="LiveId" clId="{80FB4641-9819-4931-9608-15BB77D0AB03}" dt="2022-09-26T10:27:46.648" v="2550"/>
          <ac:spMkLst>
            <pc:docMk/>
            <pc:sldMk cId="1853446889" sldId="825"/>
            <ac:spMk id="4" creationId="{21BD65C9-00B8-77B5-1258-CB85B4A4F40D}"/>
          </ac:spMkLst>
        </pc:spChg>
        <pc:picChg chg="add mod">
          <ac:chgData name="伊健 杜" userId="e69aded81da48593" providerId="LiveId" clId="{80FB4641-9819-4931-9608-15BB77D0AB03}" dt="2022-09-26T09:03:51.909" v="1717" actId="1076"/>
          <ac:picMkLst>
            <pc:docMk/>
            <pc:sldMk cId="1853446889" sldId="825"/>
            <ac:picMk id="3" creationId="{920E3A1A-814B-F8F4-4BC0-62B5EEA51DD2}"/>
          </ac:picMkLst>
        </pc:picChg>
        <pc:picChg chg="add mod">
          <ac:chgData name="伊健 杜" userId="e69aded81da48593" providerId="LiveId" clId="{80FB4641-9819-4931-9608-15BB77D0AB03}" dt="2022-09-26T09:03:50.629" v="1716" actId="1076"/>
          <ac:picMkLst>
            <pc:docMk/>
            <pc:sldMk cId="1853446889" sldId="825"/>
            <ac:picMk id="5" creationId="{167FF280-0798-1696-A57A-46495C553E01}"/>
          </ac:picMkLst>
        </pc:picChg>
        <pc:picChg chg="del">
          <ac:chgData name="伊健 杜" userId="e69aded81da48593" providerId="LiveId" clId="{80FB4641-9819-4931-9608-15BB77D0AB03}" dt="2022-09-26T08:59:38.574" v="1701" actId="478"/>
          <ac:picMkLst>
            <pc:docMk/>
            <pc:sldMk cId="1853446889" sldId="825"/>
            <ac:picMk id="1026" creationId="{AB951492-2D64-FE75-0F6E-DA624CA05734}"/>
          </ac:picMkLst>
        </pc:picChg>
        <pc:picChg chg="del">
          <ac:chgData name="伊健 杜" userId="e69aded81da48593" providerId="LiveId" clId="{80FB4641-9819-4931-9608-15BB77D0AB03}" dt="2022-09-26T08:59:37.973" v="1700" actId="478"/>
          <ac:picMkLst>
            <pc:docMk/>
            <pc:sldMk cId="1853446889" sldId="825"/>
            <ac:picMk id="1028" creationId="{095C3CC7-3C51-B7B6-E709-0B82BBACF002}"/>
          </ac:picMkLst>
        </pc:picChg>
      </pc:sldChg>
      <pc:sldChg chg="addSp delSp modSp add mod">
        <pc:chgData name="伊健 杜" userId="e69aded81da48593" providerId="LiveId" clId="{80FB4641-9819-4931-9608-15BB77D0AB03}" dt="2022-09-26T10:27:46.648" v="2550"/>
        <pc:sldMkLst>
          <pc:docMk/>
          <pc:sldMk cId="1868189798" sldId="826"/>
        </pc:sldMkLst>
        <pc:spChg chg="mod">
          <ac:chgData name="伊健 杜" userId="e69aded81da48593" providerId="LiveId" clId="{80FB4641-9819-4931-9608-15BB77D0AB03}" dt="2022-09-26T10:27:46.648" v="2550"/>
          <ac:spMkLst>
            <pc:docMk/>
            <pc:sldMk cId="1868189798" sldId="826"/>
            <ac:spMk id="2" creationId="{81F4B079-5182-7332-4978-966F1AEEF4D2}"/>
          </ac:spMkLst>
        </pc:spChg>
        <pc:spChg chg="del">
          <ac:chgData name="伊健 杜" userId="e69aded81da48593" providerId="LiveId" clId="{80FB4641-9819-4931-9608-15BB77D0AB03}" dt="2022-09-26T08:58:26.190" v="1694" actId="478"/>
          <ac:spMkLst>
            <pc:docMk/>
            <pc:sldMk cId="1868189798" sldId="826"/>
            <ac:spMk id="4" creationId="{CFC1CF28-580E-2280-640A-ADB8853307E7}"/>
          </ac:spMkLst>
        </pc:spChg>
        <pc:picChg chg="add mod modCrop">
          <ac:chgData name="伊健 杜" userId="e69aded81da48593" providerId="LiveId" clId="{80FB4641-9819-4931-9608-15BB77D0AB03}" dt="2022-09-26T08:58:51.453" v="1699" actId="1076"/>
          <ac:picMkLst>
            <pc:docMk/>
            <pc:sldMk cId="1868189798" sldId="826"/>
            <ac:picMk id="5" creationId="{E2336A9C-250E-459F-B4E6-B9B632EF0FBE}"/>
          </ac:picMkLst>
        </pc:picChg>
        <pc:picChg chg="del mod">
          <ac:chgData name="伊健 杜" userId="e69aded81da48593" providerId="LiveId" clId="{80FB4641-9819-4931-9608-15BB77D0AB03}" dt="2022-09-26T08:58:26.190" v="1694" actId="478"/>
          <ac:picMkLst>
            <pc:docMk/>
            <pc:sldMk cId="1868189798" sldId="826"/>
            <ac:picMk id="1026" creationId="{A9AB5EB3-A1E4-D1A3-2C29-C7D4C26A3042}"/>
          </ac:picMkLst>
        </pc:picChg>
      </pc:sldChg>
      <pc:sldChg chg="del">
        <pc:chgData name="伊健 杜" userId="e69aded81da48593" providerId="LiveId" clId="{80FB4641-9819-4931-9608-15BB77D0AB03}" dt="2022-09-26T04:48:42.581" v="0" actId="47"/>
        <pc:sldMkLst>
          <pc:docMk/>
          <pc:sldMk cId="3566633670" sldId="826"/>
        </pc:sldMkLst>
      </pc:sldChg>
      <pc:sldChg chg="addSp delSp modSp add mod">
        <pc:chgData name="伊健 杜" userId="e69aded81da48593" providerId="LiveId" clId="{80FB4641-9819-4931-9608-15BB77D0AB03}" dt="2022-09-26T15:11:19.897" v="6305"/>
        <pc:sldMkLst>
          <pc:docMk/>
          <pc:sldMk cId="740102621" sldId="827"/>
        </pc:sldMkLst>
        <pc:spChg chg="mod">
          <ac:chgData name="伊健 杜" userId="e69aded81da48593" providerId="LiveId" clId="{80FB4641-9819-4931-9608-15BB77D0AB03}" dt="2022-09-26T15:11:19.897" v="6305"/>
          <ac:spMkLst>
            <pc:docMk/>
            <pc:sldMk cId="740102621" sldId="827"/>
            <ac:spMk id="2" creationId="{1302A11A-625D-774F-23B3-739301B530C3}"/>
          </ac:spMkLst>
        </pc:spChg>
        <pc:spChg chg="mod">
          <ac:chgData name="伊健 杜" userId="e69aded81da48593" providerId="LiveId" clId="{80FB4641-9819-4931-9608-15BB77D0AB03}" dt="2022-09-26T10:27:46.648" v="2550"/>
          <ac:spMkLst>
            <pc:docMk/>
            <pc:sldMk cId="740102621" sldId="827"/>
            <ac:spMk id="4" creationId="{21BD65C9-00B8-77B5-1258-CB85B4A4F40D}"/>
          </ac:spMkLst>
        </pc:spChg>
        <pc:spChg chg="add del mod">
          <ac:chgData name="伊健 杜" userId="e69aded81da48593" providerId="LiveId" clId="{80FB4641-9819-4931-9608-15BB77D0AB03}" dt="2022-09-26T09:10:33.602" v="1810" actId="478"/>
          <ac:spMkLst>
            <pc:docMk/>
            <pc:sldMk cId="740102621" sldId="827"/>
            <ac:spMk id="6" creationId="{3E73EC8D-60D8-0B62-F84D-C33949314C1F}"/>
          </ac:spMkLst>
        </pc:spChg>
        <pc:picChg chg="del">
          <ac:chgData name="伊健 杜" userId="e69aded81da48593" providerId="LiveId" clId="{80FB4641-9819-4931-9608-15BB77D0AB03}" dt="2022-09-26T09:04:36.745" v="1719" actId="478"/>
          <ac:picMkLst>
            <pc:docMk/>
            <pc:sldMk cId="740102621" sldId="827"/>
            <ac:picMk id="3" creationId="{920E3A1A-814B-F8F4-4BC0-62B5EEA51DD2}"/>
          </ac:picMkLst>
        </pc:picChg>
        <pc:picChg chg="del">
          <ac:chgData name="伊健 杜" userId="e69aded81da48593" providerId="LiveId" clId="{80FB4641-9819-4931-9608-15BB77D0AB03}" dt="2022-09-26T09:04:36.745" v="1719" actId="478"/>
          <ac:picMkLst>
            <pc:docMk/>
            <pc:sldMk cId="740102621" sldId="827"/>
            <ac:picMk id="5" creationId="{167FF280-0798-1696-A57A-46495C553E01}"/>
          </ac:picMkLst>
        </pc:picChg>
        <pc:picChg chg="add mod">
          <ac:chgData name="伊健 杜" userId="e69aded81da48593" providerId="LiveId" clId="{80FB4641-9819-4931-9608-15BB77D0AB03}" dt="2022-09-26T09:12:01.071" v="1812" actId="1076"/>
          <ac:picMkLst>
            <pc:docMk/>
            <pc:sldMk cId="740102621" sldId="827"/>
            <ac:picMk id="2050" creationId="{B6E385B7-0DDF-4BBB-657C-15F2DBB15136}"/>
          </ac:picMkLst>
        </pc:picChg>
      </pc:sldChg>
      <pc:sldChg chg="del">
        <pc:chgData name="伊健 杜" userId="e69aded81da48593" providerId="LiveId" clId="{80FB4641-9819-4931-9608-15BB77D0AB03}" dt="2022-09-26T04:48:42.581" v="0" actId="47"/>
        <pc:sldMkLst>
          <pc:docMk/>
          <pc:sldMk cId="50579126" sldId="828"/>
        </pc:sldMkLst>
      </pc:sldChg>
      <pc:sldChg chg="addSp delSp modSp add mod">
        <pc:chgData name="伊健 杜" userId="e69aded81da48593" providerId="LiveId" clId="{80FB4641-9819-4931-9608-15BB77D0AB03}" dt="2022-09-26T15:11:22.723" v="6306"/>
        <pc:sldMkLst>
          <pc:docMk/>
          <pc:sldMk cId="1701802196" sldId="828"/>
        </pc:sldMkLst>
        <pc:spChg chg="mod">
          <ac:chgData name="伊健 杜" userId="e69aded81da48593" providerId="LiveId" clId="{80FB4641-9819-4931-9608-15BB77D0AB03}" dt="2022-09-26T15:11:22.723" v="6306"/>
          <ac:spMkLst>
            <pc:docMk/>
            <pc:sldMk cId="1701802196" sldId="828"/>
            <ac:spMk id="2" creationId="{1302A11A-625D-774F-23B3-739301B530C3}"/>
          </ac:spMkLst>
        </pc:spChg>
        <pc:spChg chg="add mod">
          <ac:chgData name="伊健 杜" userId="e69aded81da48593" providerId="LiveId" clId="{80FB4641-9819-4931-9608-15BB77D0AB03}" dt="2022-09-26T10:27:46.648" v="2550"/>
          <ac:spMkLst>
            <pc:docMk/>
            <pc:sldMk cId="1701802196" sldId="828"/>
            <ac:spMk id="3" creationId="{B9F99A6C-CC78-B37E-7DD8-29835CAC1744}"/>
          </ac:spMkLst>
        </pc:spChg>
        <pc:spChg chg="del mod">
          <ac:chgData name="伊健 杜" userId="e69aded81da48593" providerId="LiveId" clId="{80FB4641-9819-4931-9608-15BB77D0AB03}" dt="2022-09-26T09:55:06.555" v="1818" actId="478"/>
          <ac:spMkLst>
            <pc:docMk/>
            <pc:sldMk cId="1701802196" sldId="828"/>
            <ac:spMk id="4" creationId="{21BD65C9-00B8-77B5-1258-CB85B4A4F40D}"/>
          </ac:spMkLst>
        </pc:spChg>
        <pc:picChg chg="del">
          <ac:chgData name="伊健 杜" userId="e69aded81da48593" providerId="LiveId" clId="{80FB4641-9819-4931-9608-15BB77D0AB03}" dt="2022-09-26T09:54:53.338" v="1814" actId="478"/>
          <ac:picMkLst>
            <pc:docMk/>
            <pc:sldMk cId="1701802196" sldId="828"/>
            <ac:picMk id="2050" creationId="{B6E385B7-0DDF-4BBB-657C-15F2DBB15136}"/>
          </ac:picMkLst>
        </pc:picChg>
        <pc:picChg chg="add mod">
          <ac:chgData name="伊健 杜" userId="e69aded81da48593" providerId="LiveId" clId="{80FB4641-9819-4931-9608-15BB77D0AB03}" dt="2022-09-26T10:04:51.020" v="1877" actId="14100"/>
          <ac:picMkLst>
            <pc:docMk/>
            <pc:sldMk cId="1701802196" sldId="828"/>
            <ac:picMk id="3074" creationId="{819880CD-B22E-FBCA-2BEE-A3CB0943DE98}"/>
          </ac:picMkLst>
        </pc:picChg>
      </pc:sldChg>
      <pc:sldChg chg="addSp delSp modSp add mod">
        <pc:chgData name="伊健 杜" userId="e69aded81da48593" providerId="LiveId" clId="{80FB4641-9819-4931-9608-15BB77D0AB03}" dt="2022-09-26T10:27:46.648" v="2550"/>
        <pc:sldMkLst>
          <pc:docMk/>
          <pc:sldMk cId="1331756103" sldId="829"/>
        </pc:sldMkLst>
        <pc:spChg chg="mod">
          <ac:chgData name="伊健 杜" userId="e69aded81da48593" providerId="LiveId" clId="{80FB4641-9819-4931-9608-15BB77D0AB03}" dt="2022-09-26T10:27:46.648" v="2550"/>
          <ac:spMkLst>
            <pc:docMk/>
            <pc:sldMk cId="1331756103" sldId="829"/>
            <ac:spMk id="2" creationId="{81F4B079-5182-7332-4978-966F1AEEF4D2}"/>
          </ac:spMkLst>
        </pc:spChg>
        <pc:spChg chg="mod">
          <ac:chgData name="伊健 杜" userId="e69aded81da48593" providerId="LiveId" clId="{80FB4641-9819-4931-9608-15BB77D0AB03}" dt="2022-09-26T10:27:46.648" v="2550"/>
          <ac:spMkLst>
            <pc:docMk/>
            <pc:sldMk cId="1331756103" sldId="829"/>
            <ac:spMk id="4" creationId="{CFC1CF28-580E-2280-640A-ADB8853307E7}"/>
          </ac:spMkLst>
        </pc:spChg>
        <pc:spChg chg="del mod">
          <ac:chgData name="伊健 杜" userId="e69aded81da48593" providerId="LiveId" clId="{80FB4641-9819-4931-9608-15BB77D0AB03}" dt="2022-09-26T10:10:46.569" v="1906" actId="478"/>
          <ac:spMkLst>
            <pc:docMk/>
            <pc:sldMk cId="1331756103" sldId="829"/>
            <ac:spMk id="5" creationId="{AA57B10D-D515-4DDE-373D-FAC302F57EBD}"/>
          </ac:spMkLst>
        </pc:spChg>
        <pc:picChg chg="del">
          <ac:chgData name="伊健 杜" userId="e69aded81da48593" providerId="LiveId" clId="{80FB4641-9819-4931-9608-15BB77D0AB03}" dt="2022-09-26T10:10:46.913" v="1907" actId="478"/>
          <ac:picMkLst>
            <pc:docMk/>
            <pc:sldMk cId="1331756103" sldId="829"/>
            <ac:picMk id="3" creationId="{204CF076-C400-224D-8AC2-7C90017A5720}"/>
          </ac:picMkLst>
        </pc:picChg>
        <pc:picChg chg="add del mod">
          <ac:chgData name="伊健 杜" userId="e69aded81da48593" providerId="LiveId" clId="{80FB4641-9819-4931-9608-15BB77D0AB03}" dt="2022-09-26T10:11:37.390" v="1910" actId="478"/>
          <ac:picMkLst>
            <pc:docMk/>
            <pc:sldMk cId="1331756103" sldId="829"/>
            <ac:picMk id="4098" creationId="{CDF42079-B75A-2B3B-2CA0-0CF96A14BAF9}"/>
          </ac:picMkLst>
        </pc:picChg>
        <pc:picChg chg="add mod">
          <ac:chgData name="伊健 杜" userId="e69aded81da48593" providerId="LiveId" clId="{80FB4641-9819-4931-9608-15BB77D0AB03}" dt="2022-09-26T10:11:39.341" v="1912" actId="1076"/>
          <ac:picMkLst>
            <pc:docMk/>
            <pc:sldMk cId="1331756103" sldId="829"/>
            <ac:picMk id="4100" creationId="{CE8708B8-BF7D-1637-786D-564BD6264009}"/>
          </ac:picMkLst>
        </pc:picChg>
      </pc:sldChg>
      <pc:sldChg chg="del">
        <pc:chgData name="伊健 杜" userId="e69aded81da48593" providerId="LiveId" clId="{80FB4641-9819-4931-9608-15BB77D0AB03}" dt="2022-09-26T04:48:42.581" v="0" actId="47"/>
        <pc:sldMkLst>
          <pc:docMk/>
          <pc:sldMk cId="4174227112" sldId="829"/>
        </pc:sldMkLst>
      </pc:sldChg>
      <pc:sldChg chg="del">
        <pc:chgData name="伊健 杜" userId="e69aded81da48593" providerId="LiveId" clId="{80FB4641-9819-4931-9608-15BB77D0AB03}" dt="2022-09-26T04:48:42.581" v="0" actId="47"/>
        <pc:sldMkLst>
          <pc:docMk/>
          <pc:sldMk cId="24949270" sldId="830"/>
        </pc:sldMkLst>
      </pc:sldChg>
      <pc:sldChg chg="addSp delSp modSp add mod">
        <pc:chgData name="伊健 杜" userId="e69aded81da48593" providerId="LiveId" clId="{80FB4641-9819-4931-9608-15BB77D0AB03}" dt="2022-09-26T10:27:46.648" v="2550"/>
        <pc:sldMkLst>
          <pc:docMk/>
          <pc:sldMk cId="3615361864" sldId="830"/>
        </pc:sldMkLst>
        <pc:spChg chg="mod">
          <ac:chgData name="伊健 杜" userId="e69aded81da48593" providerId="LiveId" clId="{80FB4641-9819-4931-9608-15BB77D0AB03}" dt="2022-09-26T10:27:46.648" v="2550"/>
          <ac:spMkLst>
            <pc:docMk/>
            <pc:sldMk cId="3615361864" sldId="830"/>
            <ac:spMk id="2" creationId="{81F4B079-5182-7332-4978-966F1AEEF4D2}"/>
          </ac:spMkLst>
        </pc:spChg>
        <pc:spChg chg="add mod">
          <ac:chgData name="伊健 杜" userId="e69aded81da48593" providerId="LiveId" clId="{80FB4641-9819-4931-9608-15BB77D0AB03}" dt="2022-09-26T10:27:46.648" v="2550"/>
          <ac:spMkLst>
            <pc:docMk/>
            <pc:sldMk cId="3615361864" sldId="830"/>
            <ac:spMk id="3" creationId="{B807661C-8605-B3FB-6E02-E14A8777DEEA}"/>
          </ac:spMkLst>
        </pc:spChg>
        <pc:spChg chg="mod">
          <ac:chgData name="伊健 杜" userId="e69aded81da48593" providerId="LiveId" clId="{80FB4641-9819-4931-9608-15BB77D0AB03}" dt="2022-09-26T10:13:31.186" v="2075" actId="20577"/>
          <ac:spMkLst>
            <pc:docMk/>
            <pc:sldMk cId="3615361864" sldId="830"/>
            <ac:spMk id="4" creationId="{CFC1CF28-580E-2280-640A-ADB8853307E7}"/>
          </ac:spMkLst>
        </pc:spChg>
        <pc:picChg chg="del">
          <ac:chgData name="伊健 杜" userId="e69aded81da48593" providerId="LiveId" clId="{80FB4641-9819-4931-9608-15BB77D0AB03}" dt="2022-09-26T10:12:37.966" v="1988" actId="478"/>
          <ac:picMkLst>
            <pc:docMk/>
            <pc:sldMk cId="3615361864" sldId="830"/>
            <ac:picMk id="4100" creationId="{CE8708B8-BF7D-1637-786D-564BD6264009}"/>
          </ac:picMkLst>
        </pc:picChg>
        <pc:picChg chg="add mod">
          <ac:chgData name="伊健 杜" userId="e69aded81da48593" providerId="LiveId" clId="{80FB4641-9819-4931-9608-15BB77D0AB03}" dt="2022-09-26T10:17:39.481" v="2136" actId="1076"/>
          <ac:picMkLst>
            <pc:docMk/>
            <pc:sldMk cId="3615361864" sldId="830"/>
            <ac:picMk id="5122" creationId="{DADC538E-54C9-E9F5-2C7E-A8D152C13AC3}"/>
          </ac:picMkLst>
        </pc:picChg>
      </pc:sldChg>
      <pc:sldChg chg="addSp delSp modSp add mod">
        <pc:chgData name="伊健 杜" userId="e69aded81da48593" providerId="LiveId" clId="{80FB4641-9819-4931-9608-15BB77D0AB03}" dt="2022-09-26T10:27:46.648" v="2550"/>
        <pc:sldMkLst>
          <pc:docMk/>
          <pc:sldMk cId="2185364814" sldId="831"/>
        </pc:sldMkLst>
        <pc:spChg chg="mod">
          <ac:chgData name="伊健 杜" userId="e69aded81da48593" providerId="LiveId" clId="{80FB4641-9819-4931-9608-15BB77D0AB03}" dt="2022-09-26T10:27:46.648" v="2550"/>
          <ac:spMkLst>
            <pc:docMk/>
            <pc:sldMk cId="2185364814" sldId="831"/>
            <ac:spMk id="2" creationId="{81F4B079-5182-7332-4978-966F1AEEF4D2}"/>
          </ac:spMkLst>
        </pc:spChg>
        <pc:spChg chg="del">
          <ac:chgData name="伊健 杜" userId="e69aded81da48593" providerId="LiveId" clId="{80FB4641-9819-4931-9608-15BB77D0AB03}" dt="2022-09-26T10:18:12.553" v="2138" actId="478"/>
          <ac:spMkLst>
            <pc:docMk/>
            <pc:sldMk cId="2185364814" sldId="831"/>
            <ac:spMk id="3" creationId="{B807661C-8605-B3FB-6E02-E14A8777DEEA}"/>
          </ac:spMkLst>
        </pc:spChg>
        <pc:spChg chg="mod">
          <ac:chgData name="伊健 杜" userId="e69aded81da48593" providerId="LiveId" clId="{80FB4641-9819-4931-9608-15BB77D0AB03}" dt="2022-09-26T10:27:46.648" v="2550"/>
          <ac:spMkLst>
            <pc:docMk/>
            <pc:sldMk cId="2185364814" sldId="831"/>
            <ac:spMk id="4" creationId="{CFC1CF28-580E-2280-640A-ADB8853307E7}"/>
          </ac:spMkLst>
        </pc:spChg>
        <pc:spChg chg="add del mod">
          <ac:chgData name="伊健 杜" userId="e69aded81da48593" providerId="LiveId" clId="{80FB4641-9819-4931-9608-15BB77D0AB03}" dt="2022-09-26T10:18:47.122" v="2179"/>
          <ac:spMkLst>
            <pc:docMk/>
            <pc:sldMk cId="2185364814" sldId="831"/>
            <ac:spMk id="5" creationId="{8ED9C830-9B43-28D5-A44C-31EFFD266D22}"/>
          </ac:spMkLst>
        </pc:spChg>
        <pc:picChg chg="del">
          <ac:chgData name="伊健 杜" userId="e69aded81da48593" providerId="LiveId" clId="{80FB4641-9819-4931-9608-15BB77D0AB03}" dt="2022-09-26T10:18:12.553" v="2138" actId="478"/>
          <ac:picMkLst>
            <pc:docMk/>
            <pc:sldMk cId="2185364814" sldId="831"/>
            <ac:picMk id="5122" creationId="{DADC538E-54C9-E9F5-2C7E-A8D152C13AC3}"/>
          </ac:picMkLst>
        </pc:picChg>
        <pc:picChg chg="add del mod">
          <ac:chgData name="伊健 杜" userId="e69aded81da48593" providerId="LiveId" clId="{80FB4641-9819-4931-9608-15BB77D0AB03}" dt="2022-09-26T10:18:47.121" v="2177" actId="478"/>
          <ac:picMkLst>
            <pc:docMk/>
            <pc:sldMk cId="2185364814" sldId="831"/>
            <ac:picMk id="6146" creationId="{CFDBD8DF-E2FD-E8E1-0AAA-7EA90891C809}"/>
          </ac:picMkLst>
        </pc:picChg>
        <pc:picChg chg="add mod">
          <ac:chgData name="伊健 杜" userId="e69aded81da48593" providerId="LiveId" clId="{80FB4641-9819-4931-9608-15BB77D0AB03}" dt="2022-09-26T10:20:40.748" v="2228" actId="1076"/>
          <ac:picMkLst>
            <pc:docMk/>
            <pc:sldMk cId="2185364814" sldId="831"/>
            <ac:picMk id="6148" creationId="{87DEF041-886A-D817-53BA-B2E729ED2065}"/>
          </ac:picMkLst>
        </pc:picChg>
      </pc:sldChg>
      <pc:sldChg chg="del">
        <pc:chgData name="伊健 杜" userId="e69aded81da48593" providerId="LiveId" clId="{80FB4641-9819-4931-9608-15BB77D0AB03}" dt="2022-09-26T04:48:42.581" v="0" actId="47"/>
        <pc:sldMkLst>
          <pc:docMk/>
          <pc:sldMk cId="4266730041" sldId="831"/>
        </pc:sldMkLst>
      </pc:sldChg>
      <pc:sldChg chg="addSp delSp modSp add mod ord">
        <pc:chgData name="伊健 杜" userId="e69aded81da48593" providerId="LiveId" clId="{80FB4641-9819-4931-9608-15BB77D0AB03}" dt="2022-09-26T14:55:00.210" v="6016"/>
        <pc:sldMkLst>
          <pc:docMk/>
          <pc:sldMk cId="1290189956" sldId="832"/>
        </pc:sldMkLst>
        <pc:spChg chg="mod">
          <ac:chgData name="伊健 杜" userId="e69aded81da48593" providerId="LiveId" clId="{80FB4641-9819-4931-9608-15BB77D0AB03}" dt="2022-09-26T10:22:28.359" v="2358"/>
          <ac:spMkLst>
            <pc:docMk/>
            <pc:sldMk cId="1290189956" sldId="832"/>
            <ac:spMk id="2" creationId="{81F4B079-5182-7332-4978-966F1AEEF4D2}"/>
          </ac:spMkLst>
        </pc:spChg>
        <pc:spChg chg="add mod">
          <ac:chgData name="伊健 杜" userId="e69aded81da48593" providerId="LiveId" clId="{80FB4641-9819-4931-9608-15BB77D0AB03}" dt="2022-09-26T10:27:38.541" v="2549" actId="113"/>
          <ac:spMkLst>
            <pc:docMk/>
            <pc:sldMk cId="1290189956" sldId="832"/>
            <ac:spMk id="3" creationId="{1BB5CBBC-8201-D51D-35F4-F644A853EEED}"/>
          </ac:spMkLst>
        </pc:spChg>
        <pc:spChg chg="mod">
          <ac:chgData name="伊健 杜" userId="e69aded81da48593" providerId="LiveId" clId="{80FB4641-9819-4931-9608-15BB77D0AB03}" dt="2022-09-26T14:55:00.210" v="6016"/>
          <ac:spMkLst>
            <pc:docMk/>
            <pc:sldMk cId="1290189956" sldId="832"/>
            <ac:spMk id="4" creationId="{CFC1CF28-580E-2280-640A-ADB8853307E7}"/>
          </ac:spMkLst>
        </pc:spChg>
        <pc:spChg chg="add del mod">
          <ac:chgData name="伊健 杜" userId="e69aded81da48593" providerId="LiveId" clId="{80FB4641-9819-4931-9608-15BB77D0AB03}" dt="2022-09-26T10:26:47.924" v="2425" actId="478"/>
          <ac:spMkLst>
            <pc:docMk/>
            <pc:sldMk cId="1290189956" sldId="832"/>
            <ac:spMk id="5" creationId="{7DE85EF7-8FEC-5188-634B-548113264189}"/>
          </ac:spMkLst>
        </pc:spChg>
        <pc:spChg chg="add mod">
          <ac:chgData name="伊健 杜" userId="e69aded81da48593" providerId="LiveId" clId="{80FB4641-9819-4931-9608-15BB77D0AB03}" dt="2022-09-26T10:27:46.648" v="2550"/>
          <ac:spMkLst>
            <pc:docMk/>
            <pc:sldMk cId="1290189956" sldId="832"/>
            <ac:spMk id="6" creationId="{02055528-9BA3-92A5-5619-74E91820B5B1}"/>
          </ac:spMkLst>
        </pc:spChg>
        <pc:picChg chg="del">
          <ac:chgData name="伊健 杜" userId="e69aded81da48593" providerId="LiveId" clId="{80FB4641-9819-4931-9608-15BB77D0AB03}" dt="2022-09-26T10:25:16.961" v="2361" actId="478"/>
          <ac:picMkLst>
            <pc:docMk/>
            <pc:sldMk cId="1290189956" sldId="832"/>
            <ac:picMk id="4100" creationId="{CE8708B8-BF7D-1637-786D-564BD6264009}"/>
          </ac:picMkLst>
        </pc:picChg>
        <pc:picChg chg="add mod">
          <ac:chgData name="伊健 杜" userId="e69aded81da48593" providerId="LiveId" clId="{80FB4641-9819-4931-9608-15BB77D0AB03}" dt="2022-09-26T10:25:20.903" v="2363" actId="1076"/>
          <ac:picMkLst>
            <pc:docMk/>
            <pc:sldMk cId="1290189956" sldId="832"/>
            <ac:picMk id="9218" creationId="{F7C0ED80-580B-F331-DBB6-7BA225D03C3C}"/>
          </ac:picMkLst>
        </pc:picChg>
      </pc:sldChg>
      <pc:sldChg chg="del">
        <pc:chgData name="伊健 杜" userId="e69aded81da48593" providerId="LiveId" clId="{80FB4641-9819-4931-9608-15BB77D0AB03}" dt="2022-09-26T04:48:42.581" v="0" actId="47"/>
        <pc:sldMkLst>
          <pc:docMk/>
          <pc:sldMk cId="1403296872" sldId="832"/>
        </pc:sldMkLst>
      </pc:sldChg>
      <pc:sldChg chg="modSp add del mod">
        <pc:chgData name="伊健 杜" userId="e69aded81da48593" providerId="LiveId" clId="{80FB4641-9819-4931-9608-15BB77D0AB03}" dt="2022-09-26T10:22:12.303" v="2347" actId="47"/>
        <pc:sldMkLst>
          <pc:docMk/>
          <pc:sldMk cId="3224243277" sldId="832"/>
        </pc:sldMkLst>
        <pc:spChg chg="mod">
          <ac:chgData name="伊健 杜" userId="e69aded81da48593" providerId="LiveId" clId="{80FB4641-9819-4931-9608-15BB77D0AB03}" dt="2022-09-26T10:22:10.207" v="2346" actId="20577"/>
          <ac:spMkLst>
            <pc:docMk/>
            <pc:sldMk cId="3224243277" sldId="832"/>
            <ac:spMk id="2" creationId="{96AFEA67-7C71-4749-3BB5-F2BD91A054FC}"/>
          </ac:spMkLst>
        </pc:spChg>
      </pc:sldChg>
      <pc:sldChg chg="del">
        <pc:chgData name="伊健 杜" userId="e69aded81da48593" providerId="LiveId" clId="{80FB4641-9819-4931-9608-15BB77D0AB03}" dt="2022-09-26T04:48:42.581" v="0" actId="47"/>
        <pc:sldMkLst>
          <pc:docMk/>
          <pc:sldMk cId="609699156" sldId="833"/>
        </pc:sldMkLst>
      </pc:sldChg>
      <pc:sldChg chg="addSp delSp modSp add mod">
        <pc:chgData name="伊健 杜" userId="e69aded81da48593" providerId="LiveId" clId="{80FB4641-9819-4931-9608-15BB77D0AB03}" dt="2022-09-26T14:55:00.210" v="6016"/>
        <pc:sldMkLst>
          <pc:docMk/>
          <pc:sldMk cId="1109904131" sldId="833"/>
        </pc:sldMkLst>
        <pc:spChg chg="mod">
          <ac:chgData name="伊健 杜" userId="e69aded81da48593" providerId="LiveId" clId="{80FB4641-9819-4931-9608-15BB77D0AB03}" dt="2022-09-26T10:29:52.280" v="2860"/>
          <ac:spMkLst>
            <pc:docMk/>
            <pc:sldMk cId="1109904131" sldId="833"/>
            <ac:spMk id="2" creationId="{81F4B079-5182-7332-4978-966F1AEEF4D2}"/>
          </ac:spMkLst>
        </pc:spChg>
        <pc:spChg chg="del mod">
          <ac:chgData name="伊健 杜" userId="e69aded81da48593" providerId="LiveId" clId="{80FB4641-9819-4931-9608-15BB77D0AB03}" dt="2022-09-26T10:29:54.949" v="2862" actId="478"/>
          <ac:spMkLst>
            <pc:docMk/>
            <pc:sldMk cId="1109904131" sldId="833"/>
            <ac:spMk id="3" creationId="{B807661C-8605-B3FB-6E02-E14A8777DEEA}"/>
          </ac:spMkLst>
        </pc:spChg>
        <pc:spChg chg="mod">
          <ac:chgData name="伊健 杜" userId="e69aded81da48593" providerId="LiveId" clId="{80FB4641-9819-4931-9608-15BB77D0AB03}" dt="2022-09-26T14:55:00.210" v="6016"/>
          <ac:spMkLst>
            <pc:docMk/>
            <pc:sldMk cId="1109904131" sldId="833"/>
            <ac:spMk id="4" creationId="{CFC1CF28-580E-2280-640A-ADB8853307E7}"/>
          </ac:spMkLst>
        </pc:spChg>
        <pc:picChg chg="add mod">
          <ac:chgData name="伊健 杜" userId="e69aded81da48593" providerId="LiveId" clId="{80FB4641-9819-4931-9608-15BB77D0AB03}" dt="2022-09-26T10:31:12.784" v="2874" actId="1076"/>
          <ac:picMkLst>
            <pc:docMk/>
            <pc:sldMk cId="1109904131" sldId="833"/>
            <ac:picMk id="6" creationId="{553A63B0-6EEF-A014-C71D-D1CDD3A4B2E6}"/>
          </ac:picMkLst>
        </pc:picChg>
        <pc:picChg chg="del mod">
          <ac:chgData name="伊健 杜" userId="e69aded81da48593" providerId="LiveId" clId="{80FB4641-9819-4931-9608-15BB77D0AB03}" dt="2022-09-26T10:29:54.949" v="2862" actId="478"/>
          <ac:picMkLst>
            <pc:docMk/>
            <pc:sldMk cId="1109904131" sldId="833"/>
            <ac:picMk id="5122" creationId="{DADC538E-54C9-E9F5-2C7E-A8D152C13AC3}"/>
          </ac:picMkLst>
        </pc:picChg>
        <pc:picChg chg="add del mod">
          <ac:chgData name="伊健 杜" userId="e69aded81da48593" providerId="LiveId" clId="{80FB4641-9819-4931-9608-15BB77D0AB03}" dt="2022-09-26T10:31:07.048" v="2870" actId="478"/>
          <ac:picMkLst>
            <pc:docMk/>
            <pc:sldMk cId="1109904131" sldId="833"/>
            <ac:picMk id="8194" creationId="{EAC28E75-7CAF-D927-6C6F-5CC685DF1389}"/>
          </ac:picMkLst>
        </pc:picChg>
      </pc:sldChg>
      <pc:sldChg chg="addSp delSp modSp add mod">
        <pc:chgData name="伊健 杜" userId="e69aded81da48593" providerId="LiveId" clId="{80FB4641-9819-4931-9608-15BB77D0AB03}" dt="2022-09-26T14:55:00.210" v="6016"/>
        <pc:sldMkLst>
          <pc:docMk/>
          <pc:sldMk cId="754227894" sldId="834"/>
        </pc:sldMkLst>
        <pc:spChg chg="mod">
          <ac:chgData name="伊健 杜" userId="e69aded81da48593" providerId="LiveId" clId="{80FB4641-9819-4931-9608-15BB77D0AB03}" dt="2022-09-26T10:31:45.281" v="2970"/>
          <ac:spMkLst>
            <pc:docMk/>
            <pc:sldMk cId="754227894" sldId="834"/>
            <ac:spMk id="2" creationId="{81F4B079-5182-7332-4978-966F1AEEF4D2}"/>
          </ac:spMkLst>
        </pc:spChg>
        <pc:spChg chg="mod">
          <ac:chgData name="伊健 杜" userId="e69aded81da48593" providerId="LiveId" clId="{80FB4641-9819-4931-9608-15BB77D0AB03}" dt="2022-09-26T14:55:00.210" v="6016"/>
          <ac:spMkLst>
            <pc:docMk/>
            <pc:sldMk cId="754227894" sldId="834"/>
            <ac:spMk id="4" creationId="{CFC1CF28-580E-2280-640A-ADB8853307E7}"/>
          </ac:spMkLst>
        </pc:spChg>
        <pc:picChg chg="del">
          <ac:chgData name="伊健 杜" userId="e69aded81da48593" providerId="LiveId" clId="{80FB4641-9819-4931-9608-15BB77D0AB03}" dt="2022-09-26T10:32:32.743" v="3077" actId="478"/>
          <ac:picMkLst>
            <pc:docMk/>
            <pc:sldMk cId="754227894" sldId="834"/>
            <ac:picMk id="6148" creationId="{87DEF041-886A-D817-53BA-B2E729ED2065}"/>
          </ac:picMkLst>
        </pc:picChg>
        <pc:picChg chg="add mod">
          <ac:chgData name="伊健 杜" userId="e69aded81da48593" providerId="LiveId" clId="{80FB4641-9819-4931-9608-15BB77D0AB03}" dt="2022-09-26T10:32:55.477" v="3081" actId="1076"/>
          <ac:picMkLst>
            <pc:docMk/>
            <pc:sldMk cId="754227894" sldId="834"/>
            <ac:picMk id="7170" creationId="{543AC27E-4924-1583-55AD-B0FF12B2A5B3}"/>
          </ac:picMkLst>
        </pc:picChg>
      </pc:sldChg>
      <pc:sldChg chg="del">
        <pc:chgData name="伊健 杜" userId="e69aded81da48593" providerId="LiveId" clId="{80FB4641-9819-4931-9608-15BB77D0AB03}" dt="2022-09-26T04:48:42.581" v="0" actId="47"/>
        <pc:sldMkLst>
          <pc:docMk/>
          <pc:sldMk cId="1879939134" sldId="834"/>
        </pc:sldMkLst>
      </pc:sldChg>
      <pc:sldChg chg="del">
        <pc:chgData name="伊健 杜" userId="e69aded81da48593" providerId="LiveId" clId="{80FB4641-9819-4931-9608-15BB77D0AB03}" dt="2022-09-26T04:48:42.581" v="0" actId="47"/>
        <pc:sldMkLst>
          <pc:docMk/>
          <pc:sldMk cId="2794690517" sldId="835"/>
        </pc:sldMkLst>
      </pc:sldChg>
      <pc:sldChg chg="modSp add mod">
        <pc:chgData name="伊健 杜" userId="e69aded81da48593" providerId="LiveId" clId="{80FB4641-9819-4931-9608-15BB77D0AB03}" dt="2022-09-26T14:55:00.210" v="6016"/>
        <pc:sldMkLst>
          <pc:docMk/>
          <pc:sldMk cId="3834757603" sldId="835"/>
        </pc:sldMkLst>
        <pc:spChg chg="mod">
          <ac:chgData name="伊健 杜" userId="e69aded81da48593" providerId="LiveId" clId="{80FB4641-9819-4931-9608-15BB77D0AB03}" dt="2022-09-26T14:55:00.210" v="6016"/>
          <ac:spMkLst>
            <pc:docMk/>
            <pc:sldMk cId="3834757603" sldId="835"/>
            <ac:spMk id="2" creationId="{96AFEA67-7C71-4749-3BB5-F2BD91A054FC}"/>
          </ac:spMkLst>
        </pc:spChg>
      </pc:sldChg>
      <pc:sldChg chg="addSp delSp modSp add mod">
        <pc:chgData name="伊健 杜" userId="e69aded81da48593" providerId="LiveId" clId="{80FB4641-9819-4931-9608-15BB77D0AB03}" dt="2022-09-26T14:55:00.210" v="6016"/>
        <pc:sldMkLst>
          <pc:docMk/>
          <pc:sldMk cId="1212283748" sldId="836"/>
        </pc:sldMkLst>
        <pc:spChg chg="mod">
          <ac:chgData name="伊健 杜" userId="e69aded81da48593" providerId="LiveId" clId="{80FB4641-9819-4931-9608-15BB77D0AB03}" dt="2022-09-26T14:55:00.210" v="6016"/>
          <ac:spMkLst>
            <pc:docMk/>
            <pc:sldMk cId="1212283748" sldId="836"/>
            <ac:spMk id="4" creationId="{CFC1CF28-580E-2280-640A-ADB8853307E7}"/>
          </ac:spMkLst>
        </pc:spChg>
        <pc:picChg chg="del">
          <ac:chgData name="伊健 杜" userId="e69aded81da48593" providerId="LiveId" clId="{80FB4641-9819-4931-9608-15BB77D0AB03}" dt="2022-09-26T10:42:01.283" v="3476" actId="478"/>
          <ac:picMkLst>
            <pc:docMk/>
            <pc:sldMk cId="1212283748" sldId="836"/>
            <ac:picMk id="6" creationId="{553A63B0-6EEF-A014-C71D-D1CDD3A4B2E6}"/>
          </ac:picMkLst>
        </pc:picChg>
        <pc:picChg chg="add mod">
          <ac:chgData name="伊健 杜" userId="e69aded81da48593" providerId="LiveId" clId="{80FB4641-9819-4931-9608-15BB77D0AB03}" dt="2022-09-26T10:42:28.795" v="3479" actId="1076"/>
          <ac:picMkLst>
            <pc:docMk/>
            <pc:sldMk cId="1212283748" sldId="836"/>
            <ac:picMk id="11266" creationId="{222F35D7-E7F5-2A68-F6C7-7B4E07995686}"/>
          </ac:picMkLst>
        </pc:picChg>
      </pc:sldChg>
      <pc:sldChg chg="del">
        <pc:chgData name="伊健 杜" userId="e69aded81da48593" providerId="LiveId" clId="{80FB4641-9819-4931-9608-15BB77D0AB03}" dt="2022-09-26T04:48:42.581" v="0" actId="47"/>
        <pc:sldMkLst>
          <pc:docMk/>
          <pc:sldMk cId="2599958930" sldId="836"/>
        </pc:sldMkLst>
      </pc:sldChg>
      <pc:sldChg chg="new del">
        <pc:chgData name="伊健 杜" userId="e69aded81da48593" providerId="LiveId" clId="{80FB4641-9819-4931-9608-15BB77D0AB03}" dt="2022-09-26T10:34:59.401" v="3247" actId="47"/>
        <pc:sldMkLst>
          <pc:docMk/>
          <pc:sldMk cId="2697066634" sldId="836"/>
        </pc:sldMkLst>
      </pc:sldChg>
      <pc:sldChg chg="del">
        <pc:chgData name="伊健 杜" userId="e69aded81da48593" providerId="LiveId" clId="{80FB4641-9819-4931-9608-15BB77D0AB03}" dt="2022-09-26T04:48:42.581" v="0" actId="47"/>
        <pc:sldMkLst>
          <pc:docMk/>
          <pc:sldMk cId="3086296814" sldId="837"/>
        </pc:sldMkLst>
      </pc:sldChg>
      <pc:sldChg chg="modSp add mod">
        <pc:chgData name="伊健 杜" userId="e69aded81da48593" providerId="LiveId" clId="{80FB4641-9819-4931-9608-15BB77D0AB03}" dt="2022-09-26T14:55:00.210" v="6016"/>
        <pc:sldMkLst>
          <pc:docMk/>
          <pc:sldMk cId="3669707053" sldId="837"/>
        </pc:sldMkLst>
        <pc:spChg chg="mod">
          <ac:chgData name="伊健 杜" userId="e69aded81da48593" providerId="LiveId" clId="{80FB4641-9819-4931-9608-15BB77D0AB03}" dt="2022-09-26T14:55:00.210" v="6016"/>
          <ac:spMkLst>
            <pc:docMk/>
            <pc:sldMk cId="3669707053" sldId="837"/>
            <ac:spMk id="2" creationId="{96AFEA67-7C71-4749-3BB5-F2BD91A054FC}"/>
          </ac:spMkLst>
        </pc:spChg>
      </pc:sldChg>
      <pc:sldChg chg="addSp delSp modSp add del mod">
        <pc:chgData name="伊健 杜" userId="e69aded81da48593" providerId="LiveId" clId="{80FB4641-9819-4931-9608-15BB77D0AB03}" dt="2022-09-26T10:40:17.786" v="3348" actId="47"/>
        <pc:sldMkLst>
          <pc:docMk/>
          <pc:sldMk cId="3984180977" sldId="837"/>
        </pc:sldMkLst>
        <pc:spChg chg="mod">
          <ac:chgData name="伊健 杜" userId="e69aded81da48593" providerId="LiveId" clId="{80FB4641-9819-4931-9608-15BB77D0AB03}" dt="2022-09-26T10:39:53.813" v="3345"/>
          <ac:spMkLst>
            <pc:docMk/>
            <pc:sldMk cId="3984180977" sldId="837"/>
            <ac:spMk id="4" creationId="{CFC1CF28-580E-2280-640A-ADB8853307E7}"/>
          </ac:spMkLst>
        </pc:spChg>
        <pc:picChg chg="del">
          <ac:chgData name="伊健 杜" userId="e69aded81da48593" providerId="LiveId" clId="{80FB4641-9819-4931-9608-15BB77D0AB03}" dt="2022-09-26T10:37:57.797" v="3331" actId="478"/>
          <ac:picMkLst>
            <pc:docMk/>
            <pc:sldMk cId="3984180977" sldId="837"/>
            <ac:picMk id="7170" creationId="{543AC27E-4924-1583-55AD-B0FF12B2A5B3}"/>
          </ac:picMkLst>
        </pc:picChg>
        <pc:picChg chg="add mod">
          <ac:chgData name="伊健 杜" userId="e69aded81da48593" providerId="LiveId" clId="{80FB4641-9819-4931-9608-15BB77D0AB03}" dt="2022-09-26T10:39:56.340" v="3347" actId="14100"/>
          <ac:picMkLst>
            <pc:docMk/>
            <pc:sldMk cId="3984180977" sldId="837"/>
            <ac:picMk id="10242" creationId="{64FF88E8-1B37-AE8B-92DD-631369E89B49}"/>
          </ac:picMkLst>
        </pc:picChg>
      </pc:sldChg>
      <pc:sldChg chg="del">
        <pc:chgData name="伊健 杜" userId="e69aded81da48593" providerId="LiveId" clId="{80FB4641-9819-4931-9608-15BB77D0AB03}" dt="2022-09-26T04:48:42.581" v="0" actId="47"/>
        <pc:sldMkLst>
          <pc:docMk/>
          <pc:sldMk cId="1271670824" sldId="838"/>
        </pc:sldMkLst>
      </pc:sldChg>
      <pc:sldChg chg="addSp delSp modSp add mod">
        <pc:chgData name="伊健 杜" userId="e69aded81da48593" providerId="LiveId" clId="{80FB4641-9819-4931-9608-15BB77D0AB03}" dt="2022-09-26T14:55:00.210" v="6016"/>
        <pc:sldMkLst>
          <pc:docMk/>
          <pc:sldMk cId="1521298679" sldId="838"/>
        </pc:sldMkLst>
        <pc:spChg chg="mod">
          <ac:chgData name="伊健 杜" userId="e69aded81da48593" providerId="LiveId" clId="{80FB4641-9819-4931-9608-15BB77D0AB03}" dt="2022-09-26T10:45:00.562" v="3847"/>
          <ac:spMkLst>
            <pc:docMk/>
            <pc:sldMk cId="1521298679" sldId="838"/>
            <ac:spMk id="2" creationId="{81F4B079-5182-7332-4978-966F1AEEF4D2}"/>
          </ac:spMkLst>
        </pc:spChg>
        <pc:spChg chg="mod">
          <ac:chgData name="伊健 杜" userId="e69aded81da48593" providerId="LiveId" clId="{80FB4641-9819-4931-9608-15BB77D0AB03}" dt="2022-09-26T14:55:00.210" v="6016"/>
          <ac:spMkLst>
            <pc:docMk/>
            <pc:sldMk cId="1521298679" sldId="838"/>
            <ac:spMk id="4" creationId="{CFC1CF28-580E-2280-640A-ADB8853307E7}"/>
          </ac:spMkLst>
        </pc:spChg>
        <pc:picChg chg="del">
          <ac:chgData name="伊健 杜" userId="e69aded81da48593" providerId="LiveId" clId="{80FB4641-9819-4931-9608-15BB77D0AB03}" dt="2022-09-26T10:48:01.509" v="3858" actId="478"/>
          <ac:picMkLst>
            <pc:docMk/>
            <pc:sldMk cId="1521298679" sldId="838"/>
            <ac:picMk id="11266" creationId="{222F35D7-E7F5-2A68-F6C7-7B4E07995686}"/>
          </ac:picMkLst>
        </pc:picChg>
        <pc:picChg chg="add mod">
          <ac:chgData name="伊健 杜" userId="e69aded81da48593" providerId="LiveId" clId="{80FB4641-9819-4931-9608-15BB77D0AB03}" dt="2022-09-26T10:48:04.107" v="3860" actId="1076"/>
          <ac:picMkLst>
            <pc:docMk/>
            <pc:sldMk cId="1521298679" sldId="838"/>
            <ac:picMk id="12290" creationId="{12DC5F18-AF95-2F7C-07AF-F486C33342D8}"/>
          </ac:picMkLst>
        </pc:picChg>
      </pc:sldChg>
      <pc:sldChg chg="del">
        <pc:chgData name="伊健 杜" userId="e69aded81da48593" providerId="LiveId" clId="{80FB4641-9819-4931-9608-15BB77D0AB03}" dt="2022-09-26T04:48:42.581" v="0" actId="47"/>
        <pc:sldMkLst>
          <pc:docMk/>
          <pc:sldMk cId="2024149844" sldId="839"/>
        </pc:sldMkLst>
      </pc:sldChg>
      <pc:sldChg chg="addSp delSp modSp add mod">
        <pc:chgData name="伊健 杜" userId="e69aded81da48593" providerId="LiveId" clId="{80FB4641-9819-4931-9608-15BB77D0AB03}" dt="2022-09-26T14:55:00.210" v="6016"/>
        <pc:sldMkLst>
          <pc:docMk/>
          <pc:sldMk cId="2772173396" sldId="839"/>
        </pc:sldMkLst>
        <pc:spChg chg="add mod">
          <ac:chgData name="伊健 杜" userId="e69aded81da48593" providerId="LiveId" clId="{80FB4641-9819-4931-9608-15BB77D0AB03}" dt="2022-09-26T10:51:26.672" v="4108" actId="1076"/>
          <ac:spMkLst>
            <pc:docMk/>
            <pc:sldMk cId="2772173396" sldId="839"/>
            <ac:spMk id="3" creationId="{0708A892-4293-DE26-7334-F18B0C1234A7}"/>
          </ac:spMkLst>
        </pc:spChg>
        <pc:spChg chg="mod">
          <ac:chgData name="伊健 杜" userId="e69aded81da48593" providerId="LiveId" clId="{80FB4641-9819-4931-9608-15BB77D0AB03}" dt="2022-09-26T14:55:00.210" v="6016"/>
          <ac:spMkLst>
            <pc:docMk/>
            <pc:sldMk cId="2772173396" sldId="839"/>
            <ac:spMk id="4" creationId="{CFC1CF28-580E-2280-640A-ADB8853307E7}"/>
          </ac:spMkLst>
        </pc:spChg>
        <pc:spChg chg="add mod">
          <ac:chgData name="伊健 杜" userId="e69aded81da48593" providerId="LiveId" clId="{80FB4641-9819-4931-9608-15BB77D0AB03}" dt="2022-09-26T10:51:34.500" v="4121" actId="1076"/>
          <ac:spMkLst>
            <pc:docMk/>
            <pc:sldMk cId="2772173396" sldId="839"/>
            <ac:spMk id="5" creationId="{97E2CE2A-2F8D-3B5E-C2C2-D9B001F2C378}"/>
          </ac:spMkLst>
        </pc:spChg>
        <pc:picChg chg="del mod">
          <ac:chgData name="伊健 杜" userId="e69aded81da48593" providerId="LiveId" clId="{80FB4641-9819-4931-9608-15BB77D0AB03}" dt="2022-09-26T10:49:58.598" v="3986" actId="478"/>
          <ac:picMkLst>
            <pc:docMk/>
            <pc:sldMk cId="2772173396" sldId="839"/>
            <ac:picMk id="12290" creationId="{12DC5F18-AF95-2F7C-07AF-F486C33342D8}"/>
          </ac:picMkLst>
        </pc:picChg>
        <pc:picChg chg="add mod">
          <ac:chgData name="伊健 杜" userId="e69aded81da48593" providerId="LiveId" clId="{80FB4641-9819-4931-9608-15BB77D0AB03}" dt="2022-09-26T10:50:05.262" v="3990" actId="1076"/>
          <ac:picMkLst>
            <pc:docMk/>
            <pc:sldMk cId="2772173396" sldId="839"/>
            <ac:picMk id="13314" creationId="{939FB5A6-FFCF-5765-AA4D-C06E2449228E}"/>
          </ac:picMkLst>
        </pc:picChg>
      </pc:sldChg>
      <pc:sldChg chg="del">
        <pc:chgData name="伊健 杜" userId="e69aded81da48593" providerId="LiveId" clId="{80FB4641-9819-4931-9608-15BB77D0AB03}" dt="2022-09-26T04:48:42.581" v="0" actId="47"/>
        <pc:sldMkLst>
          <pc:docMk/>
          <pc:sldMk cId="1439004790" sldId="840"/>
        </pc:sldMkLst>
      </pc:sldChg>
      <pc:sldChg chg="addSp delSp modSp add mod">
        <pc:chgData name="伊健 杜" userId="e69aded81da48593" providerId="LiveId" clId="{80FB4641-9819-4931-9608-15BB77D0AB03}" dt="2022-09-26T14:55:00.210" v="6016"/>
        <pc:sldMkLst>
          <pc:docMk/>
          <pc:sldMk cId="2995714008" sldId="840"/>
        </pc:sldMkLst>
        <pc:spChg chg="del">
          <ac:chgData name="伊健 杜" userId="e69aded81da48593" providerId="LiveId" clId="{80FB4641-9819-4931-9608-15BB77D0AB03}" dt="2022-09-26T10:51:54.365" v="4188" actId="478"/>
          <ac:spMkLst>
            <pc:docMk/>
            <pc:sldMk cId="2995714008" sldId="840"/>
            <ac:spMk id="3" creationId="{0708A892-4293-DE26-7334-F18B0C1234A7}"/>
          </ac:spMkLst>
        </pc:spChg>
        <pc:spChg chg="mod">
          <ac:chgData name="伊健 杜" userId="e69aded81da48593" providerId="LiveId" clId="{80FB4641-9819-4931-9608-15BB77D0AB03}" dt="2022-09-26T14:55:00.210" v="6016"/>
          <ac:spMkLst>
            <pc:docMk/>
            <pc:sldMk cId="2995714008" sldId="840"/>
            <ac:spMk id="4" creationId="{CFC1CF28-580E-2280-640A-ADB8853307E7}"/>
          </ac:spMkLst>
        </pc:spChg>
        <pc:spChg chg="del">
          <ac:chgData name="伊健 杜" userId="e69aded81da48593" providerId="LiveId" clId="{80FB4641-9819-4931-9608-15BB77D0AB03}" dt="2022-09-26T10:51:54.365" v="4188" actId="478"/>
          <ac:spMkLst>
            <pc:docMk/>
            <pc:sldMk cId="2995714008" sldId="840"/>
            <ac:spMk id="5" creationId="{97E2CE2A-2F8D-3B5E-C2C2-D9B001F2C378}"/>
          </ac:spMkLst>
        </pc:spChg>
        <pc:spChg chg="add mod">
          <ac:chgData name="伊健 杜" userId="e69aded81da48593" providerId="LiveId" clId="{80FB4641-9819-4931-9608-15BB77D0AB03}" dt="2022-09-26T14:55:00.210" v="6016"/>
          <ac:spMkLst>
            <pc:docMk/>
            <pc:sldMk cId="2995714008" sldId="840"/>
            <ac:spMk id="6" creationId="{677E51DE-E42E-672A-7EAA-2673A7B31AD4}"/>
          </ac:spMkLst>
        </pc:spChg>
        <pc:picChg chg="del">
          <ac:chgData name="伊健 杜" userId="e69aded81da48593" providerId="LiveId" clId="{80FB4641-9819-4931-9608-15BB77D0AB03}" dt="2022-09-26T10:51:54.365" v="4188" actId="478"/>
          <ac:picMkLst>
            <pc:docMk/>
            <pc:sldMk cId="2995714008" sldId="840"/>
            <ac:picMk id="13314" creationId="{939FB5A6-FFCF-5765-AA4D-C06E2449228E}"/>
          </ac:picMkLst>
        </pc:picChg>
        <pc:picChg chg="add mod">
          <ac:chgData name="伊健 杜" userId="e69aded81da48593" providerId="LiveId" clId="{80FB4641-9819-4931-9608-15BB77D0AB03}" dt="2022-09-26T10:52:36.110" v="4192" actId="1076"/>
          <ac:picMkLst>
            <pc:docMk/>
            <pc:sldMk cId="2995714008" sldId="840"/>
            <ac:picMk id="14338" creationId="{64CC11D9-C24D-4B85-0173-461A2D2E3940}"/>
          </ac:picMkLst>
        </pc:picChg>
      </pc:sldChg>
      <pc:sldChg chg="del">
        <pc:chgData name="伊健 杜" userId="e69aded81da48593" providerId="LiveId" clId="{80FB4641-9819-4931-9608-15BB77D0AB03}" dt="2022-09-26T04:48:42.581" v="0" actId="47"/>
        <pc:sldMkLst>
          <pc:docMk/>
          <pc:sldMk cId="445347622" sldId="841"/>
        </pc:sldMkLst>
      </pc:sldChg>
      <pc:sldChg chg="delSp modSp new mod">
        <pc:chgData name="伊健 杜" userId="e69aded81da48593" providerId="LiveId" clId="{80FB4641-9819-4931-9608-15BB77D0AB03}" dt="2022-09-26T14:55:00.210" v="6016"/>
        <pc:sldMkLst>
          <pc:docMk/>
          <pc:sldMk cId="984240185" sldId="841"/>
        </pc:sldMkLst>
        <pc:spChg chg="mod">
          <ac:chgData name="伊健 杜" userId="e69aded81da48593" providerId="LiveId" clId="{80FB4641-9819-4931-9608-15BB77D0AB03}" dt="2022-09-26T14:55:00.210" v="6016"/>
          <ac:spMkLst>
            <pc:docMk/>
            <pc:sldMk cId="984240185" sldId="841"/>
            <ac:spMk id="2" creationId="{389A9027-1518-E240-D083-56963B1F0568}"/>
          </ac:spMkLst>
        </pc:spChg>
        <pc:spChg chg="del">
          <ac:chgData name="伊健 杜" userId="e69aded81da48593" providerId="LiveId" clId="{80FB4641-9819-4931-9608-15BB77D0AB03}" dt="2022-09-26T10:54:21.113" v="4272" actId="478"/>
          <ac:spMkLst>
            <pc:docMk/>
            <pc:sldMk cId="984240185" sldId="841"/>
            <ac:spMk id="3" creationId="{235443FF-D734-1FF3-A4D8-8B6070B0EE89}"/>
          </ac:spMkLst>
        </pc:spChg>
      </pc:sldChg>
      <pc:sldChg chg="modSp add mod">
        <pc:chgData name="伊健 杜" userId="e69aded81da48593" providerId="LiveId" clId="{80FB4641-9819-4931-9608-15BB77D0AB03}" dt="2022-09-26T14:55:00.210" v="6016"/>
        <pc:sldMkLst>
          <pc:docMk/>
          <pc:sldMk cId="2224362505" sldId="842"/>
        </pc:sldMkLst>
        <pc:spChg chg="mod">
          <ac:chgData name="伊健 杜" userId="e69aded81da48593" providerId="LiveId" clId="{80FB4641-9819-4931-9608-15BB77D0AB03}" dt="2022-09-26T14:55:00.210" v="6016"/>
          <ac:spMkLst>
            <pc:docMk/>
            <pc:sldMk cId="2224362505" sldId="842"/>
            <ac:spMk id="2" creationId="{389A9027-1518-E240-D083-56963B1F0568}"/>
          </ac:spMkLst>
        </pc:spChg>
      </pc:sldChg>
      <pc:sldChg chg="del">
        <pc:chgData name="伊健 杜" userId="e69aded81da48593" providerId="LiveId" clId="{80FB4641-9819-4931-9608-15BB77D0AB03}" dt="2022-09-26T04:48:42.581" v="0" actId="47"/>
        <pc:sldMkLst>
          <pc:docMk/>
          <pc:sldMk cId="2944583892" sldId="842"/>
        </pc:sldMkLst>
      </pc:sldChg>
      <pc:sldChg chg="addSp delSp modSp add mod">
        <pc:chgData name="伊健 杜" userId="e69aded81da48593" providerId="LiveId" clId="{80FB4641-9819-4931-9608-15BB77D0AB03}" dt="2022-09-26T14:55:00.210" v="6016"/>
        <pc:sldMkLst>
          <pc:docMk/>
          <pc:sldMk cId="1184441123" sldId="843"/>
        </pc:sldMkLst>
        <pc:spChg chg="mod">
          <ac:chgData name="伊健 杜" userId="e69aded81da48593" providerId="LiveId" clId="{80FB4641-9819-4931-9608-15BB77D0AB03}" dt="2022-09-26T14:55:00.210" v="6016"/>
          <ac:spMkLst>
            <pc:docMk/>
            <pc:sldMk cId="1184441123" sldId="843"/>
            <ac:spMk id="4" creationId="{CFC1CF28-580E-2280-640A-ADB8853307E7}"/>
          </ac:spMkLst>
        </pc:spChg>
        <pc:spChg chg="del">
          <ac:chgData name="伊健 杜" userId="e69aded81da48593" providerId="LiveId" clId="{80FB4641-9819-4931-9608-15BB77D0AB03}" dt="2022-09-26T10:59:16.493" v="4698" actId="478"/>
          <ac:spMkLst>
            <pc:docMk/>
            <pc:sldMk cId="1184441123" sldId="843"/>
            <ac:spMk id="6" creationId="{677E51DE-E42E-672A-7EAA-2673A7B31AD4}"/>
          </ac:spMkLst>
        </pc:spChg>
        <pc:picChg chg="del">
          <ac:chgData name="伊健 杜" userId="e69aded81da48593" providerId="LiveId" clId="{80FB4641-9819-4931-9608-15BB77D0AB03}" dt="2022-09-26T10:59:13.328" v="4697" actId="478"/>
          <ac:picMkLst>
            <pc:docMk/>
            <pc:sldMk cId="1184441123" sldId="843"/>
            <ac:picMk id="14338" creationId="{64CC11D9-C24D-4B85-0173-461A2D2E3940}"/>
          </ac:picMkLst>
        </pc:picChg>
        <pc:picChg chg="add mod">
          <ac:chgData name="伊健 杜" userId="e69aded81da48593" providerId="LiveId" clId="{80FB4641-9819-4931-9608-15BB77D0AB03}" dt="2022-09-26T10:59:55.071" v="4702" actId="1076"/>
          <ac:picMkLst>
            <pc:docMk/>
            <pc:sldMk cId="1184441123" sldId="843"/>
            <ac:picMk id="15362" creationId="{F51C7A3D-AEA5-9C33-0168-3A8256FD7E8F}"/>
          </ac:picMkLst>
        </pc:picChg>
      </pc:sldChg>
      <pc:sldChg chg="addSp delSp modSp add mod">
        <pc:chgData name="伊健 杜" userId="e69aded81da48593" providerId="LiveId" clId="{80FB4641-9819-4931-9608-15BB77D0AB03}" dt="2022-09-26T14:55:00.210" v="6016"/>
        <pc:sldMkLst>
          <pc:docMk/>
          <pc:sldMk cId="829059941" sldId="844"/>
        </pc:sldMkLst>
        <pc:spChg chg="mod">
          <ac:chgData name="伊健 杜" userId="e69aded81da48593" providerId="LiveId" clId="{80FB4641-9819-4931-9608-15BB77D0AB03}" dt="2022-09-26T14:55:00.210" v="6016"/>
          <ac:spMkLst>
            <pc:docMk/>
            <pc:sldMk cId="829059941" sldId="844"/>
            <ac:spMk id="2" creationId="{81F4B079-5182-7332-4978-966F1AEEF4D2}"/>
          </ac:spMkLst>
        </pc:spChg>
        <pc:spChg chg="mod">
          <ac:chgData name="伊健 杜" userId="e69aded81da48593" providerId="LiveId" clId="{80FB4641-9819-4931-9608-15BB77D0AB03}" dt="2022-09-26T14:55:00.210" v="6016"/>
          <ac:spMkLst>
            <pc:docMk/>
            <pc:sldMk cId="829059941" sldId="844"/>
            <ac:spMk id="4" creationId="{CFC1CF28-580E-2280-640A-ADB8853307E7}"/>
          </ac:spMkLst>
        </pc:spChg>
        <pc:picChg chg="add mod">
          <ac:chgData name="伊健 杜" userId="e69aded81da48593" providerId="LiveId" clId="{80FB4641-9819-4931-9608-15BB77D0AB03}" dt="2022-09-26T11:40:08.366" v="4784" actId="1076"/>
          <ac:picMkLst>
            <pc:docMk/>
            <pc:sldMk cId="829059941" sldId="844"/>
            <ac:picMk id="1026" creationId="{7375AD4D-BD7D-DEE3-2F88-36203BEC31B6}"/>
          </ac:picMkLst>
        </pc:picChg>
        <pc:picChg chg="del mod">
          <ac:chgData name="伊健 杜" userId="e69aded81da48593" providerId="LiveId" clId="{80FB4641-9819-4931-9608-15BB77D0AB03}" dt="2022-09-26T11:40:00.469" v="4778" actId="478"/>
          <ac:picMkLst>
            <pc:docMk/>
            <pc:sldMk cId="829059941" sldId="844"/>
            <ac:picMk id="15362" creationId="{F51C7A3D-AEA5-9C33-0168-3A8256FD7E8F}"/>
          </ac:picMkLst>
        </pc:picChg>
      </pc:sldChg>
      <pc:sldChg chg="addSp delSp modSp add mod">
        <pc:chgData name="伊健 杜" userId="e69aded81da48593" providerId="LiveId" clId="{80FB4641-9819-4931-9608-15BB77D0AB03}" dt="2022-09-26T14:55:00.210" v="6016"/>
        <pc:sldMkLst>
          <pc:docMk/>
          <pc:sldMk cId="1399815622" sldId="845"/>
        </pc:sldMkLst>
        <pc:spChg chg="mod">
          <ac:chgData name="伊健 杜" userId="e69aded81da48593" providerId="LiveId" clId="{80FB4641-9819-4931-9608-15BB77D0AB03}" dt="2022-09-26T14:55:00.210" v="6016"/>
          <ac:spMkLst>
            <pc:docMk/>
            <pc:sldMk cId="1399815622" sldId="845"/>
            <ac:spMk id="2" creationId="{81F4B079-5182-7332-4978-966F1AEEF4D2}"/>
          </ac:spMkLst>
        </pc:spChg>
        <pc:spChg chg="mod">
          <ac:chgData name="伊健 杜" userId="e69aded81da48593" providerId="LiveId" clId="{80FB4641-9819-4931-9608-15BB77D0AB03}" dt="2022-09-26T14:55:00.210" v="6016"/>
          <ac:spMkLst>
            <pc:docMk/>
            <pc:sldMk cId="1399815622" sldId="845"/>
            <ac:spMk id="4" creationId="{CFC1CF28-580E-2280-640A-ADB8853307E7}"/>
          </ac:spMkLst>
        </pc:spChg>
        <pc:picChg chg="del">
          <ac:chgData name="伊健 杜" userId="e69aded81da48593" providerId="LiveId" clId="{80FB4641-9819-4931-9608-15BB77D0AB03}" dt="2022-09-26T11:40:27.554" v="4786" actId="478"/>
          <ac:picMkLst>
            <pc:docMk/>
            <pc:sldMk cId="1399815622" sldId="845"/>
            <ac:picMk id="1026" creationId="{7375AD4D-BD7D-DEE3-2F88-36203BEC31B6}"/>
          </ac:picMkLst>
        </pc:picChg>
        <pc:picChg chg="add mod">
          <ac:chgData name="伊健 杜" userId="e69aded81da48593" providerId="LiveId" clId="{80FB4641-9819-4931-9608-15BB77D0AB03}" dt="2022-09-26T11:40:37.640" v="4790" actId="1076"/>
          <ac:picMkLst>
            <pc:docMk/>
            <pc:sldMk cId="1399815622" sldId="845"/>
            <ac:picMk id="2050" creationId="{454EDACF-AF1C-A279-AD1E-1EF8442353A0}"/>
          </ac:picMkLst>
        </pc:picChg>
      </pc:sldChg>
      <pc:sldChg chg="delSp modSp new mod">
        <pc:chgData name="伊健 杜" userId="e69aded81da48593" providerId="LiveId" clId="{80FB4641-9819-4931-9608-15BB77D0AB03}" dt="2022-09-26T14:55:00.210" v="6016"/>
        <pc:sldMkLst>
          <pc:docMk/>
          <pc:sldMk cId="1600190259" sldId="846"/>
        </pc:sldMkLst>
        <pc:spChg chg="mod">
          <ac:chgData name="伊健 杜" userId="e69aded81da48593" providerId="LiveId" clId="{80FB4641-9819-4931-9608-15BB77D0AB03}" dt="2022-09-26T14:55:00.210" v="6016"/>
          <ac:spMkLst>
            <pc:docMk/>
            <pc:sldMk cId="1600190259" sldId="846"/>
            <ac:spMk id="2" creationId="{E390DCBC-A84D-90AE-6F44-27655E0D3363}"/>
          </ac:spMkLst>
        </pc:spChg>
        <pc:spChg chg="del">
          <ac:chgData name="伊健 杜" userId="e69aded81da48593" providerId="LiveId" clId="{80FB4641-9819-4931-9608-15BB77D0AB03}" dt="2022-09-26T13:52:28.236" v="4976" actId="478"/>
          <ac:spMkLst>
            <pc:docMk/>
            <pc:sldMk cId="1600190259" sldId="846"/>
            <ac:spMk id="3" creationId="{CDE3E6BA-27BC-2651-1D5E-E7248CC76E86}"/>
          </ac:spMkLst>
        </pc:spChg>
      </pc:sldChg>
      <pc:sldChg chg="addSp delSp modSp add mod">
        <pc:chgData name="伊健 杜" userId="e69aded81da48593" providerId="LiveId" clId="{80FB4641-9819-4931-9608-15BB77D0AB03}" dt="2022-09-26T14:55:00.210" v="6016"/>
        <pc:sldMkLst>
          <pc:docMk/>
          <pc:sldMk cId="4006749714" sldId="847"/>
        </pc:sldMkLst>
        <pc:spChg chg="mod">
          <ac:chgData name="伊健 杜" userId="e69aded81da48593" providerId="LiveId" clId="{80FB4641-9819-4931-9608-15BB77D0AB03}" dt="2022-09-26T14:55:00.210" v="6016"/>
          <ac:spMkLst>
            <pc:docMk/>
            <pc:sldMk cId="4006749714" sldId="847"/>
            <ac:spMk id="2" creationId="{81F4B079-5182-7332-4978-966F1AEEF4D2}"/>
          </ac:spMkLst>
        </pc:spChg>
        <pc:spChg chg="mod">
          <ac:chgData name="伊健 杜" userId="e69aded81da48593" providerId="LiveId" clId="{80FB4641-9819-4931-9608-15BB77D0AB03}" dt="2022-09-26T14:55:00.210" v="6016"/>
          <ac:spMkLst>
            <pc:docMk/>
            <pc:sldMk cId="4006749714" sldId="847"/>
            <ac:spMk id="4" creationId="{CFC1CF28-580E-2280-640A-ADB8853307E7}"/>
          </ac:spMkLst>
        </pc:spChg>
        <pc:spChg chg="add del">
          <ac:chgData name="伊健 杜" userId="e69aded81da48593" providerId="LiveId" clId="{80FB4641-9819-4931-9608-15BB77D0AB03}" dt="2022-09-26T13:52:00.933" v="4969" actId="478"/>
          <ac:spMkLst>
            <pc:docMk/>
            <pc:sldMk cId="4006749714" sldId="847"/>
            <ac:spMk id="5" creationId="{D49369FA-A286-720C-6A7E-114AAD5AF938}"/>
          </ac:spMkLst>
        </pc:spChg>
        <pc:picChg chg="add mod">
          <ac:chgData name="伊健 杜" userId="e69aded81da48593" providerId="LiveId" clId="{80FB4641-9819-4931-9608-15BB77D0AB03}" dt="2022-09-26T13:52:18.179" v="4975" actId="1076"/>
          <ac:picMkLst>
            <pc:docMk/>
            <pc:sldMk cId="4006749714" sldId="847"/>
            <ac:picMk id="1026" creationId="{DE7BC9DF-F40C-BE5E-C6C9-26ACE9158FF8}"/>
          </ac:picMkLst>
        </pc:picChg>
        <pc:picChg chg="del">
          <ac:chgData name="伊健 杜" userId="e69aded81da48593" providerId="LiveId" clId="{80FB4641-9819-4931-9608-15BB77D0AB03}" dt="2022-09-26T13:49:52.541" v="4967" actId="478"/>
          <ac:picMkLst>
            <pc:docMk/>
            <pc:sldMk cId="4006749714" sldId="847"/>
            <ac:picMk id="2050" creationId="{454EDACF-AF1C-A279-AD1E-1EF8442353A0}"/>
          </ac:picMkLst>
        </pc:picChg>
      </pc:sldChg>
      <pc:sldChg chg="addSp delSp modSp add mod">
        <pc:chgData name="伊健 杜" userId="e69aded81da48593" providerId="LiveId" clId="{80FB4641-9819-4931-9608-15BB77D0AB03}" dt="2022-09-26T14:03:38.045" v="5092"/>
        <pc:sldMkLst>
          <pc:docMk/>
          <pc:sldMk cId="907117066" sldId="848"/>
        </pc:sldMkLst>
        <pc:spChg chg="mod">
          <ac:chgData name="伊健 杜" userId="e69aded81da48593" providerId="LiveId" clId="{80FB4641-9819-4931-9608-15BB77D0AB03}" dt="2022-09-26T14:03:38.045" v="5092"/>
          <ac:spMkLst>
            <pc:docMk/>
            <pc:sldMk cId="907117066" sldId="848"/>
            <ac:spMk id="2" creationId="{1302A11A-625D-774F-23B3-739301B530C3}"/>
          </ac:spMkLst>
        </pc:spChg>
        <pc:spChg chg="add del mod">
          <ac:chgData name="伊健 杜" userId="e69aded81da48593" providerId="LiveId" clId="{80FB4641-9819-4931-9608-15BB77D0AB03}" dt="2022-09-26T14:03:35.663" v="5088"/>
          <ac:spMkLst>
            <pc:docMk/>
            <pc:sldMk cId="907117066" sldId="848"/>
            <ac:spMk id="3" creationId="{9065153A-8FDE-D905-349D-0D893ADED85C}"/>
          </ac:spMkLst>
        </pc:spChg>
        <pc:spChg chg="del">
          <ac:chgData name="伊健 杜" userId="e69aded81da48593" providerId="LiveId" clId="{80FB4641-9819-4931-9608-15BB77D0AB03}" dt="2022-09-26T14:03:00.386" v="5085" actId="478"/>
          <ac:spMkLst>
            <pc:docMk/>
            <pc:sldMk cId="907117066" sldId="848"/>
            <ac:spMk id="4" creationId="{21BD65C9-00B8-77B5-1258-CB85B4A4F40D}"/>
          </ac:spMkLst>
        </pc:spChg>
        <pc:picChg chg="del">
          <ac:chgData name="伊健 杜" userId="e69aded81da48593" providerId="LiveId" clId="{80FB4641-9819-4931-9608-15BB77D0AB03}" dt="2022-09-26T13:59:31.750" v="5083" actId="478"/>
          <ac:picMkLst>
            <pc:docMk/>
            <pc:sldMk cId="907117066" sldId="848"/>
            <ac:picMk id="1026" creationId="{AB951492-2D64-FE75-0F6E-DA624CA05734}"/>
          </ac:picMkLst>
        </pc:picChg>
        <pc:picChg chg="del">
          <ac:chgData name="伊健 杜" userId="e69aded81da48593" providerId="LiveId" clId="{80FB4641-9819-4931-9608-15BB77D0AB03}" dt="2022-09-26T13:59:31.750" v="5083" actId="478"/>
          <ac:picMkLst>
            <pc:docMk/>
            <pc:sldMk cId="907117066" sldId="848"/>
            <ac:picMk id="1028" creationId="{095C3CC7-3C51-B7B6-E709-0B82BBACF002}"/>
          </ac:picMkLst>
        </pc:picChg>
      </pc:sldChg>
      <pc:sldChg chg="add del">
        <pc:chgData name="伊健 杜" userId="e69aded81da48593" providerId="LiveId" clId="{80FB4641-9819-4931-9608-15BB77D0AB03}" dt="2022-09-26T13:54:14.842" v="5061" actId="47"/>
        <pc:sldMkLst>
          <pc:docMk/>
          <pc:sldMk cId="1931351726" sldId="848"/>
        </pc:sldMkLst>
      </pc:sldChg>
      <pc:sldChg chg="add del">
        <pc:chgData name="伊健 杜" userId="e69aded81da48593" providerId="LiveId" clId="{80FB4641-9819-4931-9608-15BB77D0AB03}" dt="2022-09-26T13:54:14.842" v="5061" actId="47"/>
        <pc:sldMkLst>
          <pc:docMk/>
          <pc:sldMk cId="1853660832" sldId="849"/>
        </pc:sldMkLst>
      </pc:sldChg>
      <pc:sldChg chg="addSp delSp modSp new mod">
        <pc:chgData name="伊健 杜" userId="e69aded81da48593" providerId="LiveId" clId="{80FB4641-9819-4931-9608-15BB77D0AB03}" dt="2022-09-26T14:55:00.210" v="6016"/>
        <pc:sldMkLst>
          <pc:docMk/>
          <pc:sldMk cId="4210279185" sldId="849"/>
        </pc:sldMkLst>
        <pc:spChg chg="mod">
          <ac:chgData name="伊健 杜" userId="e69aded81da48593" providerId="LiveId" clId="{80FB4641-9819-4931-9608-15BB77D0AB03}" dt="2022-09-26T14:55:00.210" v="6016"/>
          <ac:spMkLst>
            <pc:docMk/>
            <pc:sldMk cId="4210279185" sldId="849"/>
            <ac:spMk id="2" creationId="{C8729606-2632-8A94-684F-590468A8AC0C}"/>
          </ac:spMkLst>
        </pc:spChg>
        <pc:spChg chg="del">
          <ac:chgData name="伊健 杜" userId="e69aded81da48593" providerId="LiveId" clId="{80FB4641-9819-4931-9608-15BB77D0AB03}" dt="2022-09-26T14:06:01.487" v="5147" actId="478"/>
          <ac:spMkLst>
            <pc:docMk/>
            <pc:sldMk cId="4210279185" sldId="849"/>
            <ac:spMk id="3" creationId="{CD29BAEB-D063-3067-A851-E18C491AE048}"/>
          </ac:spMkLst>
        </pc:spChg>
        <pc:picChg chg="add del mod">
          <ac:chgData name="伊健 杜" userId="e69aded81da48593" providerId="LiveId" clId="{80FB4641-9819-4931-9608-15BB77D0AB03}" dt="2022-09-26T14:08:53.518" v="5216" actId="478"/>
          <ac:picMkLst>
            <pc:docMk/>
            <pc:sldMk cId="4210279185" sldId="849"/>
            <ac:picMk id="4" creationId="{187EAD47-2D45-8169-7795-10CE531B5DCF}"/>
          </ac:picMkLst>
        </pc:picChg>
        <pc:picChg chg="add mod">
          <ac:chgData name="伊健 杜" userId="e69aded81da48593" providerId="LiveId" clId="{80FB4641-9819-4931-9608-15BB77D0AB03}" dt="2022-09-26T14:08:55.701" v="5218" actId="1076"/>
          <ac:picMkLst>
            <pc:docMk/>
            <pc:sldMk cId="4210279185" sldId="849"/>
            <ac:picMk id="3074" creationId="{292A6DD3-EE64-52BB-2CFC-D97FB93C60C7}"/>
          </ac:picMkLst>
        </pc:picChg>
        <pc:picChg chg="add mod">
          <ac:chgData name="伊健 杜" userId="e69aded81da48593" providerId="LiveId" clId="{80FB4641-9819-4931-9608-15BB77D0AB03}" dt="2022-09-26T14:09:29.419" v="5235" actId="1076"/>
          <ac:picMkLst>
            <pc:docMk/>
            <pc:sldMk cId="4210279185" sldId="849"/>
            <ac:picMk id="3076" creationId="{9460899F-2C64-F3B5-4FDC-E28466086E02}"/>
          </ac:picMkLst>
        </pc:picChg>
      </pc:sldChg>
      <pc:sldChg chg="add del">
        <pc:chgData name="伊健 杜" userId="e69aded81da48593" providerId="LiveId" clId="{80FB4641-9819-4931-9608-15BB77D0AB03}" dt="2022-09-26T13:54:14.842" v="5061" actId="47"/>
        <pc:sldMkLst>
          <pc:docMk/>
          <pc:sldMk cId="125414959" sldId="850"/>
        </pc:sldMkLst>
      </pc:sldChg>
      <pc:sldChg chg="addSp delSp modSp new mod delAnim modAnim">
        <pc:chgData name="伊健 杜" userId="e69aded81da48593" providerId="LiveId" clId="{80FB4641-9819-4931-9608-15BB77D0AB03}" dt="2022-09-26T14:55:00.210" v="6016"/>
        <pc:sldMkLst>
          <pc:docMk/>
          <pc:sldMk cId="2593079863" sldId="850"/>
        </pc:sldMkLst>
        <pc:spChg chg="mod">
          <ac:chgData name="伊健 杜" userId="e69aded81da48593" providerId="LiveId" clId="{80FB4641-9819-4931-9608-15BB77D0AB03}" dt="2022-09-26T14:55:00.210" v="6016"/>
          <ac:spMkLst>
            <pc:docMk/>
            <pc:sldMk cId="2593079863" sldId="850"/>
            <ac:spMk id="2" creationId="{E79E1BCB-D050-90E4-6BA8-9C0749FBE7D3}"/>
          </ac:spMkLst>
        </pc:spChg>
        <pc:spChg chg="del">
          <ac:chgData name="伊健 杜" userId="e69aded81da48593" providerId="LiveId" clId="{80FB4641-9819-4931-9608-15BB77D0AB03}" dt="2022-09-26T14:09:54.423" v="5258" actId="478"/>
          <ac:spMkLst>
            <pc:docMk/>
            <pc:sldMk cId="2593079863" sldId="850"/>
            <ac:spMk id="3" creationId="{345F167C-325D-E6FE-2649-C7135571D281}"/>
          </ac:spMkLst>
        </pc:spChg>
        <pc:spChg chg="add mod">
          <ac:chgData name="伊健 杜" userId="e69aded81da48593" providerId="LiveId" clId="{80FB4641-9819-4931-9608-15BB77D0AB03}" dt="2022-09-26T14:15:52.510" v="5306" actId="1076"/>
          <ac:spMkLst>
            <pc:docMk/>
            <pc:sldMk cId="2593079863" sldId="850"/>
            <ac:spMk id="4" creationId="{CDE25F7A-DB50-4577-C33F-B24122A17B1C}"/>
          </ac:spMkLst>
        </pc:spChg>
        <pc:spChg chg="add mod">
          <ac:chgData name="伊健 杜" userId="e69aded81da48593" providerId="LiveId" clId="{80FB4641-9819-4931-9608-15BB77D0AB03}" dt="2022-09-26T14:16:10.314" v="5316" actId="1076"/>
          <ac:spMkLst>
            <pc:docMk/>
            <pc:sldMk cId="2593079863" sldId="850"/>
            <ac:spMk id="5" creationId="{DBC94FE8-EF65-35BF-B937-7EB162E0C999}"/>
          </ac:spMkLst>
        </pc:spChg>
        <pc:spChg chg="add mod">
          <ac:chgData name="伊健 杜" userId="e69aded81da48593" providerId="LiveId" clId="{80FB4641-9819-4931-9608-15BB77D0AB03}" dt="2022-09-26T14:55:00.210" v="6016"/>
          <ac:spMkLst>
            <pc:docMk/>
            <pc:sldMk cId="2593079863" sldId="850"/>
            <ac:spMk id="6" creationId="{052F8859-C5F9-47FD-C099-6A0C562BC112}"/>
          </ac:spMkLst>
        </pc:spChg>
        <pc:spChg chg="add del mod">
          <ac:chgData name="伊健 杜" userId="e69aded81da48593" providerId="LiveId" clId="{80FB4641-9819-4931-9608-15BB77D0AB03}" dt="2022-09-26T14:27:36.318" v="5692" actId="21"/>
          <ac:spMkLst>
            <pc:docMk/>
            <pc:sldMk cId="2593079863" sldId="850"/>
            <ac:spMk id="7" creationId="{AE29F95F-5D20-CC3C-13E6-6A4AE5308CA1}"/>
          </ac:spMkLst>
        </pc:spChg>
        <pc:spChg chg="add del mod">
          <ac:chgData name="伊健 杜" userId="e69aded81da48593" providerId="LiveId" clId="{80FB4641-9819-4931-9608-15BB77D0AB03}" dt="2022-09-26T14:18:07.095" v="5413" actId="478"/>
          <ac:spMkLst>
            <pc:docMk/>
            <pc:sldMk cId="2593079863" sldId="850"/>
            <ac:spMk id="8" creationId="{11DA9D46-3561-47F3-78C2-5A6F2D92A2E0}"/>
          </ac:spMkLst>
        </pc:spChg>
        <pc:spChg chg="add mod">
          <ac:chgData name="伊健 杜" userId="e69aded81da48593" providerId="LiveId" clId="{80FB4641-9819-4931-9608-15BB77D0AB03}" dt="2022-09-26T14:55:00.210" v="6016"/>
          <ac:spMkLst>
            <pc:docMk/>
            <pc:sldMk cId="2593079863" sldId="850"/>
            <ac:spMk id="9" creationId="{B7A22E17-46BC-3CA2-E144-F5B64A181F1C}"/>
          </ac:spMkLst>
        </pc:spChg>
      </pc:sldChg>
      <pc:sldChg chg="addSp delSp modSp new mod">
        <pc:chgData name="伊健 杜" userId="e69aded81da48593" providerId="LiveId" clId="{80FB4641-9819-4931-9608-15BB77D0AB03}" dt="2022-09-26T14:55:00.210" v="6016"/>
        <pc:sldMkLst>
          <pc:docMk/>
          <pc:sldMk cId="2817424330" sldId="851"/>
        </pc:sldMkLst>
        <pc:spChg chg="mod">
          <ac:chgData name="伊健 杜" userId="e69aded81da48593" providerId="LiveId" clId="{80FB4641-9819-4931-9608-15BB77D0AB03}" dt="2022-09-26T14:55:00.210" v="6016"/>
          <ac:spMkLst>
            <pc:docMk/>
            <pc:sldMk cId="2817424330" sldId="851"/>
            <ac:spMk id="2" creationId="{E535D218-619A-4B31-B7B0-6A3223BD6E45}"/>
          </ac:spMkLst>
        </pc:spChg>
        <pc:spChg chg="del">
          <ac:chgData name="伊健 杜" userId="e69aded81da48593" providerId="LiveId" clId="{80FB4641-9819-4931-9608-15BB77D0AB03}" dt="2022-09-26T14:19:43.712" v="5422" actId="478"/>
          <ac:spMkLst>
            <pc:docMk/>
            <pc:sldMk cId="2817424330" sldId="851"/>
            <ac:spMk id="3" creationId="{ED14E57A-CF4A-F7D4-F8BF-2F30372FFB69}"/>
          </ac:spMkLst>
        </pc:spChg>
        <pc:spChg chg="add mod">
          <ac:chgData name="伊健 杜" userId="e69aded81da48593" providerId="LiveId" clId="{80FB4641-9819-4931-9608-15BB77D0AB03}" dt="2022-09-26T14:26:13.981" v="5655" actId="13822"/>
          <ac:spMkLst>
            <pc:docMk/>
            <pc:sldMk cId="2817424330" sldId="851"/>
            <ac:spMk id="4" creationId="{6967114D-51FF-4433-399E-712FA5013C99}"/>
          </ac:spMkLst>
        </pc:spChg>
        <pc:picChg chg="add mod">
          <ac:chgData name="伊健 杜" userId="e69aded81da48593" providerId="LiveId" clId="{80FB4641-9819-4931-9608-15BB77D0AB03}" dt="2022-09-26T14:25:48.587" v="5647" actId="1076"/>
          <ac:picMkLst>
            <pc:docMk/>
            <pc:sldMk cId="2817424330" sldId="851"/>
            <ac:picMk id="4098" creationId="{FCCF7002-2655-F588-E184-A63EB2FB626B}"/>
          </ac:picMkLst>
        </pc:picChg>
        <pc:picChg chg="add mod">
          <ac:chgData name="伊健 杜" userId="e69aded81da48593" providerId="LiveId" clId="{80FB4641-9819-4931-9608-15BB77D0AB03}" dt="2022-09-26T14:26:03.441" v="5652" actId="1076"/>
          <ac:picMkLst>
            <pc:docMk/>
            <pc:sldMk cId="2817424330" sldId="851"/>
            <ac:picMk id="4100" creationId="{DDA0350F-90BC-5DC7-0E55-5E2DA7C630DC}"/>
          </ac:picMkLst>
        </pc:picChg>
      </pc:sldChg>
      <pc:sldChg chg="addSp delSp modSp add mod modAnim">
        <pc:chgData name="伊健 杜" userId="e69aded81da48593" providerId="LiveId" clId="{80FB4641-9819-4931-9608-15BB77D0AB03}" dt="2022-09-26T14:55:00.210" v="6016"/>
        <pc:sldMkLst>
          <pc:docMk/>
          <pc:sldMk cId="2615331582" sldId="852"/>
        </pc:sldMkLst>
        <pc:spChg chg="mod">
          <ac:chgData name="伊健 杜" userId="e69aded81da48593" providerId="LiveId" clId="{80FB4641-9819-4931-9608-15BB77D0AB03}" dt="2022-09-26T14:26:44.978" v="5687"/>
          <ac:spMkLst>
            <pc:docMk/>
            <pc:sldMk cId="2615331582" sldId="852"/>
            <ac:spMk id="2" creationId="{E535D218-619A-4B31-B7B0-6A3223BD6E45}"/>
          </ac:spMkLst>
        </pc:spChg>
        <pc:spChg chg="add mod">
          <ac:chgData name="伊健 杜" userId="e69aded81da48593" providerId="LiveId" clId="{80FB4641-9819-4931-9608-15BB77D0AB03}" dt="2022-09-26T14:55:00.210" v="6016"/>
          <ac:spMkLst>
            <pc:docMk/>
            <pc:sldMk cId="2615331582" sldId="852"/>
            <ac:spMk id="3" creationId="{69A9572D-7B0C-72E9-58B5-395AF6374E47}"/>
          </ac:spMkLst>
        </pc:spChg>
        <pc:spChg chg="del">
          <ac:chgData name="伊健 杜" userId="e69aded81da48593" providerId="LiveId" clId="{80FB4641-9819-4931-9608-15BB77D0AB03}" dt="2022-09-26T14:26:47.340" v="5688" actId="478"/>
          <ac:spMkLst>
            <pc:docMk/>
            <pc:sldMk cId="2615331582" sldId="852"/>
            <ac:spMk id="4" creationId="{6967114D-51FF-4433-399E-712FA5013C99}"/>
          </ac:spMkLst>
        </pc:spChg>
        <pc:picChg chg="del">
          <ac:chgData name="伊健 杜" userId="e69aded81da48593" providerId="LiveId" clId="{80FB4641-9819-4931-9608-15BB77D0AB03}" dt="2022-09-26T14:26:47.340" v="5688" actId="478"/>
          <ac:picMkLst>
            <pc:docMk/>
            <pc:sldMk cId="2615331582" sldId="852"/>
            <ac:picMk id="4098" creationId="{FCCF7002-2655-F588-E184-A63EB2FB626B}"/>
          </ac:picMkLst>
        </pc:picChg>
        <pc:picChg chg="del">
          <ac:chgData name="伊健 杜" userId="e69aded81da48593" providerId="LiveId" clId="{80FB4641-9819-4931-9608-15BB77D0AB03}" dt="2022-09-26T14:26:47.340" v="5688" actId="478"/>
          <ac:picMkLst>
            <pc:docMk/>
            <pc:sldMk cId="2615331582" sldId="852"/>
            <ac:picMk id="4100" creationId="{DDA0350F-90BC-5DC7-0E55-5E2DA7C630DC}"/>
          </ac:picMkLst>
        </pc:picChg>
        <pc:picChg chg="add mod">
          <ac:chgData name="伊健 杜" userId="e69aded81da48593" providerId="LiveId" clId="{80FB4641-9819-4931-9608-15BB77D0AB03}" dt="2022-09-26T14:27:28.591" v="5691" actId="1076"/>
          <ac:picMkLst>
            <pc:docMk/>
            <pc:sldMk cId="2615331582" sldId="852"/>
            <ac:picMk id="5122" creationId="{5FF4910C-752E-9E9A-C20C-E605A6D211D6}"/>
          </ac:picMkLst>
        </pc:picChg>
      </pc:sldChg>
      <pc:sldChg chg="addSp delSp modSp add mod ord">
        <pc:chgData name="伊健 杜" userId="e69aded81da48593" providerId="LiveId" clId="{80FB4641-9819-4931-9608-15BB77D0AB03}" dt="2022-09-26T14:55:00.210" v="6016"/>
        <pc:sldMkLst>
          <pc:docMk/>
          <pc:sldMk cId="4098201673" sldId="853"/>
        </pc:sldMkLst>
        <pc:spChg chg="mod">
          <ac:chgData name="伊健 杜" userId="e69aded81da48593" providerId="LiveId" clId="{80FB4641-9819-4931-9608-15BB77D0AB03}" dt="2022-09-26T14:55:00.210" v="6016"/>
          <ac:spMkLst>
            <pc:docMk/>
            <pc:sldMk cId="4098201673" sldId="853"/>
            <ac:spMk id="2" creationId="{C8729606-2632-8A94-684F-590468A8AC0C}"/>
          </ac:spMkLst>
        </pc:spChg>
        <pc:picChg chg="del">
          <ac:chgData name="伊健 杜" userId="e69aded81da48593" providerId="LiveId" clId="{80FB4641-9819-4931-9608-15BB77D0AB03}" dt="2022-09-26T14:31:56.345" v="5794" actId="478"/>
          <ac:picMkLst>
            <pc:docMk/>
            <pc:sldMk cId="4098201673" sldId="853"/>
            <ac:picMk id="3074" creationId="{292A6DD3-EE64-52BB-2CFC-D97FB93C60C7}"/>
          </ac:picMkLst>
        </pc:picChg>
        <pc:picChg chg="del">
          <ac:chgData name="伊健 杜" userId="e69aded81da48593" providerId="LiveId" clId="{80FB4641-9819-4931-9608-15BB77D0AB03}" dt="2022-09-26T14:31:57.772" v="5795" actId="478"/>
          <ac:picMkLst>
            <pc:docMk/>
            <pc:sldMk cId="4098201673" sldId="853"/>
            <ac:picMk id="3076" creationId="{9460899F-2C64-F3B5-4FDC-E28466086E02}"/>
          </ac:picMkLst>
        </pc:picChg>
        <pc:picChg chg="add mod">
          <ac:chgData name="伊健 杜" userId="e69aded81da48593" providerId="LiveId" clId="{80FB4641-9819-4931-9608-15BB77D0AB03}" dt="2022-09-26T14:32:39.102" v="5800" actId="1076"/>
          <ac:picMkLst>
            <pc:docMk/>
            <pc:sldMk cId="4098201673" sldId="853"/>
            <ac:picMk id="6146" creationId="{6AE1E7F1-1B5C-D7D0-2F2D-DF9F30B81773}"/>
          </ac:picMkLst>
        </pc:picChg>
        <pc:picChg chg="add mod">
          <ac:chgData name="伊健 杜" userId="e69aded81da48593" providerId="LiveId" clId="{80FB4641-9819-4931-9608-15BB77D0AB03}" dt="2022-09-26T14:33:43.854" v="5802" actId="1076"/>
          <ac:picMkLst>
            <pc:docMk/>
            <pc:sldMk cId="4098201673" sldId="853"/>
            <ac:picMk id="6148" creationId="{0985B1B7-B669-1C44-94BC-5AD5D9E85F66}"/>
          </ac:picMkLst>
        </pc:picChg>
      </pc:sldChg>
      <pc:sldChg chg="addSp delSp modSp add mod">
        <pc:chgData name="伊健 杜" userId="e69aded81da48593" providerId="LiveId" clId="{80FB4641-9819-4931-9608-15BB77D0AB03}" dt="2022-09-26T14:55:00.210" v="6016"/>
        <pc:sldMkLst>
          <pc:docMk/>
          <pc:sldMk cId="4148412482" sldId="854"/>
        </pc:sldMkLst>
        <pc:spChg chg="mod">
          <ac:chgData name="伊健 杜" userId="e69aded81da48593" providerId="LiveId" clId="{80FB4641-9819-4931-9608-15BB77D0AB03}" dt="2022-09-26T14:55:00.210" v="6016"/>
          <ac:spMkLst>
            <pc:docMk/>
            <pc:sldMk cId="4148412482" sldId="854"/>
            <ac:spMk id="2" creationId="{C8729606-2632-8A94-684F-590468A8AC0C}"/>
          </ac:spMkLst>
        </pc:spChg>
        <pc:picChg chg="add mod">
          <ac:chgData name="伊健 杜" userId="e69aded81da48593" providerId="LiveId" clId="{80FB4641-9819-4931-9608-15BB77D0AB03}" dt="2022-09-26T14:50:40.812" v="5928" actId="1076"/>
          <ac:picMkLst>
            <pc:docMk/>
            <pc:sldMk cId="4148412482" sldId="854"/>
            <ac:picMk id="3" creationId="{FDA55778-9F88-BCF3-D38B-1217A26749C8}"/>
          </ac:picMkLst>
        </pc:picChg>
        <pc:picChg chg="del mod">
          <ac:chgData name="伊健 杜" userId="e69aded81da48593" providerId="LiveId" clId="{80FB4641-9819-4931-9608-15BB77D0AB03}" dt="2022-09-26T14:33:57.756" v="5805" actId="478"/>
          <ac:picMkLst>
            <pc:docMk/>
            <pc:sldMk cId="4148412482" sldId="854"/>
            <ac:picMk id="6146" creationId="{6AE1E7F1-1B5C-D7D0-2F2D-DF9F30B81773}"/>
          </ac:picMkLst>
        </pc:picChg>
        <pc:picChg chg="del mod">
          <ac:chgData name="伊健 杜" userId="e69aded81da48593" providerId="LiveId" clId="{80FB4641-9819-4931-9608-15BB77D0AB03}" dt="2022-09-26T14:33:57.756" v="5805" actId="478"/>
          <ac:picMkLst>
            <pc:docMk/>
            <pc:sldMk cId="4148412482" sldId="854"/>
            <ac:picMk id="6148" creationId="{0985B1B7-B669-1C44-94BC-5AD5D9E85F66}"/>
          </ac:picMkLst>
        </pc:picChg>
        <pc:picChg chg="add mod">
          <ac:chgData name="伊健 杜" userId="e69aded81da48593" providerId="LiveId" clId="{80FB4641-9819-4931-9608-15BB77D0AB03}" dt="2022-09-26T14:50:38.267" v="5926" actId="1076"/>
          <ac:picMkLst>
            <pc:docMk/>
            <pc:sldMk cId="4148412482" sldId="854"/>
            <ac:picMk id="7170" creationId="{63C72C0E-2425-0E53-5C33-2BF8F9A8257B}"/>
          </ac:picMkLst>
        </pc:picChg>
        <pc:picChg chg="add mod">
          <ac:chgData name="伊健 杜" userId="e69aded81da48593" providerId="LiveId" clId="{80FB4641-9819-4931-9608-15BB77D0AB03}" dt="2022-09-26T14:50:31.138" v="5923" actId="1076"/>
          <ac:picMkLst>
            <pc:docMk/>
            <pc:sldMk cId="4148412482" sldId="854"/>
            <ac:picMk id="7172" creationId="{00291F41-3BE2-8678-8BE9-A2E3CFB0C9A2}"/>
          </ac:picMkLst>
        </pc:picChg>
      </pc:sldChg>
      <pc:sldChg chg="addSp delSp modSp new mod">
        <pc:chgData name="伊健 杜" userId="e69aded81da48593" providerId="LiveId" clId="{80FB4641-9819-4931-9608-15BB77D0AB03}" dt="2022-09-26T15:14:50.832" v="6467"/>
        <pc:sldMkLst>
          <pc:docMk/>
          <pc:sldMk cId="1582307899" sldId="855"/>
        </pc:sldMkLst>
        <pc:spChg chg="mod">
          <ac:chgData name="伊健 杜" userId="e69aded81da48593" providerId="LiveId" clId="{80FB4641-9819-4931-9608-15BB77D0AB03}" dt="2022-09-26T15:14:50.832" v="6467"/>
          <ac:spMkLst>
            <pc:docMk/>
            <pc:sldMk cId="1582307899" sldId="855"/>
            <ac:spMk id="2" creationId="{06E84387-405E-0122-CE6A-C8810C395759}"/>
          </ac:spMkLst>
        </pc:spChg>
        <pc:spChg chg="del">
          <ac:chgData name="伊健 杜" userId="e69aded81da48593" providerId="LiveId" clId="{80FB4641-9819-4931-9608-15BB77D0AB03}" dt="2022-09-26T14:55:54.993" v="6135" actId="478"/>
          <ac:spMkLst>
            <pc:docMk/>
            <pc:sldMk cId="1582307899" sldId="855"/>
            <ac:spMk id="3" creationId="{B20A8AF1-AFD7-438D-98AF-F3767328FBFD}"/>
          </ac:spMkLst>
        </pc:spChg>
        <pc:spChg chg="add mod">
          <ac:chgData name="伊健 杜" userId="e69aded81da48593" providerId="LiveId" clId="{80FB4641-9819-4931-9608-15BB77D0AB03}" dt="2022-09-26T15:14:50.832" v="6467"/>
          <ac:spMkLst>
            <pc:docMk/>
            <pc:sldMk cId="1582307899" sldId="855"/>
            <ac:spMk id="4" creationId="{522D3658-B868-84E4-C8D9-E91AFCC04624}"/>
          </ac:spMkLst>
        </pc:spChg>
      </pc:sldChg>
    </pc:docChg>
  </pc:docChgLst>
  <pc:docChgLst>
    <pc:chgData name="伊健 杜" userId="e69aded81da48593" providerId="LiveId" clId="{A81B1303-DC4C-450E-95AB-D65EE7514AA1}"/>
    <pc:docChg chg="undo custSel addSld delSld modSld sldOrd modSection">
      <pc:chgData name="伊健 杜" userId="e69aded81da48593" providerId="LiveId" clId="{A81B1303-DC4C-450E-95AB-D65EE7514AA1}" dt="2022-10-10T16:58:38.719" v="2956" actId="20577"/>
      <pc:docMkLst>
        <pc:docMk/>
      </pc:docMkLst>
      <pc:sldChg chg="del">
        <pc:chgData name="伊健 杜" userId="e69aded81da48593" providerId="LiveId" clId="{A81B1303-DC4C-450E-95AB-D65EE7514AA1}" dt="2022-10-10T09:56:30.274" v="0" actId="47"/>
        <pc:sldMkLst>
          <pc:docMk/>
          <pc:sldMk cId="3180688205" sldId="256"/>
        </pc:sldMkLst>
      </pc:sldChg>
      <pc:sldChg chg="del">
        <pc:chgData name="伊健 杜" userId="e69aded81da48593" providerId="LiveId" clId="{A81B1303-DC4C-450E-95AB-D65EE7514AA1}" dt="2022-10-10T09:56:44.872" v="1" actId="47"/>
        <pc:sldMkLst>
          <pc:docMk/>
          <pc:sldMk cId="3517469593" sldId="772"/>
        </pc:sldMkLst>
      </pc:sldChg>
      <pc:sldChg chg="del">
        <pc:chgData name="伊健 杜" userId="e69aded81da48593" providerId="LiveId" clId="{A81B1303-DC4C-450E-95AB-D65EE7514AA1}" dt="2022-10-10T09:56:44.872" v="1" actId="47"/>
        <pc:sldMkLst>
          <pc:docMk/>
          <pc:sldMk cId="1879939134" sldId="834"/>
        </pc:sldMkLst>
      </pc:sldChg>
      <pc:sldChg chg="del">
        <pc:chgData name="伊健 杜" userId="e69aded81da48593" providerId="LiveId" clId="{A81B1303-DC4C-450E-95AB-D65EE7514AA1}" dt="2022-10-10T09:56:44.872" v="1" actId="47"/>
        <pc:sldMkLst>
          <pc:docMk/>
          <pc:sldMk cId="1362255843" sldId="860"/>
        </pc:sldMkLst>
      </pc:sldChg>
      <pc:sldChg chg="del">
        <pc:chgData name="伊健 杜" userId="e69aded81da48593" providerId="LiveId" clId="{A81B1303-DC4C-450E-95AB-D65EE7514AA1}" dt="2022-10-10T09:56:44.872" v="1" actId="47"/>
        <pc:sldMkLst>
          <pc:docMk/>
          <pc:sldMk cId="2479508140" sldId="898"/>
        </pc:sldMkLst>
      </pc:sldChg>
      <pc:sldChg chg="del">
        <pc:chgData name="伊健 杜" userId="e69aded81da48593" providerId="LiveId" clId="{A81B1303-DC4C-450E-95AB-D65EE7514AA1}" dt="2022-10-10T09:56:44.872" v="1" actId="47"/>
        <pc:sldMkLst>
          <pc:docMk/>
          <pc:sldMk cId="2183092788" sldId="899"/>
        </pc:sldMkLst>
      </pc:sldChg>
      <pc:sldChg chg="del">
        <pc:chgData name="伊健 杜" userId="e69aded81da48593" providerId="LiveId" clId="{A81B1303-DC4C-450E-95AB-D65EE7514AA1}" dt="2022-10-10T09:56:44.872" v="1" actId="47"/>
        <pc:sldMkLst>
          <pc:docMk/>
          <pc:sldMk cId="850012559" sldId="900"/>
        </pc:sldMkLst>
      </pc:sldChg>
      <pc:sldChg chg="del">
        <pc:chgData name="伊健 杜" userId="e69aded81da48593" providerId="LiveId" clId="{A81B1303-DC4C-450E-95AB-D65EE7514AA1}" dt="2022-10-10T09:56:44.872" v="1" actId="47"/>
        <pc:sldMkLst>
          <pc:docMk/>
          <pc:sldMk cId="1489954655" sldId="901"/>
        </pc:sldMkLst>
      </pc:sldChg>
      <pc:sldChg chg="del">
        <pc:chgData name="伊健 杜" userId="e69aded81da48593" providerId="LiveId" clId="{A81B1303-DC4C-450E-95AB-D65EE7514AA1}" dt="2022-10-10T09:56:44.872" v="1" actId="47"/>
        <pc:sldMkLst>
          <pc:docMk/>
          <pc:sldMk cId="1690220231" sldId="902"/>
        </pc:sldMkLst>
      </pc:sldChg>
      <pc:sldChg chg="del">
        <pc:chgData name="伊健 杜" userId="e69aded81da48593" providerId="LiveId" clId="{A81B1303-DC4C-450E-95AB-D65EE7514AA1}" dt="2022-10-10T09:56:44.872" v="1" actId="47"/>
        <pc:sldMkLst>
          <pc:docMk/>
          <pc:sldMk cId="2537305972" sldId="903"/>
        </pc:sldMkLst>
      </pc:sldChg>
      <pc:sldChg chg="del">
        <pc:chgData name="伊健 杜" userId="e69aded81da48593" providerId="LiveId" clId="{A81B1303-DC4C-450E-95AB-D65EE7514AA1}" dt="2022-10-10T09:56:44.872" v="1" actId="47"/>
        <pc:sldMkLst>
          <pc:docMk/>
          <pc:sldMk cId="2003459907" sldId="904"/>
        </pc:sldMkLst>
      </pc:sldChg>
      <pc:sldChg chg="del">
        <pc:chgData name="伊健 杜" userId="e69aded81da48593" providerId="LiveId" clId="{A81B1303-DC4C-450E-95AB-D65EE7514AA1}" dt="2022-10-10T09:56:44.872" v="1" actId="47"/>
        <pc:sldMkLst>
          <pc:docMk/>
          <pc:sldMk cId="2240861479" sldId="905"/>
        </pc:sldMkLst>
      </pc:sldChg>
      <pc:sldChg chg="del">
        <pc:chgData name="伊健 杜" userId="e69aded81da48593" providerId="LiveId" clId="{A81B1303-DC4C-450E-95AB-D65EE7514AA1}" dt="2022-10-10T09:56:44.872" v="1" actId="47"/>
        <pc:sldMkLst>
          <pc:docMk/>
          <pc:sldMk cId="1447435206" sldId="906"/>
        </pc:sldMkLst>
      </pc:sldChg>
      <pc:sldChg chg="del">
        <pc:chgData name="伊健 杜" userId="e69aded81da48593" providerId="LiveId" clId="{A81B1303-DC4C-450E-95AB-D65EE7514AA1}" dt="2022-10-10T09:56:44.872" v="1" actId="47"/>
        <pc:sldMkLst>
          <pc:docMk/>
          <pc:sldMk cId="3391369358" sldId="907"/>
        </pc:sldMkLst>
      </pc:sldChg>
      <pc:sldChg chg="del">
        <pc:chgData name="伊健 杜" userId="e69aded81da48593" providerId="LiveId" clId="{A81B1303-DC4C-450E-95AB-D65EE7514AA1}" dt="2022-10-10T09:56:44.872" v="1" actId="47"/>
        <pc:sldMkLst>
          <pc:docMk/>
          <pc:sldMk cId="1452794446" sldId="908"/>
        </pc:sldMkLst>
      </pc:sldChg>
      <pc:sldChg chg="del">
        <pc:chgData name="伊健 杜" userId="e69aded81da48593" providerId="LiveId" clId="{A81B1303-DC4C-450E-95AB-D65EE7514AA1}" dt="2022-10-10T09:56:44.872" v="1" actId="47"/>
        <pc:sldMkLst>
          <pc:docMk/>
          <pc:sldMk cId="3999256989" sldId="909"/>
        </pc:sldMkLst>
      </pc:sldChg>
      <pc:sldChg chg="del">
        <pc:chgData name="伊健 杜" userId="e69aded81da48593" providerId="LiveId" clId="{A81B1303-DC4C-450E-95AB-D65EE7514AA1}" dt="2022-10-10T09:56:44.872" v="1" actId="47"/>
        <pc:sldMkLst>
          <pc:docMk/>
          <pc:sldMk cId="54965800" sldId="910"/>
        </pc:sldMkLst>
      </pc:sldChg>
      <pc:sldChg chg="del">
        <pc:chgData name="伊健 杜" userId="e69aded81da48593" providerId="LiveId" clId="{A81B1303-DC4C-450E-95AB-D65EE7514AA1}" dt="2022-10-10T09:56:44.872" v="1" actId="47"/>
        <pc:sldMkLst>
          <pc:docMk/>
          <pc:sldMk cId="3524721518" sldId="911"/>
        </pc:sldMkLst>
      </pc:sldChg>
      <pc:sldChg chg="del">
        <pc:chgData name="伊健 杜" userId="e69aded81da48593" providerId="LiveId" clId="{A81B1303-DC4C-450E-95AB-D65EE7514AA1}" dt="2022-10-10T09:56:44.872" v="1" actId="47"/>
        <pc:sldMkLst>
          <pc:docMk/>
          <pc:sldMk cId="1115276582" sldId="912"/>
        </pc:sldMkLst>
      </pc:sldChg>
      <pc:sldChg chg="del">
        <pc:chgData name="伊健 杜" userId="e69aded81da48593" providerId="LiveId" clId="{A81B1303-DC4C-450E-95AB-D65EE7514AA1}" dt="2022-10-10T09:56:44.872" v="1" actId="47"/>
        <pc:sldMkLst>
          <pc:docMk/>
          <pc:sldMk cId="1813491148" sldId="913"/>
        </pc:sldMkLst>
      </pc:sldChg>
      <pc:sldChg chg="del">
        <pc:chgData name="伊健 杜" userId="e69aded81da48593" providerId="LiveId" clId="{A81B1303-DC4C-450E-95AB-D65EE7514AA1}" dt="2022-10-10T09:56:44.872" v="1" actId="47"/>
        <pc:sldMkLst>
          <pc:docMk/>
          <pc:sldMk cId="3241061211" sldId="914"/>
        </pc:sldMkLst>
      </pc:sldChg>
      <pc:sldChg chg="del">
        <pc:chgData name="伊健 杜" userId="e69aded81da48593" providerId="LiveId" clId="{A81B1303-DC4C-450E-95AB-D65EE7514AA1}" dt="2022-10-10T09:56:44.872" v="1" actId="47"/>
        <pc:sldMkLst>
          <pc:docMk/>
          <pc:sldMk cId="124901376" sldId="915"/>
        </pc:sldMkLst>
      </pc:sldChg>
      <pc:sldChg chg="del">
        <pc:chgData name="伊健 杜" userId="e69aded81da48593" providerId="LiveId" clId="{A81B1303-DC4C-450E-95AB-D65EE7514AA1}" dt="2022-10-10T09:56:44.872" v="1" actId="47"/>
        <pc:sldMkLst>
          <pc:docMk/>
          <pc:sldMk cId="3331830487" sldId="916"/>
        </pc:sldMkLst>
      </pc:sldChg>
      <pc:sldChg chg="del">
        <pc:chgData name="伊健 杜" userId="e69aded81da48593" providerId="LiveId" clId="{A81B1303-DC4C-450E-95AB-D65EE7514AA1}" dt="2022-10-10T09:56:44.872" v="1" actId="47"/>
        <pc:sldMkLst>
          <pc:docMk/>
          <pc:sldMk cId="2515016840" sldId="917"/>
        </pc:sldMkLst>
      </pc:sldChg>
      <pc:sldChg chg="del">
        <pc:chgData name="伊健 杜" userId="e69aded81da48593" providerId="LiveId" clId="{A81B1303-DC4C-450E-95AB-D65EE7514AA1}" dt="2022-10-10T09:56:44.872" v="1" actId="47"/>
        <pc:sldMkLst>
          <pc:docMk/>
          <pc:sldMk cId="2640149605" sldId="918"/>
        </pc:sldMkLst>
      </pc:sldChg>
      <pc:sldChg chg="del">
        <pc:chgData name="伊健 杜" userId="e69aded81da48593" providerId="LiveId" clId="{A81B1303-DC4C-450E-95AB-D65EE7514AA1}" dt="2022-10-10T09:56:44.872" v="1" actId="47"/>
        <pc:sldMkLst>
          <pc:docMk/>
          <pc:sldMk cId="2672759935" sldId="920"/>
        </pc:sldMkLst>
      </pc:sldChg>
      <pc:sldChg chg="del">
        <pc:chgData name="伊健 杜" userId="e69aded81da48593" providerId="LiveId" clId="{A81B1303-DC4C-450E-95AB-D65EE7514AA1}" dt="2022-10-10T09:56:44.872" v="1" actId="47"/>
        <pc:sldMkLst>
          <pc:docMk/>
          <pc:sldMk cId="1508785952" sldId="921"/>
        </pc:sldMkLst>
      </pc:sldChg>
      <pc:sldChg chg="del">
        <pc:chgData name="伊健 杜" userId="e69aded81da48593" providerId="LiveId" clId="{A81B1303-DC4C-450E-95AB-D65EE7514AA1}" dt="2022-10-10T09:56:44.872" v="1" actId="47"/>
        <pc:sldMkLst>
          <pc:docMk/>
          <pc:sldMk cId="803112995" sldId="922"/>
        </pc:sldMkLst>
      </pc:sldChg>
      <pc:sldChg chg="del">
        <pc:chgData name="伊健 杜" userId="e69aded81da48593" providerId="LiveId" clId="{A81B1303-DC4C-450E-95AB-D65EE7514AA1}" dt="2022-10-10T09:56:44.872" v="1" actId="47"/>
        <pc:sldMkLst>
          <pc:docMk/>
          <pc:sldMk cId="971912090" sldId="923"/>
        </pc:sldMkLst>
      </pc:sldChg>
      <pc:sldChg chg="del">
        <pc:chgData name="伊健 杜" userId="e69aded81da48593" providerId="LiveId" clId="{A81B1303-DC4C-450E-95AB-D65EE7514AA1}" dt="2022-10-10T09:56:44.872" v="1" actId="47"/>
        <pc:sldMkLst>
          <pc:docMk/>
          <pc:sldMk cId="3389514890" sldId="925"/>
        </pc:sldMkLst>
      </pc:sldChg>
      <pc:sldChg chg="del">
        <pc:chgData name="伊健 杜" userId="e69aded81da48593" providerId="LiveId" clId="{A81B1303-DC4C-450E-95AB-D65EE7514AA1}" dt="2022-10-10T09:56:44.872" v="1" actId="47"/>
        <pc:sldMkLst>
          <pc:docMk/>
          <pc:sldMk cId="3839071627" sldId="926"/>
        </pc:sldMkLst>
      </pc:sldChg>
      <pc:sldChg chg="modSp mod">
        <pc:chgData name="伊健 杜" userId="e69aded81da48593" providerId="LiveId" clId="{A81B1303-DC4C-450E-95AB-D65EE7514AA1}" dt="2022-10-10T15:39:36.207" v="2953"/>
        <pc:sldMkLst>
          <pc:docMk/>
          <pc:sldMk cId="1385191696" sldId="934"/>
        </pc:sldMkLst>
        <pc:spChg chg="mod">
          <ac:chgData name="伊健 杜" userId="e69aded81da48593" providerId="LiveId" clId="{A81B1303-DC4C-450E-95AB-D65EE7514AA1}" dt="2022-10-10T15:39:36.207" v="2953"/>
          <ac:spMkLst>
            <pc:docMk/>
            <pc:sldMk cId="1385191696" sldId="934"/>
            <ac:spMk id="4" creationId="{21BD65C9-00B8-77B5-1258-CB85B4A4F40D}"/>
          </ac:spMkLst>
        </pc:spChg>
      </pc:sldChg>
      <pc:sldChg chg="addSp delSp modSp new mod">
        <pc:chgData name="伊健 杜" userId="e69aded81da48593" providerId="LiveId" clId="{A81B1303-DC4C-450E-95AB-D65EE7514AA1}" dt="2022-10-10T15:39:36.207" v="2953"/>
        <pc:sldMkLst>
          <pc:docMk/>
          <pc:sldMk cId="286046354" sldId="938"/>
        </pc:sldMkLst>
        <pc:spChg chg="mod">
          <ac:chgData name="伊健 杜" userId="e69aded81da48593" providerId="LiveId" clId="{A81B1303-DC4C-450E-95AB-D65EE7514AA1}" dt="2022-10-10T15:39:36.207" v="2953"/>
          <ac:spMkLst>
            <pc:docMk/>
            <pc:sldMk cId="286046354" sldId="938"/>
            <ac:spMk id="2" creationId="{8B25C25B-8231-C80C-9137-65408CF326F2}"/>
          </ac:spMkLst>
        </pc:spChg>
        <pc:spChg chg="del">
          <ac:chgData name="伊健 杜" userId="e69aded81da48593" providerId="LiveId" clId="{A81B1303-DC4C-450E-95AB-D65EE7514AA1}" dt="2022-10-10T10:17:16.389" v="78" actId="478"/>
          <ac:spMkLst>
            <pc:docMk/>
            <pc:sldMk cId="286046354" sldId="938"/>
            <ac:spMk id="3" creationId="{9156CC9C-08F5-8693-5E7D-95BC3FB88B10}"/>
          </ac:spMkLst>
        </pc:spChg>
        <pc:spChg chg="add mod">
          <ac:chgData name="伊健 杜" userId="e69aded81da48593" providerId="LiveId" clId="{A81B1303-DC4C-450E-95AB-D65EE7514AA1}" dt="2022-10-10T10:17:47.118" v="131"/>
          <ac:spMkLst>
            <pc:docMk/>
            <pc:sldMk cId="286046354" sldId="938"/>
            <ac:spMk id="4" creationId="{2EC5BD8F-EF8E-DB11-0F06-C229D8900BC4}"/>
          </ac:spMkLst>
        </pc:spChg>
      </pc:sldChg>
      <pc:sldChg chg="addSp delSp modSp add del mod">
        <pc:chgData name="伊健 杜" userId="e69aded81da48593" providerId="LiveId" clId="{A81B1303-DC4C-450E-95AB-D65EE7514AA1}" dt="2022-10-10T10:17:05.869" v="76" actId="47"/>
        <pc:sldMkLst>
          <pc:docMk/>
          <pc:sldMk cId="4090881504" sldId="938"/>
        </pc:sldMkLst>
        <pc:spChg chg="mod">
          <ac:chgData name="伊健 杜" userId="e69aded81da48593" providerId="LiveId" clId="{A81B1303-DC4C-450E-95AB-D65EE7514AA1}" dt="2022-10-10T10:03:46.306" v="39" actId="1076"/>
          <ac:spMkLst>
            <pc:docMk/>
            <pc:sldMk cId="4090881504" sldId="938"/>
            <ac:spMk id="2" creationId="{1302A11A-625D-774F-23B3-739301B530C3}"/>
          </ac:spMkLst>
        </pc:spChg>
        <pc:spChg chg="add mod">
          <ac:chgData name="伊健 杜" userId="e69aded81da48593" providerId="LiveId" clId="{A81B1303-DC4C-450E-95AB-D65EE7514AA1}" dt="2022-10-10T10:12:04.239" v="75" actId="1076"/>
          <ac:spMkLst>
            <pc:docMk/>
            <pc:sldMk cId="4090881504" sldId="938"/>
            <ac:spMk id="3" creationId="{21231C0E-9BED-F767-4E28-20E0D95009C2}"/>
          </ac:spMkLst>
        </pc:spChg>
        <pc:spChg chg="del">
          <ac:chgData name="伊健 杜" userId="e69aded81da48593" providerId="LiveId" clId="{A81B1303-DC4C-450E-95AB-D65EE7514AA1}" dt="2022-10-10T10:03:41.302" v="36" actId="478"/>
          <ac:spMkLst>
            <pc:docMk/>
            <pc:sldMk cId="4090881504" sldId="938"/>
            <ac:spMk id="4" creationId="{21BD65C9-00B8-77B5-1258-CB85B4A4F40D}"/>
          </ac:spMkLst>
        </pc:spChg>
        <pc:picChg chg="del">
          <ac:chgData name="伊健 杜" userId="e69aded81da48593" providerId="LiveId" clId="{A81B1303-DC4C-450E-95AB-D65EE7514AA1}" dt="2022-10-10T10:03:41.302" v="36" actId="478"/>
          <ac:picMkLst>
            <pc:docMk/>
            <pc:sldMk cId="4090881504" sldId="938"/>
            <ac:picMk id="32770" creationId="{CE222FF5-5265-C490-AA21-B4E9AD4F1E9D}"/>
          </ac:picMkLst>
        </pc:picChg>
      </pc:sldChg>
      <pc:sldChg chg="addSp delSp modSp add mod">
        <pc:chgData name="伊健 杜" userId="e69aded81da48593" providerId="LiveId" clId="{A81B1303-DC4C-450E-95AB-D65EE7514AA1}" dt="2022-10-10T15:39:36.207" v="2953"/>
        <pc:sldMkLst>
          <pc:docMk/>
          <pc:sldMk cId="2326369696" sldId="939"/>
        </pc:sldMkLst>
        <pc:spChg chg="add mod ord">
          <ac:chgData name="伊健 杜" userId="e69aded81da48593" providerId="LiveId" clId="{A81B1303-DC4C-450E-95AB-D65EE7514AA1}" dt="2022-10-10T10:44:28.141" v="515" actId="1076"/>
          <ac:spMkLst>
            <pc:docMk/>
            <pc:sldMk cId="2326369696" sldId="939"/>
            <ac:spMk id="2" creationId="{6A444803-755E-056C-5C31-8BF15CCB6FFE}"/>
          </ac:spMkLst>
        </pc:spChg>
        <pc:spChg chg="mod">
          <ac:chgData name="伊健 杜" userId="e69aded81da48593" providerId="LiveId" clId="{A81B1303-DC4C-450E-95AB-D65EE7514AA1}" dt="2022-10-10T15:39:36.207" v="2953"/>
          <ac:spMkLst>
            <pc:docMk/>
            <pc:sldMk cId="2326369696" sldId="939"/>
            <ac:spMk id="6" creationId="{F83A6AC8-56F1-EB9E-DD47-C1CFF9753BBA}"/>
          </ac:spMkLst>
        </pc:spChg>
        <pc:spChg chg="mod">
          <ac:chgData name="伊健 杜" userId="e69aded81da48593" providerId="LiveId" clId="{A81B1303-DC4C-450E-95AB-D65EE7514AA1}" dt="2022-10-10T15:39:36.207" v="2953"/>
          <ac:spMkLst>
            <pc:docMk/>
            <pc:sldMk cId="2326369696" sldId="939"/>
            <ac:spMk id="7" creationId="{8A134A8E-94C3-0EE7-C065-45DB3136BA45}"/>
          </ac:spMkLst>
        </pc:spChg>
        <pc:picChg chg="add del mod">
          <ac:chgData name="伊健 杜" userId="e69aded81da48593" providerId="LiveId" clId="{A81B1303-DC4C-450E-95AB-D65EE7514AA1}" dt="2022-10-10T10:32:37.231" v="283" actId="478"/>
          <ac:picMkLst>
            <pc:docMk/>
            <pc:sldMk cId="2326369696" sldId="939"/>
            <ac:picMk id="1026" creationId="{138A5ED9-4FD6-B261-980B-EDF9CF6F617A}"/>
          </ac:picMkLst>
        </pc:picChg>
        <pc:picChg chg="add del mod">
          <ac:chgData name="伊健 杜" userId="e69aded81da48593" providerId="LiveId" clId="{A81B1303-DC4C-450E-95AB-D65EE7514AA1}" dt="2022-10-10T10:44:11.602" v="501" actId="478"/>
          <ac:picMkLst>
            <pc:docMk/>
            <pc:sldMk cId="2326369696" sldId="939"/>
            <ac:picMk id="1028" creationId="{CCAE5922-44E8-DE82-FE52-2F781CBDF976}"/>
          </ac:picMkLst>
        </pc:picChg>
        <pc:picChg chg="add mod">
          <ac:chgData name="伊健 杜" userId="e69aded81da48593" providerId="LiveId" clId="{A81B1303-DC4C-450E-95AB-D65EE7514AA1}" dt="2022-10-10T10:44:22.475" v="511" actId="1076"/>
          <ac:picMkLst>
            <pc:docMk/>
            <pc:sldMk cId="2326369696" sldId="939"/>
            <ac:picMk id="1030" creationId="{0F58F611-7C83-40F9-0D4A-04FDEAA84E52}"/>
          </ac:picMkLst>
        </pc:picChg>
        <pc:picChg chg="del">
          <ac:chgData name="伊健 杜" userId="e69aded81da48593" providerId="LiveId" clId="{A81B1303-DC4C-450E-95AB-D65EE7514AA1}" dt="2022-10-10T10:22:29.802" v="142" actId="478"/>
          <ac:picMkLst>
            <pc:docMk/>
            <pc:sldMk cId="2326369696" sldId="939"/>
            <ac:picMk id="35844" creationId="{71637C2B-9C4C-1781-A201-19892D23ECC9}"/>
          </ac:picMkLst>
        </pc:picChg>
      </pc:sldChg>
      <pc:sldChg chg="addSp delSp modSp add mod">
        <pc:chgData name="伊健 杜" userId="e69aded81da48593" providerId="LiveId" clId="{A81B1303-DC4C-450E-95AB-D65EE7514AA1}" dt="2022-10-10T15:39:36.207" v="2953"/>
        <pc:sldMkLst>
          <pc:docMk/>
          <pc:sldMk cId="2272433015" sldId="940"/>
        </pc:sldMkLst>
        <pc:spChg chg="del">
          <ac:chgData name="伊健 杜" userId="e69aded81da48593" providerId="LiveId" clId="{A81B1303-DC4C-450E-95AB-D65EE7514AA1}" dt="2022-10-10T10:35:39.738" v="300" actId="478"/>
          <ac:spMkLst>
            <pc:docMk/>
            <pc:sldMk cId="2272433015" sldId="940"/>
            <ac:spMk id="2" creationId="{6A444803-755E-056C-5C31-8BF15CCB6FFE}"/>
          </ac:spMkLst>
        </pc:spChg>
        <pc:spChg chg="mod">
          <ac:chgData name="伊健 杜" userId="e69aded81da48593" providerId="LiveId" clId="{A81B1303-DC4C-450E-95AB-D65EE7514AA1}" dt="2022-10-10T15:39:36.207" v="2953"/>
          <ac:spMkLst>
            <pc:docMk/>
            <pc:sldMk cId="2272433015" sldId="940"/>
            <ac:spMk id="6" creationId="{F83A6AC8-56F1-EB9E-DD47-C1CFF9753BBA}"/>
          </ac:spMkLst>
        </pc:spChg>
        <pc:spChg chg="mod">
          <ac:chgData name="伊健 杜" userId="e69aded81da48593" providerId="LiveId" clId="{A81B1303-DC4C-450E-95AB-D65EE7514AA1}" dt="2022-10-10T15:39:36.207" v="2953"/>
          <ac:spMkLst>
            <pc:docMk/>
            <pc:sldMk cId="2272433015" sldId="940"/>
            <ac:spMk id="7" creationId="{8A134A8E-94C3-0EE7-C065-45DB3136BA45}"/>
          </ac:spMkLst>
        </pc:spChg>
        <pc:picChg chg="del">
          <ac:chgData name="伊健 杜" userId="e69aded81da48593" providerId="LiveId" clId="{A81B1303-DC4C-450E-95AB-D65EE7514AA1}" dt="2022-10-10T10:35:33.074" v="296" actId="478"/>
          <ac:picMkLst>
            <pc:docMk/>
            <pc:sldMk cId="2272433015" sldId="940"/>
            <ac:picMk id="1028" creationId="{CCAE5922-44E8-DE82-FE52-2F781CBDF976}"/>
          </ac:picMkLst>
        </pc:picChg>
        <pc:picChg chg="add mod">
          <ac:chgData name="伊健 杜" userId="e69aded81da48593" providerId="LiveId" clId="{A81B1303-DC4C-450E-95AB-D65EE7514AA1}" dt="2022-10-10T10:35:43.517" v="302" actId="14100"/>
          <ac:picMkLst>
            <pc:docMk/>
            <pc:sldMk cId="2272433015" sldId="940"/>
            <ac:picMk id="2050" creationId="{9936CF0C-0394-4B12-B5BB-5F0162AE9802}"/>
          </ac:picMkLst>
        </pc:picChg>
      </pc:sldChg>
      <pc:sldChg chg="addSp delSp modSp new mod">
        <pc:chgData name="伊健 杜" userId="e69aded81da48593" providerId="LiveId" clId="{A81B1303-DC4C-450E-95AB-D65EE7514AA1}" dt="2022-10-10T15:39:36.207" v="2953"/>
        <pc:sldMkLst>
          <pc:docMk/>
          <pc:sldMk cId="1228994924" sldId="941"/>
        </pc:sldMkLst>
        <pc:spChg chg="del">
          <ac:chgData name="伊健 杜" userId="e69aded81da48593" providerId="LiveId" clId="{A81B1303-DC4C-450E-95AB-D65EE7514AA1}" dt="2022-10-10T10:42:23.007" v="370" actId="478"/>
          <ac:spMkLst>
            <pc:docMk/>
            <pc:sldMk cId="1228994924" sldId="941"/>
            <ac:spMk id="2" creationId="{B98BC16C-383E-B1EA-74F6-369EA2E0AFCF}"/>
          </ac:spMkLst>
        </pc:spChg>
        <pc:spChg chg="del">
          <ac:chgData name="伊健 杜" userId="e69aded81da48593" providerId="LiveId" clId="{A81B1303-DC4C-450E-95AB-D65EE7514AA1}" dt="2022-10-10T10:36:42.364" v="364" actId="478"/>
          <ac:spMkLst>
            <pc:docMk/>
            <pc:sldMk cId="1228994924" sldId="941"/>
            <ac:spMk id="3" creationId="{91A08D4F-23D2-22BB-BE95-7E2B4AD780C3}"/>
          </ac:spMkLst>
        </pc:spChg>
        <pc:spChg chg="add mod">
          <ac:chgData name="伊健 杜" userId="e69aded81da48593" providerId="LiveId" clId="{A81B1303-DC4C-450E-95AB-D65EE7514AA1}" dt="2022-10-10T15:39:36.207" v="2953"/>
          <ac:spMkLst>
            <pc:docMk/>
            <pc:sldMk cId="1228994924" sldId="941"/>
            <ac:spMk id="4" creationId="{8616B127-0785-876D-C56D-6C713C3AA9AB}"/>
          </ac:spMkLst>
        </pc:spChg>
        <pc:spChg chg="add mod">
          <ac:chgData name="伊健 杜" userId="e69aded81da48593" providerId="LiveId" clId="{A81B1303-DC4C-450E-95AB-D65EE7514AA1}" dt="2022-10-10T15:39:36.207" v="2953"/>
          <ac:spMkLst>
            <pc:docMk/>
            <pc:sldMk cId="1228994924" sldId="941"/>
            <ac:spMk id="5" creationId="{190CEA2A-965B-974A-A1B4-BD19406DFDDE}"/>
          </ac:spMkLst>
        </pc:spChg>
        <pc:picChg chg="add mod">
          <ac:chgData name="伊健 杜" userId="e69aded81da48593" providerId="LiveId" clId="{A81B1303-DC4C-450E-95AB-D65EE7514AA1}" dt="2022-10-10T10:42:13.450" v="366" actId="1076"/>
          <ac:picMkLst>
            <pc:docMk/>
            <pc:sldMk cId="1228994924" sldId="941"/>
            <ac:picMk id="3074" creationId="{7130372A-8FCA-8ADE-7C48-A525A596711D}"/>
          </ac:picMkLst>
        </pc:picChg>
      </pc:sldChg>
      <pc:sldChg chg="delSp modSp new mod">
        <pc:chgData name="伊健 杜" userId="e69aded81da48593" providerId="LiveId" clId="{A81B1303-DC4C-450E-95AB-D65EE7514AA1}" dt="2022-10-10T15:39:36.207" v="2953"/>
        <pc:sldMkLst>
          <pc:docMk/>
          <pc:sldMk cId="1196564032" sldId="942"/>
        </pc:sldMkLst>
        <pc:spChg chg="mod">
          <ac:chgData name="伊健 杜" userId="e69aded81da48593" providerId="LiveId" clId="{A81B1303-DC4C-450E-95AB-D65EE7514AA1}" dt="2022-10-10T15:39:36.207" v="2953"/>
          <ac:spMkLst>
            <pc:docMk/>
            <pc:sldMk cId="1196564032" sldId="942"/>
            <ac:spMk id="2" creationId="{812E3F75-35E5-2E02-7398-D6B0B5876A2D}"/>
          </ac:spMkLst>
        </pc:spChg>
        <pc:spChg chg="del">
          <ac:chgData name="伊健 杜" userId="e69aded81da48593" providerId="LiveId" clId="{A81B1303-DC4C-450E-95AB-D65EE7514AA1}" dt="2022-10-10T10:43:10.414" v="446" actId="478"/>
          <ac:spMkLst>
            <pc:docMk/>
            <pc:sldMk cId="1196564032" sldId="942"/>
            <ac:spMk id="3" creationId="{FFA09F68-E79D-C367-88FB-C83CAE7DE499}"/>
          </ac:spMkLst>
        </pc:spChg>
      </pc:sldChg>
      <pc:sldChg chg="addSp delSp modSp new mod">
        <pc:chgData name="伊健 杜" userId="e69aded81da48593" providerId="LiveId" clId="{A81B1303-DC4C-450E-95AB-D65EE7514AA1}" dt="2022-10-10T15:39:36.207" v="2953"/>
        <pc:sldMkLst>
          <pc:docMk/>
          <pc:sldMk cId="469985253" sldId="943"/>
        </pc:sldMkLst>
        <pc:spChg chg="del mod">
          <ac:chgData name="伊健 杜" userId="e69aded81da48593" providerId="LiveId" clId="{A81B1303-DC4C-450E-95AB-D65EE7514AA1}" dt="2022-10-10T11:20:09.644" v="1612" actId="478"/>
          <ac:spMkLst>
            <pc:docMk/>
            <pc:sldMk cId="469985253" sldId="943"/>
            <ac:spMk id="2" creationId="{54056E2F-447B-6013-17D7-04A63429E594}"/>
          </ac:spMkLst>
        </pc:spChg>
        <pc:spChg chg="del">
          <ac:chgData name="伊健 杜" userId="e69aded81da48593" providerId="LiveId" clId="{A81B1303-DC4C-450E-95AB-D65EE7514AA1}" dt="2022-10-10T11:20:09.644" v="1612" actId="478"/>
          <ac:spMkLst>
            <pc:docMk/>
            <pc:sldMk cId="469985253" sldId="943"/>
            <ac:spMk id="3" creationId="{50AB6DC3-5E8F-1C06-24AE-B38E380E2BE9}"/>
          </ac:spMkLst>
        </pc:spChg>
        <pc:spChg chg="add mod">
          <ac:chgData name="伊健 杜" userId="e69aded81da48593" providerId="LiveId" clId="{A81B1303-DC4C-450E-95AB-D65EE7514AA1}" dt="2022-10-10T15:39:36.207" v="2953"/>
          <ac:spMkLst>
            <pc:docMk/>
            <pc:sldMk cId="469985253" sldId="943"/>
            <ac:spMk id="4" creationId="{57ABBDE0-63CC-E85A-DC56-7D7137AB79B1}"/>
          </ac:spMkLst>
        </pc:spChg>
        <pc:spChg chg="add del mod">
          <ac:chgData name="伊健 杜" userId="e69aded81da48593" providerId="LiveId" clId="{A81B1303-DC4C-450E-95AB-D65EE7514AA1}" dt="2022-10-10T11:23:32.432" v="1679" actId="478"/>
          <ac:spMkLst>
            <pc:docMk/>
            <pc:sldMk cId="469985253" sldId="943"/>
            <ac:spMk id="5" creationId="{C3005BEA-A611-BA52-A777-BE94754911C9}"/>
          </ac:spMkLst>
        </pc:spChg>
        <pc:spChg chg="add del mod">
          <ac:chgData name="伊健 杜" userId="e69aded81da48593" providerId="LiveId" clId="{A81B1303-DC4C-450E-95AB-D65EE7514AA1}" dt="2022-10-10T11:23:32.432" v="1679" actId="478"/>
          <ac:spMkLst>
            <pc:docMk/>
            <pc:sldMk cId="469985253" sldId="943"/>
            <ac:spMk id="6" creationId="{18410950-D24A-F1C4-5330-AC5FFC59C1DB}"/>
          </ac:spMkLst>
        </pc:spChg>
        <pc:picChg chg="add del mod">
          <ac:chgData name="伊健 杜" userId="e69aded81da48593" providerId="LiveId" clId="{A81B1303-DC4C-450E-95AB-D65EE7514AA1}" dt="2022-10-10T11:34:37.298" v="1858" actId="478"/>
          <ac:picMkLst>
            <pc:docMk/>
            <pc:sldMk cId="469985253" sldId="943"/>
            <ac:picMk id="12290" creationId="{7A62C93D-29BA-7130-2595-E37DF93878A4}"/>
          </ac:picMkLst>
        </pc:picChg>
        <pc:picChg chg="add del mod">
          <ac:chgData name="伊健 杜" userId="e69aded81da48593" providerId="LiveId" clId="{A81B1303-DC4C-450E-95AB-D65EE7514AA1}" dt="2022-10-10T11:23:32.432" v="1679" actId="478"/>
          <ac:picMkLst>
            <pc:docMk/>
            <pc:sldMk cId="469985253" sldId="943"/>
            <ac:picMk id="12292" creationId="{72A9D8AD-E6F5-6D96-F298-B7CDA666E86F}"/>
          </ac:picMkLst>
        </pc:picChg>
      </pc:sldChg>
      <pc:sldChg chg="modSp add mod">
        <pc:chgData name="伊健 杜" userId="e69aded81da48593" providerId="LiveId" clId="{A81B1303-DC4C-450E-95AB-D65EE7514AA1}" dt="2022-10-10T15:39:36.207" v="2953"/>
        <pc:sldMkLst>
          <pc:docMk/>
          <pc:sldMk cId="1098480447" sldId="944"/>
        </pc:sldMkLst>
        <pc:spChg chg="mod">
          <ac:chgData name="伊健 杜" userId="e69aded81da48593" providerId="LiveId" clId="{A81B1303-DC4C-450E-95AB-D65EE7514AA1}" dt="2022-10-10T15:39:36.207" v="2953"/>
          <ac:spMkLst>
            <pc:docMk/>
            <pc:sldMk cId="1098480447" sldId="944"/>
            <ac:spMk id="6" creationId="{F83A6AC8-56F1-EB9E-DD47-C1CFF9753BBA}"/>
          </ac:spMkLst>
        </pc:spChg>
        <pc:spChg chg="mod">
          <ac:chgData name="伊健 杜" userId="e69aded81da48593" providerId="LiveId" clId="{A81B1303-DC4C-450E-95AB-D65EE7514AA1}" dt="2022-10-10T15:39:36.207" v="2953"/>
          <ac:spMkLst>
            <pc:docMk/>
            <pc:sldMk cId="1098480447" sldId="944"/>
            <ac:spMk id="7" creationId="{8A134A8E-94C3-0EE7-C065-45DB3136BA45}"/>
          </ac:spMkLst>
        </pc:spChg>
      </pc:sldChg>
      <pc:sldChg chg="delSp modSp add mod">
        <pc:chgData name="伊健 杜" userId="e69aded81da48593" providerId="LiveId" clId="{A81B1303-DC4C-450E-95AB-D65EE7514AA1}" dt="2022-10-10T15:39:36.207" v="2953"/>
        <pc:sldMkLst>
          <pc:docMk/>
          <pc:sldMk cId="3044577678" sldId="945"/>
        </pc:sldMkLst>
        <pc:spChg chg="del">
          <ac:chgData name="伊健 杜" userId="e69aded81da48593" providerId="LiveId" clId="{A81B1303-DC4C-450E-95AB-D65EE7514AA1}" dt="2022-10-10T10:46:46.292" v="664" actId="478"/>
          <ac:spMkLst>
            <pc:docMk/>
            <pc:sldMk cId="3044577678" sldId="945"/>
            <ac:spMk id="2" creationId="{6A444803-755E-056C-5C31-8BF15CCB6FFE}"/>
          </ac:spMkLst>
        </pc:spChg>
        <pc:spChg chg="mod">
          <ac:chgData name="伊健 杜" userId="e69aded81da48593" providerId="LiveId" clId="{A81B1303-DC4C-450E-95AB-D65EE7514AA1}" dt="2022-10-10T15:39:36.207" v="2953"/>
          <ac:spMkLst>
            <pc:docMk/>
            <pc:sldMk cId="3044577678" sldId="945"/>
            <ac:spMk id="6" creationId="{F83A6AC8-56F1-EB9E-DD47-C1CFF9753BBA}"/>
          </ac:spMkLst>
        </pc:spChg>
        <pc:spChg chg="mod">
          <ac:chgData name="伊健 杜" userId="e69aded81da48593" providerId="LiveId" clId="{A81B1303-DC4C-450E-95AB-D65EE7514AA1}" dt="2022-10-10T15:39:36.207" v="2953"/>
          <ac:spMkLst>
            <pc:docMk/>
            <pc:sldMk cId="3044577678" sldId="945"/>
            <ac:spMk id="7" creationId="{8A134A8E-94C3-0EE7-C065-45DB3136BA45}"/>
          </ac:spMkLst>
        </pc:spChg>
        <pc:picChg chg="del">
          <ac:chgData name="伊健 杜" userId="e69aded81da48593" providerId="LiveId" clId="{A81B1303-DC4C-450E-95AB-D65EE7514AA1}" dt="2022-10-10T10:46:30.741" v="621" actId="478"/>
          <ac:picMkLst>
            <pc:docMk/>
            <pc:sldMk cId="3044577678" sldId="945"/>
            <ac:picMk id="1030" creationId="{0F58F611-7C83-40F9-0D4A-04FDEAA84E52}"/>
          </ac:picMkLst>
        </pc:picChg>
      </pc:sldChg>
      <pc:sldChg chg="addSp delSp modSp add mod ord">
        <pc:chgData name="伊健 杜" userId="e69aded81da48593" providerId="LiveId" clId="{A81B1303-DC4C-450E-95AB-D65EE7514AA1}" dt="2022-10-10T15:39:36.207" v="2953"/>
        <pc:sldMkLst>
          <pc:docMk/>
          <pc:sldMk cId="1195299276" sldId="946"/>
        </pc:sldMkLst>
        <pc:spChg chg="mod">
          <ac:chgData name="伊健 杜" userId="e69aded81da48593" providerId="LiveId" clId="{A81B1303-DC4C-450E-95AB-D65EE7514AA1}" dt="2022-10-10T15:39:36.207" v="2953"/>
          <ac:spMkLst>
            <pc:docMk/>
            <pc:sldMk cId="1195299276" sldId="946"/>
            <ac:spMk id="6" creationId="{F83A6AC8-56F1-EB9E-DD47-C1CFF9753BBA}"/>
          </ac:spMkLst>
        </pc:spChg>
        <pc:spChg chg="mod">
          <ac:chgData name="伊健 杜" userId="e69aded81da48593" providerId="LiveId" clId="{A81B1303-DC4C-450E-95AB-D65EE7514AA1}" dt="2022-10-10T15:39:36.207" v="2953"/>
          <ac:spMkLst>
            <pc:docMk/>
            <pc:sldMk cId="1195299276" sldId="946"/>
            <ac:spMk id="7" creationId="{8A134A8E-94C3-0EE7-C065-45DB3136BA45}"/>
          </ac:spMkLst>
        </pc:spChg>
        <pc:picChg chg="add del mod">
          <ac:chgData name="伊健 杜" userId="e69aded81da48593" providerId="LiveId" clId="{A81B1303-DC4C-450E-95AB-D65EE7514AA1}" dt="2022-10-10T10:48:20.549" v="828" actId="478"/>
          <ac:picMkLst>
            <pc:docMk/>
            <pc:sldMk cId="1195299276" sldId="946"/>
            <ac:picMk id="4098" creationId="{92A2A3A0-ADF1-92AF-65FA-DE3C1883B941}"/>
          </ac:picMkLst>
        </pc:picChg>
        <pc:picChg chg="add mod">
          <ac:chgData name="伊健 杜" userId="e69aded81da48593" providerId="LiveId" clId="{A81B1303-DC4C-450E-95AB-D65EE7514AA1}" dt="2022-10-10T10:48:51.822" v="833" actId="1076"/>
          <ac:picMkLst>
            <pc:docMk/>
            <pc:sldMk cId="1195299276" sldId="946"/>
            <ac:picMk id="4100" creationId="{E909D01A-2DA4-7FE2-E228-3C34A9889BA1}"/>
          </ac:picMkLst>
        </pc:picChg>
      </pc:sldChg>
      <pc:sldChg chg="addSp modSp add mod">
        <pc:chgData name="伊健 杜" userId="e69aded81da48593" providerId="LiveId" clId="{A81B1303-DC4C-450E-95AB-D65EE7514AA1}" dt="2022-10-10T15:39:36.207" v="2953"/>
        <pc:sldMkLst>
          <pc:docMk/>
          <pc:sldMk cId="2891646171" sldId="947"/>
        </pc:sldMkLst>
        <pc:spChg chg="add mod">
          <ac:chgData name="伊健 杜" userId="e69aded81da48593" providerId="LiveId" clId="{A81B1303-DC4C-450E-95AB-D65EE7514AA1}" dt="2022-10-10T10:57:02.239" v="1121" actId="1076"/>
          <ac:spMkLst>
            <pc:docMk/>
            <pc:sldMk cId="2891646171" sldId="947"/>
            <ac:spMk id="2" creationId="{FE85B317-3855-1746-54B9-C0840A21A9E5}"/>
          </ac:spMkLst>
        </pc:spChg>
        <pc:spChg chg="mod">
          <ac:chgData name="伊健 杜" userId="e69aded81da48593" providerId="LiveId" clId="{A81B1303-DC4C-450E-95AB-D65EE7514AA1}" dt="2022-10-10T10:54:57.907" v="1014"/>
          <ac:spMkLst>
            <pc:docMk/>
            <pc:sldMk cId="2891646171" sldId="947"/>
            <ac:spMk id="6" creationId="{F83A6AC8-56F1-EB9E-DD47-C1CFF9753BBA}"/>
          </ac:spMkLst>
        </pc:spChg>
        <pc:spChg chg="mod">
          <ac:chgData name="伊健 杜" userId="e69aded81da48593" providerId="LiveId" clId="{A81B1303-DC4C-450E-95AB-D65EE7514AA1}" dt="2022-10-10T15:39:36.207" v="2953"/>
          <ac:spMkLst>
            <pc:docMk/>
            <pc:sldMk cId="2891646171" sldId="947"/>
            <ac:spMk id="7" creationId="{8A134A8E-94C3-0EE7-C065-45DB3136BA45}"/>
          </ac:spMkLst>
        </pc:spChg>
        <pc:picChg chg="add mod">
          <ac:chgData name="伊健 杜" userId="e69aded81da48593" providerId="LiveId" clId="{A81B1303-DC4C-450E-95AB-D65EE7514AA1}" dt="2022-10-10T10:56:23.454" v="1091" actId="1076"/>
          <ac:picMkLst>
            <pc:docMk/>
            <pc:sldMk cId="2891646171" sldId="947"/>
            <ac:picMk id="8194" creationId="{91FF5602-5E4A-0693-9477-A04653A198D9}"/>
          </ac:picMkLst>
        </pc:picChg>
      </pc:sldChg>
      <pc:sldChg chg="modSp add mod">
        <pc:chgData name="伊健 杜" userId="e69aded81da48593" providerId="LiveId" clId="{A81B1303-DC4C-450E-95AB-D65EE7514AA1}" dt="2022-10-10T15:39:36.207" v="2953"/>
        <pc:sldMkLst>
          <pc:docMk/>
          <pc:sldMk cId="838481870" sldId="948"/>
        </pc:sldMkLst>
        <pc:spChg chg="mod">
          <ac:chgData name="伊健 杜" userId="e69aded81da48593" providerId="LiveId" clId="{A81B1303-DC4C-450E-95AB-D65EE7514AA1}" dt="2022-10-10T15:39:36.207" v="2953"/>
          <ac:spMkLst>
            <pc:docMk/>
            <pc:sldMk cId="838481870" sldId="948"/>
            <ac:spMk id="2" creationId="{812E3F75-35E5-2E02-7398-D6B0B5876A2D}"/>
          </ac:spMkLst>
        </pc:spChg>
      </pc:sldChg>
      <pc:sldChg chg="modSp add mod">
        <pc:chgData name="伊健 杜" userId="e69aded81da48593" providerId="LiveId" clId="{A81B1303-DC4C-450E-95AB-D65EE7514AA1}" dt="2022-10-10T15:39:36.207" v="2953"/>
        <pc:sldMkLst>
          <pc:docMk/>
          <pc:sldMk cId="3277114646" sldId="949"/>
        </pc:sldMkLst>
        <pc:spChg chg="mod">
          <ac:chgData name="伊健 杜" userId="e69aded81da48593" providerId="LiveId" clId="{A81B1303-DC4C-450E-95AB-D65EE7514AA1}" dt="2022-10-10T15:39:36.207" v="2953"/>
          <ac:spMkLst>
            <pc:docMk/>
            <pc:sldMk cId="3277114646" sldId="949"/>
            <ac:spMk id="2" creationId="{812E3F75-35E5-2E02-7398-D6B0B5876A2D}"/>
          </ac:spMkLst>
        </pc:spChg>
      </pc:sldChg>
      <pc:sldChg chg="addSp delSp modSp add mod">
        <pc:chgData name="伊健 杜" userId="e69aded81da48593" providerId="LiveId" clId="{A81B1303-DC4C-450E-95AB-D65EE7514AA1}" dt="2022-10-10T15:39:36.207" v="2953"/>
        <pc:sldMkLst>
          <pc:docMk/>
          <pc:sldMk cId="3743735350" sldId="950"/>
        </pc:sldMkLst>
        <pc:spChg chg="mod">
          <ac:chgData name="伊健 杜" userId="e69aded81da48593" providerId="LiveId" clId="{A81B1303-DC4C-450E-95AB-D65EE7514AA1}" dt="2022-10-10T15:39:36.207" v="2953"/>
          <ac:spMkLst>
            <pc:docMk/>
            <pc:sldMk cId="3743735350" sldId="950"/>
            <ac:spMk id="6" creationId="{F83A6AC8-56F1-EB9E-DD47-C1CFF9753BBA}"/>
          </ac:spMkLst>
        </pc:spChg>
        <pc:spChg chg="mod">
          <ac:chgData name="伊健 杜" userId="e69aded81da48593" providerId="LiveId" clId="{A81B1303-DC4C-450E-95AB-D65EE7514AA1}" dt="2022-10-10T15:39:36.207" v="2953"/>
          <ac:spMkLst>
            <pc:docMk/>
            <pc:sldMk cId="3743735350" sldId="950"/>
            <ac:spMk id="7" creationId="{8A134A8E-94C3-0EE7-C065-45DB3136BA45}"/>
          </ac:spMkLst>
        </pc:spChg>
        <pc:picChg chg="del">
          <ac:chgData name="伊健 杜" userId="e69aded81da48593" providerId="LiveId" clId="{A81B1303-DC4C-450E-95AB-D65EE7514AA1}" dt="2022-10-10T10:52:18.865" v="994" actId="478"/>
          <ac:picMkLst>
            <pc:docMk/>
            <pc:sldMk cId="3743735350" sldId="950"/>
            <ac:picMk id="4100" creationId="{E909D01A-2DA4-7FE2-E228-3C34A9889BA1}"/>
          </ac:picMkLst>
        </pc:picChg>
        <pc:picChg chg="add mod">
          <ac:chgData name="伊健 杜" userId="e69aded81da48593" providerId="LiveId" clId="{A81B1303-DC4C-450E-95AB-D65EE7514AA1}" dt="2022-10-10T10:54:21.516" v="998" actId="1076"/>
          <ac:picMkLst>
            <pc:docMk/>
            <pc:sldMk cId="3743735350" sldId="950"/>
            <ac:picMk id="7170" creationId="{D021EB4A-A902-1E0B-F087-23B80E3254BF}"/>
          </ac:picMkLst>
        </pc:picChg>
        <pc:picChg chg="add mod">
          <ac:chgData name="伊健 杜" userId="e69aded81da48593" providerId="LiveId" clId="{A81B1303-DC4C-450E-95AB-D65EE7514AA1}" dt="2022-10-10T10:54:25.371" v="1002" actId="14100"/>
          <ac:picMkLst>
            <pc:docMk/>
            <pc:sldMk cId="3743735350" sldId="950"/>
            <ac:picMk id="7172" creationId="{66513148-B426-8542-D160-28F532199E28}"/>
          </ac:picMkLst>
        </pc:picChg>
        <pc:picChg chg="add mod">
          <ac:chgData name="伊健 杜" userId="e69aded81da48593" providerId="LiveId" clId="{A81B1303-DC4C-450E-95AB-D65EE7514AA1}" dt="2022-10-10T10:54:33.882" v="1004" actId="1076"/>
          <ac:picMkLst>
            <pc:docMk/>
            <pc:sldMk cId="3743735350" sldId="950"/>
            <ac:picMk id="7174" creationId="{6AA479F1-CFC8-BD4A-86B0-A8C62FD4723F}"/>
          </ac:picMkLst>
        </pc:picChg>
      </pc:sldChg>
      <pc:sldChg chg="addSp delSp modSp add mod">
        <pc:chgData name="伊健 杜" userId="e69aded81da48593" providerId="LiveId" clId="{A81B1303-DC4C-450E-95AB-D65EE7514AA1}" dt="2022-10-10T15:39:36.207" v="2953"/>
        <pc:sldMkLst>
          <pc:docMk/>
          <pc:sldMk cId="3071760569" sldId="951"/>
        </pc:sldMkLst>
        <pc:spChg chg="del">
          <ac:chgData name="伊健 杜" userId="e69aded81da48593" providerId="LiveId" clId="{A81B1303-DC4C-450E-95AB-D65EE7514AA1}" dt="2022-10-10T10:57:09.981" v="1123" actId="478"/>
          <ac:spMkLst>
            <pc:docMk/>
            <pc:sldMk cId="3071760569" sldId="951"/>
            <ac:spMk id="2" creationId="{FE85B317-3855-1746-54B9-C0840A21A9E5}"/>
          </ac:spMkLst>
        </pc:spChg>
        <pc:spChg chg="mod">
          <ac:chgData name="伊健 杜" userId="e69aded81da48593" providerId="LiveId" clId="{A81B1303-DC4C-450E-95AB-D65EE7514AA1}" dt="2022-10-10T15:39:36.207" v="2953"/>
          <ac:spMkLst>
            <pc:docMk/>
            <pc:sldMk cId="3071760569" sldId="951"/>
            <ac:spMk id="7" creationId="{8A134A8E-94C3-0EE7-C065-45DB3136BA45}"/>
          </ac:spMkLst>
        </pc:spChg>
        <pc:picChg chg="del">
          <ac:chgData name="伊健 杜" userId="e69aded81da48593" providerId="LiveId" clId="{A81B1303-DC4C-450E-95AB-D65EE7514AA1}" dt="2022-10-10T10:57:09.981" v="1123" actId="478"/>
          <ac:picMkLst>
            <pc:docMk/>
            <pc:sldMk cId="3071760569" sldId="951"/>
            <ac:picMk id="8194" creationId="{91FF5602-5E4A-0693-9477-A04653A198D9}"/>
          </ac:picMkLst>
        </pc:picChg>
        <pc:picChg chg="add mod">
          <ac:chgData name="伊健 杜" userId="e69aded81da48593" providerId="LiveId" clId="{A81B1303-DC4C-450E-95AB-D65EE7514AA1}" dt="2022-10-10T11:00:30.331" v="1236" actId="1076"/>
          <ac:picMkLst>
            <pc:docMk/>
            <pc:sldMk cId="3071760569" sldId="951"/>
            <ac:picMk id="9218" creationId="{D0DC2DED-F752-790E-F1BF-DD652190FAD2}"/>
          </ac:picMkLst>
        </pc:picChg>
      </pc:sldChg>
      <pc:sldChg chg="modSp add mod ord">
        <pc:chgData name="伊健 杜" userId="e69aded81da48593" providerId="LiveId" clId="{A81B1303-DC4C-450E-95AB-D65EE7514AA1}" dt="2022-10-10T15:39:36.207" v="2953"/>
        <pc:sldMkLst>
          <pc:docMk/>
          <pc:sldMk cId="1902853154" sldId="952"/>
        </pc:sldMkLst>
        <pc:spChg chg="mod">
          <ac:chgData name="伊健 杜" userId="e69aded81da48593" providerId="LiveId" clId="{A81B1303-DC4C-450E-95AB-D65EE7514AA1}" dt="2022-10-10T15:39:36.207" v="2953"/>
          <ac:spMkLst>
            <pc:docMk/>
            <pc:sldMk cId="1902853154" sldId="952"/>
            <ac:spMk id="2" creationId="{812E3F75-35E5-2E02-7398-D6B0B5876A2D}"/>
          </ac:spMkLst>
        </pc:spChg>
      </pc:sldChg>
      <pc:sldChg chg="modSp add">
        <pc:chgData name="伊健 杜" userId="e69aded81da48593" providerId="LiveId" clId="{A81B1303-DC4C-450E-95AB-D65EE7514AA1}" dt="2022-10-10T15:39:36.207" v="2953"/>
        <pc:sldMkLst>
          <pc:docMk/>
          <pc:sldMk cId="4238156773" sldId="953"/>
        </pc:sldMkLst>
        <pc:spChg chg="mod">
          <ac:chgData name="伊健 杜" userId="e69aded81da48593" providerId="LiveId" clId="{A81B1303-DC4C-450E-95AB-D65EE7514AA1}" dt="2022-10-10T15:39:36.207" v="2953"/>
          <ac:spMkLst>
            <pc:docMk/>
            <pc:sldMk cId="4238156773" sldId="953"/>
            <ac:spMk id="2" creationId="{812E3F75-35E5-2E02-7398-D6B0B5876A2D}"/>
          </ac:spMkLst>
        </pc:spChg>
      </pc:sldChg>
      <pc:sldChg chg="addSp delSp modSp add mod">
        <pc:chgData name="伊健 杜" userId="e69aded81da48593" providerId="LiveId" clId="{A81B1303-DC4C-450E-95AB-D65EE7514AA1}" dt="2022-10-10T15:39:36.207" v="2953"/>
        <pc:sldMkLst>
          <pc:docMk/>
          <pc:sldMk cId="2778393841" sldId="954"/>
        </pc:sldMkLst>
        <pc:spChg chg="add del mod">
          <ac:chgData name="伊健 杜" userId="e69aded81da48593" providerId="LiveId" clId="{A81B1303-DC4C-450E-95AB-D65EE7514AA1}" dt="2022-10-10T11:18:02.514" v="1608" actId="478"/>
          <ac:spMkLst>
            <pc:docMk/>
            <pc:sldMk cId="2778393841" sldId="954"/>
            <ac:spMk id="2" creationId="{FE85B317-3855-1746-54B9-C0840A21A9E5}"/>
          </ac:spMkLst>
        </pc:spChg>
        <pc:spChg chg="add del mod">
          <ac:chgData name="伊健 杜" userId="e69aded81da48593" providerId="LiveId" clId="{A81B1303-DC4C-450E-95AB-D65EE7514AA1}" dt="2022-10-10T15:39:36.207" v="2953"/>
          <ac:spMkLst>
            <pc:docMk/>
            <pc:sldMk cId="2778393841" sldId="954"/>
            <ac:spMk id="3" creationId="{7CE45E6D-17B6-DB83-B699-444D3882F89F}"/>
          </ac:spMkLst>
        </pc:spChg>
        <pc:spChg chg="mod">
          <ac:chgData name="伊健 杜" userId="e69aded81da48593" providerId="LiveId" clId="{A81B1303-DC4C-450E-95AB-D65EE7514AA1}" dt="2022-10-10T15:39:36.207" v="2953"/>
          <ac:spMkLst>
            <pc:docMk/>
            <pc:sldMk cId="2778393841" sldId="954"/>
            <ac:spMk id="6" creationId="{F83A6AC8-56F1-EB9E-DD47-C1CFF9753BBA}"/>
          </ac:spMkLst>
        </pc:spChg>
        <pc:spChg chg="mod">
          <ac:chgData name="伊健 杜" userId="e69aded81da48593" providerId="LiveId" clId="{A81B1303-DC4C-450E-95AB-D65EE7514AA1}" dt="2022-10-10T15:39:36.207" v="2953"/>
          <ac:spMkLst>
            <pc:docMk/>
            <pc:sldMk cId="2778393841" sldId="954"/>
            <ac:spMk id="7" creationId="{8A134A8E-94C3-0EE7-C065-45DB3136BA45}"/>
          </ac:spMkLst>
        </pc:spChg>
        <pc:picChg chg="add del">
          <ac:chgData name="伊健 杜" userId="e69aded81da48593" providerId="LiveId" clId="{A81B1303-DC4C-450E-95AB-D65EE7514AA1}" dt="2022-10-10T11:18:02.514" v="1608" actId="478"/>
          <ac:picMkLst>
            <pc:docMk/>
            <pc:sldMk cId="2778393841" sldId="954"/>
            <ac:picMk id="8194" creationId="{91FF5602-5E4A-0693-9477-A04653A198D9}"/>
          </ac:picMkLst>
        </pc:picChg>
        <pc:picChg chg="add del">
          <ac:chgData name="伊健 杜" userId="e69aded81da48593" providerId="LiveId" clId="{A81B1303-DC4C-450E-95AB-D65EE7514AA1}" dt="2022-10-10T11:07:59.682" v="1408" actId="21"/>
          <ac:picMkLst>
            <pc:docMk/>
            <pc:sldMk cId="2778393841" sldId="954"/>
            <ac:picMk id="10242" creationId="{E654CC2F-BD2B-2ACC-33A7-DBAC73981BFF}"/>
          </ac:picMkLst>
        </pc:picChg>
        <pc:picChg chg="add del mod">
          <ac:chgData name="伊健 杜" userId="e69aded81da48593" providerId="LiveId" clId="{A81B1303-DC4C-450E-95AB-D65EE7514AA1}" dt="2022-10-10T11:17:59.423" v="1605"/>
          <ac:picMkLst>
            <pc:docMk/>
            <pc:sldMk cId="2778393841" sldId="954"/>
            <ac:picMk id="10244" creationId="{F4502F4F-8BFD-FBB2-A128-CF9525535D1C}"/>
          </ac:picMkLst>
        </pc:picChg>
        <pc:picChg chg="add mod">
          <ac:chgData name="伊健 杜" userId="e69aded81da48593" providerId="LiveId" clId="{A81B1303-DC4C-450E-95AB-D65EE7514AA1}" dt="2022-10-10T11:18:05.707" v="1611" actId="1076"/>
          <ac:picMkLst>
            <pc:docMk/>
            <pc:sldMk cId="2778393841" sldId="954"/>
            <ac:picMk id="10246" creationId="{D71C3E05-870D-1AA1-707A-1833205E1CF0}"/>
          </ac:picMkLst>
        </pc:picChg>
      </pc:sldChg>
      <pc:sldChg chg="addSp delSp modSp add mod">
        <pc:chgData name="伊健 杜" userId="e69aded81da48593" providerId="LiveId" clId="{A81B1303-DC4C-450E-95AB-D65EE7514AA1}" dt="2022-10-10T15:39:36.207" v="2953"/>
        <pc:sldMkLst>
          <pc:docMk/>
          <pc:sldMk cId="3247789987" sldId="955"/>
        </pc:sldMkLst>
        <pc:spChg chg="mod">
          <ac:chgData name="伊健 杜" userId="e69aded81da48593" providerId="LiveId" clId="{A81B1303-DC4C-450E-95AB-D65EE7514AA1}" dt="2022-10-10T15:39:36.207" v="2953"/>
          <ac:spMkLst>
            <pc:docMk/>
            <pc:sldMk cId="3247789987" sldId="955"/>
            <ac:spMk id="7" creationId="{8A134A8E-94C3-0EE7-C065-45DB3136BA45}"/>
          </ac:spMkLst>
        </pc:spChg>
        <pc:picChg chg="add del mod">
          <ac:chgData name="伊健 杜" userId="e69aded81da48593" providerId="LiveId" clId="{A81B1303-DC4C-450E-95AB-D65EE7514AA1}" dt="2022-10-10T11:08:17.569" v="1414" actId="478"/>
          <ac:picMkLst>
            <pc:docMk/>
            <pc:sldMk cId="3247789987" sldId="955"/>
            <ac:picMk id="2" creationId="{19D6A145-0EB6-ADF4-787E-CC6167A2A363}"/>
          </ac:picMkLst>
        </pc:picChg>
        <pc:picChg chg="del">
          <ac:chgData name="伊健 杜" userId="e69aded81da48593" providerId="LiveId" clId="{A81B1303-DC4C-450E-95AB-D65EE7514AA1}" dt="2022-10-10T11:08:01.709" v="1409" actId="478"/>
          <ac:picMkLst>
            <pc:docMk/>
            <pc:sldMk cId="3247789987" sldId="955"/>
            <ac:picMk id="9218" creationId="{D0DC2DED-F752-790E-F1BF-DD652190FAD2}"/>
          </ac:picMkLst>
        </pc:picChg>
        <pc:picChg chg="add mod">
          <ac:chgData name="伊健 杜" userId="e69aded81da48593" providerId="LiveId" clId="{A81B1303-DC4C-450E-95AB-D65EE7514AA1}" dt="2022-10-10T11:08:22.858" v="1418" actId="1076"/>
          <ac:picMkLst>
            <pc:docMk/>
            <pc:sldMk cId="3247789987" sldId="955"/>
            <ac:picMk id="11266" creationId="{F2BC2D4A-03F9-4747-3551-5979816BBD68}"/>
          </ac:picMkLst>
        </pc:picChg>
      </pc:sldChg>
      <pc:sldChg chg="addSp modSp add del mod">
        <pc:chgData name="伊健 杜" userId="e69aded81da48593" providerId="LiveId" clId="{A81B1303-DC4C-450E-95AB-D65EE7514AA1}" dt="2022-10-10T11:26:54.254" v="1770" actId="47"/>
        <pc:sldMkLst>
          <pc:docMk/>
          <pc:sldMk cId="3189274888" sldId="956"/>
        </pc:sldMkLst>
        <pc:spChg chg="mod">
          <ac:chgData name="伊健 杜" userId="e69aded81da48593" providerId="LiveId" clId="{A81B1303-DC4C-450E-95AB-D65EE7514AA1}" dt="2022-10-10T11:24:09.895" v="1694" actId="1076"/>
          <ac:spMkLst>
            <pc:docMk/>
            <pc:sldMk cId="3189274888" sldId="956"/>
            <ac:spMk id="4" creationId="{57ABBDE0-63CC-E85A-DC56-7D7137AB79B1}"/>
          </ac:spMkLst>
        </pc:spChg>
        <pc:spChg chg="mod">
          <ac:chgData name="伊健 杜" userId="e69aded81da48593" providerId="LiveId" clId="{A81B1303-DC4C-450E-95AB-D65EE7514AA1}" dt="2022-10-10T11:23:50.742" v="1688" actId="1076"/>
          <ac:spMkLst>
            <pc:docMk/>
            <pc:sldMk cId="3189274888" sldId="956"/>
            <ac:spMk id="5" creationId="{C3005BEA-A611-BA52-A777-BE94754911C9}"/>
          </ac:spMkLst>
        </pc:spChg>
        <pc:spChg chg="mod">
          <ac:chgData name="伊健 杜" userId="e69aded81da48593" providerId="LiveId" clId="{A81B1303-DC4C-450E-95AB-D65EE7514AA1}" dt="2022-10-10T11:23:48.042" v="1686" actId="1076"/>
          <ac:spMkLst>
            <pc:docMk/>
            <pc:sldMk cId="3189274888" sldId="956"/>
            <ac:spMk id="6" creationId="{18410950-D24A-F1C4-5330-AC5FFC59C1DB}"/>
          </ac:spMkLst>
        </pc:spChg>
        <pc:picChg chg="mod">
          <ac:chgData name="伊健 杜" userId="e69aded81da48593" providerId="LiveId" clId="{A81B1303-DC4C-450E-95AB-D65EE7514AA1}" dt="2022-10-10T11:23:52.284" v="1689" actId="1076"/>
          <ac:picMkLst>
            <pc:docMk/>
            <pc:sldMk cId="3189274888" sldId="956"/>
            <ac:picMk id="12292" creationId="{72A9D8AD-E6F5-6D96-F298-B7CDA666E86F}"/>
          </ac:picMkLst>
        </pc:picChg>
        <pc:picChg chg="add mod">
          <ac:chgData name="伊健 杜" userId="e69aded81da48593" providerId="LiveId" clId="{A81B1303-DC4C-450E-95AB-D65EE7514AA1}" dt="2022-10-10T11:23:59.410" v="1691" actId="1076"/>
          <ac:picMkLst>
            <pc:docMk/>
            <pc:sldMk cId="3189274888" sldId="956"/>
            <ac:picMk id="13314" creationId="{283962B6-A34E-64F3-4EC1-97FEAF8C7C6A}"/>
          </ac:picMkLst>
        </pc:picChg>
        <pc:picChg chg="add mod">
          <ac:chgData name="伊健 杜" userId="e69aded81da48593" providerId="LiveId" clId="{A81B1303-DC4C-450E-95AB-D65EE7514AA1}" dt="2022-10-10T11:24:07.795" v="1693" actId="1076"/>
          <ac:picMkLst>
            <pc:docMk/>
            <pc:sldMk cId="3189274888" sldId="956"/>
            <ac:picMk id="13316" creationId="{48F7C067-25F7-FFAD-DB13-216A1D3279D5}"/>
          </ac:picMkLst>
        </pc:picChg>
      </pc:sldChg>
      <pc:sldChg chg="addSp delSp modSp add mod ord">
        <pc:chgData name="伊健 杜" userId="e69aded81da48593" providerId="LiveId" clId="{A81B1303-DC4C-450E-95AB-D65EE7514AA1}" dt="2022-10-10T15:39:46.387" v="2955" actId="478"/>
        <pc:sldMkLst>
          <pc:docMk/>
          <pc:sldMk cId="2845632734" sldId="957"/>
        </pc:sldMkLst>
        <pc:spChg chg="add mod ord">
          <ac:chgData name="伊健 杜" userId="e69aded81da48593" providerId="LiveId" clId="{A81B1303-DC4C-450E-95AB-D65EE7514AA1}" dt="2022-10-10T11:25:18.052" v="1721" actId="14100"/>
          <ac:spMkLst>
            <pc:docMk/>
            <pc:sldMk cId="2845632734" sldId="957"/>
            <ac:spMk id="2" creationId="{ED4F26CD-1703-1D97-CCA1-8D6693DA9820}"/>
          </ac:spMkLst>
        </pc:spChg>
        <pc:spChg chg="add mod">
          <ac:chgData name="伊健 杜" userId="e69aded81da48593" providerId="LiveId" clId="{A81B1303-DC4C-450E-95AB-D65EE7514AA1}" dt="2022-10-10T11:25:34.475" v="1727" actId="1076"/>
          <ac:spMkLst>
            <pc:docMk/>
            <pc:sldMk cId="2845632734" sldId="957"/>
            <ac:spMk id="3" creationId="{78FB48FC-C4EF-76CB-9548-ED4341B1D856}"/>
          </ac:spMkLst>
        </pc:spChg>
        <pc:spChg chg="mod">
          <ac:chgData name="伊健 杜" userId="e69aded81da48593" providerId="LiveId" clId="{A81B1303-DC4C-450E-95AB-D65EE7514AA1}" dt="2022-10-10T15:39:36.207" v="2953"/>
          <ac:spMkLst>
            <pc:docMk/>
            <pc:sldMk cId="2845632734" sldId="957"/>
            <ac:spMk id="4" creationId="{57ABBDE0-63CC-E85A-DC56-7D7137AB79B1}"/>
          </ac:spMkLst>
        </pc:spChg>
        <pc:spChg chg="del mod">
          <ac:chgData name="伊健 杜" userId="e69aded81da48593" providerId="LiveId" clId="{A81B1303-DC4C-450E-95AB-D65EE7514AA1}" dt="2022-10-10T11:24:45.540" v="1705" actId="478"/>
          <ac:spMkLst>
            <pc:docMk/>
            <pc:sldMk cId="2845632734" sldId="957"/>
            <ac:spMk id="5" creationId="{C3005BEA-A611-BA52-A777-BE94754911C9}"/>
          </ac:spMkLst>
        </pc:spChg>
        <pc:spChg chg="mod">
          <ac:chgData name="伊健 杜" userId="e69aded81da48593" providerId="LiveId" clId="{A81B1303-DC4C-450E-95AB-D65EE7514AA1}" dt="2022-10-10T15:39:36.207" v="2953"/>
          <ac:spMkLst>
            <pc:docMk/>
            <pc:sldMk cId="2845632734" sldId="957"/>
            <ac:spMk id="6" creationId="{18410950-D24A-F1C4-5330-AC5FFC59C1DB}"/>
          </ac:spMkLst>
        </pc:spChg>
        <pc:spChg chg="add mod">
          <ac:chgData name="伊健 杜" userId="e69aded81da48593" providerId="LiveId" clId="{A81B1303-DC4C-450E-95AB-D65EE7514AA1}" dt="2022-10-10T11:25:39.452" v="1732" actId="1076"/>
          <ac:spMkLst>
            <pc:docMk/>
            <pc:sldMk cId="2845632734" sldId="957"/>
            <ac:spMk id="7" creationId="{181C819A-0C5A-AC55-338E-BA7B8D27B995}"/>
          </ac:spMkLst>
        </pc:spChg>
        <pc:picChg chg="add mod">
          <ac:chgData name="伊健 杜" userId="e69aded81da48593" providerId="LiveId" clId="{A81B1303-DC4C-450E-95AB-D65EE7514AA1}" dt="2022-10-10T11:26:08.162" v="1740" actId="1076"/>
          <ac:picMkLst>
            <pc:docMk/>
            <pc:sldMk cId="2845632734" sldId="957"/>
            <ac:picMk id="8" creationId="{429E6EBD-A2CE-56E0-5BB7-24155EFBB4B7}"/>
          </ac:picMkLst>
        </pc:picChg>
        <pc:picChg chg="del">
          <ac:chgData name="伊健 杜" userId="e69aded81da48593" providerId="LiveId" clId="{A81B1303-DC4C-450E-95AB-D65EE7514AA1}" dt="2022-10-10T15:39:46.387" v="2955" actId="478"/>
          <ac:picMkLst>
            <pc:docMk/>
            <pc:sldMk cId="2845632734" sldId="957"/>
            <ac:picMk id="12290" creationId="{7A62C93D-29BA-7130-2595-E37DF93878A4}"/>
          </ac:picMkLst>
        </pc:picChg>
        <pc:picChg chg="mod">
          <ac:chgData name="伊健 杜" userId="e69aded81da48593" providerId="LiveId" clId="{A81B1303-DC4C-450E-95AB-D65EE7514AA1}" dt="2022-10-10T11:25:15.221" v="1719" actId="1076"/>
          <ac:picMkLst>
            <pc:docMk/>
            <pc:sldMk cId="2845632734" sldId="957"/>
            <ac:picMk id="12292" creationId="{72A9D8AD-E6F5-6D96-F298-B7CDA666E86F}"/>
          </ac:picMkLst>
        </pc:picChg>
        <pc:picChg chg="mod">
          <ac:chgData name="伊健 杜" userId="e69aded81da48593" providerId="LiveId" clId="{A81B1303-DC4C-450E-95AB-D65EE7514AA1}" dt="2022-10-10T11:26:10.420" v="1741" actId="1076"/>
          <ac:picMkLst>
            <pc:docMk/>
            <pc:sldMk cId="2845632734" sldId="957"/>
            <ac:picMk id="13314" creationId="{283962B6-A34E-64F3-4EC1-97FEAF8C7C6A}"/>
          </ac:picMkLst>
        </pc:picChg>
        <pc:picChg chg="mod">
          <ac:chgData name="伊健 杜" userId="e69aded81da48593" providerId="LiveId" clId="{A81B1303-DC4C-450E-95AB-D65EE7514AA1}" dt="2022-10-10T11:25:20.991" v="1722" actId="1076"/>
          <ac:picMkLst>
            <pc:docMk/>
            <pc:sldMk cId="2845632734" sldId="957"/>
            <ac:picMk id="13316" creationId="{48F7C067-25F7-FFAD-DB13-216A1D3279D5}"/>
          </ac:picMkLst>
        </pc:picChg>
        <pc:picChg chg="add mod">
          <ac:chgData name="伊健 杜" userId="e69aded81da48593" providerId="LiveId" clId="{A81B1303-DC4C-450E-95AB-D65EE7514AA1}" dt="2022-10-10T11:26:11.844" v="1742" actId="1076"/>
          <ac:picMkLst>
            <pc:docMk/>
            <pc:sldMk cId="2845632734" sldId="957"/>
            <ac:picMk id="14338" creationId="{ED51F9C3-2381-C2AD-72BC-6CCB70DCBFA2}"/>
          </ac:picMkLst>
        </pc:picChg>
        <pc:picChg chg="add mod">
          <ac:chgData name="伊健 杜" userId="e69aded81da48593" providerId="LiveId" clId="{A81B1303-DC4C-450E-95AB-D65EE7514AA1}" dt="2022-10-10T11:25:58.500" v="1736" actId="1076"/>
          <ac:picMkLst>
            <pc:docMk/>
            <pc:sldMk cId="2845632734" sldId="957"/>
            <ac:picMk id="14340" creationId="{EFDB4693-17B1-2C5B-7919-CC313FB90E11}"/>
          </ac:picMkLst>
        </pc:picChg>
      </pc:sldChg>
      <pc:sldChg chg="addSp delSp modSp add mod">
        <pc:chgData name="伊健 杜" userId="e69aded81da48593" providerId="LiveId" clId="{A81B1303-DC4C-450E-95AB-D65EE7514AA1}" dt="2022-10-10T15:39:42.820" v="2954" actId="478"/>
        <pc:sldMkLst>
          <pc:docMk/>
          <pc:sldMk cId="4151639316" sldId="958"/>
        </pc:sldMkLst>
        <pc:spChg chg="mod">
          <ac:chgData name="伊健 杜" userId="e69aded81da48593" providerId="LiveId" clId="{A81B1303-DC4C-450E-95AB-D65EE7514AA1}" dt="2022-10-10T11:26:43.776" v="1768" actId="1076"/>
          <ac:spMkLst>
            <pc:docMk/>
            <pc:sldMk cId="4151639316" sldId="958"/>
            <ac:spMk id="3" creationId="{78FB48FC-C4EF-76CB-9548-ED4341B1D856}"/>
          </ac:spMkLst>
        </pc:spChg>
        <pc:spChg chg="mod">
          <ac:chgData name="伊健 杜" userId="e69aded81da48593" providerId="LiveId" clId="{A81B1303-DC4C-450E-95AB-D65EE7514AA1}" dt="2022-10-10T15:39:36.207" v="2953"/>
          <ac:spMkLst>
            <pc:docMk/>
            <pc:sldMk cId="4151639316" sldId="958"/>
            <ac:spMk id="4" creationId="{57ABBDE0-63CC-E85A-DC56-7D7137AB79B1}"/>
          </ac:spMkLst>
        </pc:spChg>
        <pc:spChg chg="add del mod">
          <ac:chgData name="伊健 杜" userId="e69aded81da48593" providerId="LiveId" clId="{A81B1303-DC4C-450E-95AB-D65EE7514AA1}" dt="2022-10-10T11:26:32.854" v="1760" actId="478"/>
          <ac:spMkLst>
            <pc:docMk/>
            <pc:sldMk cId="4151639316" sldId="958"/>
            <ac:spMk id="5" creationId="{11A08182-5B94-F7C9-9252-D97442DE08BD}"/>
          </ac:spMkLst>
        </pc:spChg>
        <pc:spChg chg="mod">
          <ac:chgData name="伊健 杜" userId="e69aded81da48593" providerId="LiveId" clId="{A81B1303-DC4C-450E-95AB-D65EE7514AA1}" dt="2022-10-10T15:39:36.207" v="2953"/>
          <ac:spMkLst>
            <pc:docMk/>
            <pc:sldMk cId="4151639316" sldId="958"/>
            <ac:spMk id="6" creationId="{18410950-D24A-F1C4-5330-AC5FFC59C1DB}"/>
          </ac:spMkLst>
        </pc:spChg>
        <pc:spChg chg="del">
          <ac:chgData name="伊健 杜" userId="e69aded81da48593" providerId="LiveId" clId="{A81B1303-DC4C-450E-95AB-D65EE7514AA1}" dt="2022-10-10T11:26:34.927" v="1761" actId="478"/>
          <ac:spMkLst>
            <pc:docMk/>
            <pc:sldMk cId="4151639316" sldId="958"/>
            <ac:spMk id="7" creationId="{181C819A-0C5A-AC55-338E-BA7B8D27B995}"/>
          </ac:spMkLst>
        </pc:spChg>
        <pc:picChg chg="del">
          <ac:chgData name="伊健 杜" userId="e69aded81da48593" providerId="LiveId" clId="{A81B1303-DC4C-450E-95AB-D65EE7514AA1}" dt="2022-10-10T11:26:34.927" v="1761" actId="478"/>
          <ac:picMkLst>
            <pc:docMk/>
            <pc:sldMk cId="4151639316" sldId="958"/>
            <ac:picMk id="8" creationId="{429E6EBD-A2CE-56E0-5BB7-24155EFBB4B7}"/>
          </ac:picMkLst>
        </pc:picChg>
        <pc:picChg chg="add del mod">
          <ac:chgData name="伊健 杜" userId="e69aded81da48593" providerId="LiveId" clId="{A81B1303-DC4C-450E-95AB-D65EE7514AA1}" dt="2022-10-10T11:26:32.854" v="1760" actId="478"/>
          <ac:picMkLst>
            <pc:docMk/>
            <pc:sldMk cId="4151639316" sldId="958"/>
            <ac:picMk id="9" creationId="{1E7E4136-CD23-8CB2-EBE9-E1F8E4454009}"/>
          </ac:picMkLst>
        </pc:picChg>
        <pc:picChg chg="del">
          <ac:chgData name="伊健 杜" userId="e69aded81da48593" providerId="LiveId" clId="{A81B1303-DC4C-450E-95AB-D65EE7514AA1}" dt="2022-10-10T15:39:42.820" v="2954" actId="478"/>
          <ac:picMkLst>
            <pc:docMk/>
            <pc:sldMk cId="4151639316" sldId="958"/>
            <ac:picMk id="12290" creationId="{7A62C93D-29BA-7130-2595-E37DF93878A4}"/>
          </ac:picMkLst>
        </pc:picChg>
        <pc:picChg chg="mod">
          <ac:chgData name="伊健 杜" userId="e69aded81da48593" providerId="LiveId" clId="{A81B1303-DC4C-450E-95AB-D65EE7514AA1}" dt="2022-10-10T11:26:37.308" v="1763" actId="1076"/>
          <ac:picMkLst>
            <pc:docMk/>
            <pc:sldMk cId="4151639316" sldId="958"/>
            <ac:picMk id="12292" creationId="{72A9D8AD-E6F5-6D96-F298-B7CDA666E86F}"/>
          </ac:picMkLst>
        </pc:picChg>
        <pc:picChg chg="mod">
          <ac:chgData name="伊健 杜" userId="e69aded81da48593" providerId="LiveId" clId="{A81B1303-DC4C-450E-95AB-D65EE7514AA1}" dt="2022-10-10T11:26:45.498" v="1769" actId="1076"/>
          <ac:picMkLst>
            <pc:docMk/>
            <pc:sldMk cId="4151639316" sldId="958"/>
            <ac:picMk id="14340" creationId="{EFDB4693-17B1-2C5B-7919-CC313FB90E11}"/>
          </ac:picMkLst>
        </pc:picChg>
      </pc:sldChg>
      <pc:sldChg chg="addSp delSp modSp new mod">
        <pc:chgData name="伊健 杜" userId="e69aded81da48593" providerId="LiveId" clId="{A81B1303-DC4C-450E-95AB-D65EE7514AA1}" dt="2022-10-10T15:39:36.207" v="2953"/>
        <pc:sldMkLst>
          <pc:docMk/>
          <pc:sldMk cId="1668174266" sldId="959"/>
        </pc:sldMkLst>
        <pc:spChg chg="mod">
          <ac:chgData name="伊健 杜" userId="e69aded81da48593" providerId="LiveId" clId="{A81B1303-DC4C-450E-95AB-D65EE7514AA1}" dt="2022-10-10T15:39:36.207" v="2953"/>
          <ac:spMkLst>
            <pc:docMk/>
            <pc:sldMk cId="1668174266" sldId="959"/>
            <ac:spMk id="2" creationId="{AB3E4227-C8EE-6A98-FB9C-F59DB8D3B74B}"/>
          </ac:spMkLst>
        </pc:spChg>
        <pc:spChg chg="del">
          <ac:chgData name="伊健 杜" userId="e69aded81da48593" providerId="LiveId" clId="{A81B1303-DC4C-450E-95AB-D65EE7514AA1}" dt="2022-10-10T11:26:58.645" v="1772" actId="478"/>
          <ac:spMkLst>
            <pc:docMk/>
            <pc:sldMk cId="1668174266" sldId="959"/>
            <ac:spMk id="3" creationId="{B02B7560-15D3-0926-069A-10EF42BABAC6}"/>
          </ac:spMkLst>
        </pc:spChg>
        <pc:spChg chg="add mod">
          <ac:chgData name="伊健 杜" userId="e69aded81da48593" providerId="LiveId" clId="{A81B1303-DC4C-450E-95AB-D65EE7514AA1}" dt="2022-10-10T15:39:36.207" v="2953"/>
          <ac:spMkLst>
            <pc:docMk/>
            <pc:sldMk cId="1668174266" sldId="959"/>
            <ac:spMk id="4" creationId="{EBB7DF3B-DB13-B73E-02E2-338CA940F296}"/>
          </ac:spMkLst>
        </pc:spChg>
        <pc:picChg chg="add del mod">
          <ac:chgData name="伊健 杜" userId="e69aded81da48593" providerId="LiveId" clId="{A81B1303-DC4C-450E-95AB-D65EE7514AA1}" dt="2022-10-10T11:30:31.793" v="1836" actId="478"/>
          <ac:picMkLst>
            <pc:docMk/>
            <pc:sldMk cId="1668174266" sldId="959"/>
            <ac:picMk id="15362" creationId="{A7963D25-A154-50AB-9D2A-9D46D2B8556C}"/>
          </ac:picMkLst>
        </pc:picChg>
        <pc:picChg chg="add del">
          <ac:chgData name="伊健 杜" userId="e69aded81da48593" providerId="LiveId" clId="{A81B1303-DC4C-450E-95AB-D65EE7514AA1}" dt="2022-10-10T11:30:34.605" v="1838" actId="478"/>
          <ac:picMkLst>
            <pc:docMk/>
            <pc:sldMk cId="1668174266" sldId="959"/>
            <ac:picMk id="15364" creationId="{9B72045F-4379-10F0-3227-B57A73F68C37}"/>
          </ac:picMkLst>
        </pc:picChg>
        <pc:picChg chg="add mod">
          <ac:chgData name="伊健 杜" userId="e69aded81da48593" providerId="LiveId" clId="{A81B1303-DC4C-450E-95AB-D65EE7514AA1}" dt="2022-10-10T11:31:37.391" v="1848" actId="1076"/>
          <ac:picMkLst>
            <pc:docMk/>
            <pc:sldMk cId="1668174266" sldId="959"/>
            <ac:picMk id="15366" creationId="{DBA22BFE-DF95-9E97-A156-8BE36C903E36}"/>
          </ac:picMkLst>
        </pc:picChg>
        <pc:picChg chg="add mod">
          <ac:chgData name="伊健 杜" userId="e69aded81da48593" providerId="LiveId" clId="{A81B1303-DC4C-450E-95AB-D65EE7514AA1}" dt="2022-10-10T11:31:39.356" v="1849" actId="1076"/>
          <ac:picMkLst>
            <pc:docMk/>
            <pc:sldMk cId="1668174266" sldId="959"/>
            <ac:picMk id="15368" creationId="{8845B04A-7658-BBF2-CF1A-F8236CE38CC2}"/>
          </ac:picMkLst>
        </pc:picChg>
      </pc:sldChg>
      <pc:sldChg chg="modSp new del mod">
        <pc:chgData name="伊健 杜" userId="e69aded81da48593" providerId="LiveId" clId="{A81B1303-DC4C-450E-95AB-D65EE7514AA1}" dt="2022-10-10T11:34:51.830" v="1860" actId="47"/>
        <pc:sldMkLst>
          <pc:docMk/>
          <pc:sldMk cId="3780318341" sldId="960"/>
        </pc:sldMkLst>
        <pc:spChg chg="mod">
          <ac:chgData name="伊健 杜" userId="e69aded81da48593" providerId="LiveId" clId="{A81B1303-DC4C-450E-95AB-D65EE7514AA1}" dt="2022-10-10T11:31:56.416" v="1857"/>
          <ac:spMkLst>
            <pc:docMk/>
            <pc:sldMk cId="3780318341" sldId="960"/>
            <ac:spMk id="2" creationId="{8F0BEC44-15B1-7FAB-BCA0-13A60C3151EE}"/>
          </ac:spMkLst>
        </pc:spChg>
      </pc:sldChg>
      <pc:sldChg chg="addSp delSp modSp add mod">
        <pc:chgData name="伊健 杜" userId="e69aded81da48593" providerId="LiveId" clId="{A81B1303-DC4C-450E-95AB-D65EE7514AA1}" dt="2022-10-10T15:39:36.207" v="2953"/>
        <pc:sldMkLst>
          <pc:docMk/>
          <pc:sldMk cId="2915798268" sldId="961"/>
        </pc:sldMkLst>
        <pc:spChg chg="del">
          <ac:chgData name="伊健 杜" userId="e69aded81da48593" providerId="LiveId" clId="{A81B1303-DC4C-450E-95AB-D65EE7514AA1}" dt="2022-10-10T11:35:19.806" v="1939" actId="478"/>
          <ac:spMkLst>
            <pc:docMk/>
            <pc:sldMk cId="2915798268" sldId="961"/>
            <ac:spMk id="2" creationId="{FE85B317-3855-1746-54B9-C0840A21A9E5}"/>
          </ac:spMkLst>
        </pc:spChg>
        <pc:spChg chg="mod">
          <ac:chgData name="伊健 杜" userId="e69aded81da48593" providerId="LiveId" clId="{A81B1303-DC4C-450E-95AB-D65EE7514AA1}" dt="2022-10-10T11:37:07.544" v="1951"/>
          <ac:spMkLst>
            <pc:docMk/>
            <pc:sldMk cId="2915798268" sldId="961"/>
            <ac:spMk id="6" creationId="{F83A6AC8-56F1-EB9E-DD47-C1CFF9753BBA}"/>
          </ac:spMkLst>
        </pc:spChg>
        <pc:spChg chg="mod">
          <ac:chgData name="伊健 杜" userId="e69aded81da48593" providerId="LiveId" clId="{A81B1303-DC4C-450E-95AB-D65EE7514AA1}" dt="2022-10-10T15:39:36.207" v="2953"/>
          <ac:spMkLst>
            <pc:docMk/>
            <pc:sldMk cId="2915798268" sldId="961"/>
            <ac:spMk id="7" creationId="{8A134A8E-94C3-0EE7-C065-45DB3136BA45}"/>
          </ac:spMkLst>
        </pc:spChg>
        <pc:picChg chg="del mod">
          <ac:chgData name="伊健 杜" userId="e69aded81da48593" providerId="LiveId" clId="{A81B1303-DC4C-450E-95AB-D65EE7514AA1}" dt="2022-10-10T11:35:19.806" v="1939" actId="478"/>
          <ac:picMkLst>
            <pc:docMk/>
            <pc:sldMk cId="2915798268" sldId="961"/>
            <ac:picMk id="8194" creationId="{91FF5602-5E4A-0693-9477-A04653A198D9}"/>
          </ac:picMkLst>
        </pc:picChg>
        <pc:picChg chg="add mod">
          <ac:chgData name="伊健 杜" userId="e69aded81da48593" providerId="LiveId" clId="{A81B1303-DC4C-450E-95AB-D65EE7514AA1}" dt="2022-10-10T11:36:51.518" v="1942" actId="1076"/>
          <ac:picMkLst>
            <pc:docMk/>
            <pc:sldMk cId="2915798268" sldId="961"/>
            <ac:picMk id="17410" creationId="{8FC216CD-7370-7A26-DF12-9EEE6C0F822E}"/>
          </ac:picMkLst>
        </pc:picChg>
      </pc:sldChg>
      <pc:sldChg chg="addSp delSp modSp add mod">
        <pc:chgData name="伊健 杜" userId="e69aded81da48593" providerId="LiveId" clId="{A81B1303-DC4C-450E-95AB-D65EE7514AA1}" dt="2022-10-10T15:39:36.207" v="2953"/>
        <pc:sldMkLst>
          <pc:docMk/>
          <pc:sldMk cId="2008128449" sldId="962"/>
        </pc:sldMkLst>
        <pc:spChg chg="mod">
          <ac:chgData name="伊健 杜" userId="e69aded81da48593" providerId="LiveId" clId="{A81B1303-DC4C-450E-95AB-D65EE7514AA1}" dt="2022-10-10T14:21:56.029" v="1954" actId="20577"/>
          <ac:spMkLst>
            <pc:docMk/>
            <pc:sldMk cId="2008128449" sldId="962"/>
            <ac:spMk id="6" creationId="{F83A6AC8-56F1-EB9E-DD47-C1CFF9753BBA}"/>
          </ac:spMkLst>
        </pc:spChg>
        <pc:spChg chg="mod">
          <ac:chgData name="伊健 杜" userId="e69aded81da48593" providerId="LiveId" clId="{A81B1303-DC4C-450E-95AB-D65EE7514AA1}" dt="2022-10-10T15:39:36.207" v="2953"/>
          <ac:spMkLst>
            <pc:docMk/>
            <pc:sldMk cId="2008128449" sldId="962"/>
            <ac:spMk id="7" creationId="{8A134A8E-94C3-0EE7-C065-45DB3136BA45}"/>
          </ac:spMkLst>
        </pc:spChg>
        <pc:picChg chg="add mod">
          <ac:chgData name="伊健 杜" userId="e69aded81da48593" providerId="LiveId" clId="{A81B1303-DC4C-450E-95AB-D65EE7514AA1}" dt="2022-10-10T14:32:51.614" v="2034" actId="1076"/>
          <ac:picMkLst>
            <pc:docMk/>
            <pc:sldMk cId="2008128449" sldId="962"/>
            <ac:picMk id="1026" creationId="{6EC62735-DEAF-06A1-4531-AD79559D28E8}"/>
          </ac:picMkLst>
        </pc:picChg>
        <pc:picChg chg="add mod">
          <ac:chgData name="伊健 杜" userId="e69aded81da48593" providerId="LiveId" clId="{A81B1303-DC4C-450E-95AB-D65EE7514AA1}" dt="2022-10-10T14:32:44.790" v="2030" actId="1076"/>
          <ac:picMkLst>
            <pc:docMk/>
            <pc:sldMk cId="2008128449" sldId="962"/>
            <ac:picMk id="1028" creationId="{6A105AA0-42CD-FDE8-0CCF-B66F8939E147}"/>
          </ac:picMkLst>
        </pc:picChg>
        <pc:picChg chg="del">
          <ac:chgData name="伊健 杜" userId="e69aded81da48593" providerId="LiveId" clId="{A81B1303-DC4C-450E-95AB-D65EE7514AA1}" dt="2022-10-10T14:27:53.175" v="2015" actId="478"/>
          <ac:picMkLst>
            <pc:docMk/>
            <pc:sldMk cId="2008128449" sldId="962"/>
            <ac:picMk id="17410" creationId="{8FC216CD-7370-7A26-DF12-9EEE6C0F822E}"/>
          </ac:picMkLst>
        </pc:picChg>
      </pc:sldChg>
      <pc:sldChg chg="addSp delSp modSp add mod">
        <pc:chgData name="伊健 杜" userId="e69aded81da48593" providerId="LiveId" clId="{A81B1303-DC4C-450E-95AB-D65EE7514AA1}" dt="2022-10-10T15:39:36.207" v="2953"/>
        <pc:sldMkLst>
          <pc:docMk/>
          <pc:sldMk cId="432336390" sldId="963"/>
        </pc:sldMkLst>
        <pc:spChg chg="mod">
          <ac:chgData name="伊健 杜" userId="e69aded81da48593" providerId="LiveId" clId="{A81B1303-DC4C-450E-95AB-D65EE7514AA1}" dt="2022-10-10T15:39:36.207" v="2953"/>
          <ac:spMkLst>
            <pc:docMk/>
            <pc:sldMk cId="432336390" sldId="963"/>
            <ac:spMk id="7" creationId="{8A134A8E-94C3-0EE7-C065-45DB3136BA45}"/>
          </ac:spMkLst>
        </pc:spChg>
        <pc:picChg chg="del">
          <ac:chgData name="伊健 杜" userId="e69aded81da48593" providerId="LiveId" clId="{A81B1303-DC4C-450E-95AB-D65EE7514AA1}" dt="2022-10-10T14:34:22.079" v="2126" actId="478"/>
          <ac:picMkLst>
            <pc:docMk/>
            <pc:sldMk cId="432336390" sldId="963"/>
            <ac:picMk id="1026" creationId="{6EC62735-DEAF-06A1-4531-AD79559D28E8}"/>
          </ac:picMkLst>
        </pc:picChg>
        <pc:picChg chg="mod">
          <ac:chgData name="伊健 杜" userId="e69aded81da48593" providerId="LiveId" clId="{A81B1303-DC4C-450E-95AB-D65EE7514AA1}" dt="2022-10-10T14:38:26.260" v="2132" actId="1076"/>
          <ac:picMkLst>
            <pc:docMk/>
            <pc:sldMk cId="432336390" sldId="963"/>
            <ac:picMk id="1028" creationId="{6A105AA0-42CD-FDE8-0CCF-B66F8939E147}"/>
          </ac:picMkLst>
        </pc:picChg>
        <pc:picChg chg="add mod">
          <ac:chgData name="伊健 杜" userId="e69aded81da48593" providerId="LiveId" clId="{A81B1303-DC4C-450E-95AB-D65EE7514AA1}" dt="2022-10-10T14:38:26.980" v="2133" actId="1076"/>
          <ac:picMkLst>
            <pc:docMk/>
            <pc:sldMk cId="432336390" sldId="963"/>
            <ac:picMk id="2050" creationId="{F55C85F8-06D8-5206-4256-8D19C2547AEC}"/>
          </ac:picMkLst>
        </pc:picChg>
      </pc:sldChg>
      <pc:sldChg chg="addSp delSp modSp new mod">
        <pc:chgData name="伊健 杜" userId="e69aded81da48593" providerId="LiveId" clId="{A81B1303-DC4C-450E-95AB-D65EE7514AA1}" dt="2022-10-10T15:39:36.207" v="2953"/>
        <pc:sldMkLst>
          <pc:docMk/>
          <pc:sldMk cId="1103089404" sldId="964"/>
        </pc:sldMkLst>
        <pc:spChg chg="mod">
          <ac:chgData name="伊健 杜" userId="e69aded81da48593" providerId="LiveId" clId="{A81B1303-DC4C-450E-95AB-D65EE7514AA1}" dt="2022-10-10T15:39:36.207" v="2953"/>
          <ac:spMkLst>
            <pc:docMk/>
            <pc:sldMk cId="1103089404" sldId="964"/>
            <ac:spMk id="2" creationId="{A01AC9E7-C04E-508D-350A-4D8CA041DA24}"/>
          </ac:spMkLst>
        </pc:spChg>
        <pc:spChg chg="del">
          <ac:chgData name="伊健 杜" userId="e69aded81da48593" providerId="LiveId" clId="{A81B1303-DC4C-450E-95AB-D65EE7514AA1}" dt="2022-10-10T14:48:38.790" v="2366" actId="478"/>
          <ac:spMkLst>
            <pc:docMk/>
            <pc:sldMk cId="1103089404" sldId="964"/>
            <ac:spMk id="3" creationId="{C15B229A-9032-F832-A662-B17543353CE9}"/>
          </ac:spMkLst>
        </pc:spChg>
        <pc:spChg chg="add mod">
          <ac:chgData name="伊健 杜" userId="e69aded81da48593" providerId="LiveId" clId="{A81B1303-DC4C-450E-95AB-D65EE7514AA1}" dt="2022-10-10T14:48:48.253" v="2369" actId="1076"/>
          <ac:spMkLst>
            <pc:docMk/>
            <pc:sldMk cId="1103089404" sldId="964"/>
            <ac:spMk id="4" creationId="{80F8FC49-4DD1-475B-DE97-96F276090385}"/>
          </ac:spMkLst>
        </pc:spChg>
        <pc:spChg chg="add mod">
          <ac:chgData name="伊健 杜" userId="e69aded81da48593" providerId="LiveId" clId="{A81B1303-DC4C-450E-95AB-D65EE7514AA1}" dt="2022-10-10T14:48:48.253" v="2369" actId="1076"/>
          <ac:spMkLst>
            <pc:docMk/>
            <pc:sldMk cId="1103089404" sldId="964"/>
            <ac:spMk id="5" creationId="{27636C17-3F99-8189-6B60-57C222F237E0}"/>
          </ac:spMkLst>
        </pc:spChg>
        <pc:spChg chg="add mod">
          <ac:chgData name="伊健 杜" userId="e69aded81da48593" providerId="LiveId" clId="{A81B1303-DC4C-450E-95AB-D65EE7514AA1}" dt="2022-10-10T14:48:48.253" v="2369" actId="1076"/>
          <ac:spMkLst>
            <pc:docMk/>
            <pc:sldMk cId="1103089404" sldId="964"/>
            <ac:spMk id="6" creationId="{0E36AABD-FC67-1C18-35B6-ABEF922CA6BC}"/>
          </ac:spMkLst>
        </pc:spChg>
        <pc:picChg chg="add mod">
          <ac:chgData name="伊健 杜" userId="e69aded81da48593" providerId="LiveId" clId="{A81B1303-DC4C-450E-95AB-D65EE7514AA1}" dt="2022-10-10T14:50:32.176" v="2464" actId="1076"/>
          <ac:picMkLst>
            <pc:docMk/>
            <pc:sldMk cId="1103089404" sldId="964"/>
            <ac:picMk id="3074" creationId="{6CE913E3-EAD1-9673-639E-6404557D6464}"/>
          </ac:picMkLst>
        </pc:picChg>
      </pc:sldChg>
      <pc:sldChg chg="addSp modSp add mod">
        <pc:chgData name="伊健 杜" userId="e69aded81da48593" providerId="LiveId" clId="{A81B1303-DC4C-450E-95AB-D65EE7514AA1}" dt="2022-10-10T15:39:36.207" v="2953"/>
        <pc:sldMkLst>
          <pc:docMk/>
          <pc:sldMk cId="294181434" sldId="965"/>
        </pc:sldMkLst>
        <pc:spChg chg="mod">
          <ac:chgData name="伊健 杜" userId="e69aded81da48593" providerId="LiveId" clId="{A81B1303-DC4C-450E-95AB-D65EE7514AA1}" dt="2022-10-10T15:39:36.207" v="2953"/>
          <ac:spMkLst>
            <pc:docMk/>
            <pc:sldMk cId="294181434" sldId="965"/>
            <ac:spMk id="2" creationId="{812E3F75-35E5-2E02-7398-D6B0B5876A2D}"/>
          </ac:spMkLst>
        </pc:spChg>
        <pc:spChg chg="add mod">
          <ac:chgData name="伊健 杜" userId="e69aded81da48593" providerId="LiveId" clId="{A81B1303-DC4C-450E-95AB-D65EE7514AA1}" dt="2022-10-10T14:41:34.989" v="2296" actId="1076"/>
          <ac:spMkLst>
            <pc:docMk/>
            <pc:sldMk cId="294181434" sldId="965"/>
            <ac:spMk id="3" creationId="{C888C4DE-75F9-CFBA-76CA-DF99CB3F7A7F}"/>
          </ac:spMkLst>
        </pc:spChg>
        <pc:spChg chg="add mod">
          <ac:chgData name="伊健 杜" userId="e69aded81da48593" providerId="LiveId" clId="{A81B1303-DC4C-450E-95AB-D65EE7514AA1}" dt="2022-10-10T14:41:33.196" v="2295" actId="1076"/>
          <ac:spMkLst>
            <pc:docMk/>
            <pc:sldMk cId="294181434" sldId="965"/>
            <ac:spMk id="4" creationId="{EAE870F8-85FC-EEC1-6668-1195DEA5F76A}"/>
          </ac:spMkLst>
        </pc:spChg>
      </pc:sldChg>
      <pc:sldChg chg="addSp delSp modSp add mod">
        <pc:chgData name="伊健 杜" userId="e69aded81da48593" providerId="LiveId" clId="{A81B1303-DC4C-450E-95AB-D65EE7514AA1}" dt="2022-10-10T16:58:38.719" v="2956" actId="20577"/>
        <pc:sldMkLst>
          <pc:docMk/>
          <pc:sldMk cId="1400980109" sldId="966"/>
        </pc:sldMkLst>
        <pc:spChg chg="mod">
          <ac:chgData name="伊健 杜" userId="e69aded81da48593" providerId="LiveId" clId="{A81B1303-DC4C-450E-95AB-D65EE7514AA1}" dt="2022-10-10T16:58:38.719" v="2956" actId="20577"/>
          <ac:spMkLst>
            <pc:docMk/>
            <pc:sldMk cId="1400980109" sldId="966"/>
            <ac:spMk id="2" creationId="{1302A11A-625D-774F-23B3-739301B530C3}"/>
          </ac:spMkLst>
        </pc:spChg>
        <pc:spChg chg="add del mod">
          <ac:chgData name="伊健 杜" userId="e69aded81da48593" providerId="LiveId" clId="{A81B1303-DC4C-450E-95AB-D65EE7514AA1}" dt="2022-10-10T14:46:42.343" v="2324" actId="478"/>
          <ac:spMkLst>
            <pc:docMk/>
            <pc:sldMk cId="1400980109" sldId="966"/>
            <ac:spMk id="3" creationId="{6C3F81C5-A346-21C8-D639-71E47468697C}"/>
          </ac:spMkLst>
        </pc:spChg>
        <pc:spChg chg="del">
          <ac:chgData name="伊健 杜" userId="e69aded81da48593" providerId="LiveId" clId="{A81B1303-DC4C-450E-95AB-D65EE7514AA1}" dt="2022-10-10T14:46:16.543" v="2309" actId="478"/>
          <ac:spMkLst>
            <pc:docMk/>
            <pc:sldMk cId="1400980109" sldId="966"/>
            <ac:spMk id="4" creationId="{21BD65C9-00B8-77B5-1258-CB85B4A4F40D}"/>
          </ac:spMkLst>
        </pc:spChg>
        <pc:spChg chg="add mod">
          <ac:chgData name="伊健 杜" userId="e69aded81da48593" providerId="LiveId" clId="{A81B1303-DC4C-450E-95AB-D65EE7514AA1}" dt="2022-10-10T14:48:25.245" v="2362" actId="207"/>
          <ac:spMkLst>
            <pc:docMk/>
            <pc:sldMk cId="1400980109" sldId="966"/>
            <ac:spMk id="5" creationId="{C57211A0-9C60-D804-6094-37A6B213E351}"/>
          </ac:spMkLst>
        </pc:spChg>
        <pc:spChg chg="add mod">
          <ac:chgData name="伊健 杜" userId="e69aded81da48593" providerId="LiveId" clId="{A81B1303-DC4C-450E-95AB-D65EE7514AA1}" dt="2022-10-10T14:48:27.109" v="2363" actId="207"/>
          <ac:spMkLst>
            <pc:docMk/>
            <pc:sldMk cId="1400980109" sldId="966"/>
            <ac:spMk id="6" creationId="{58145C48-FA25-C457-6536-B6D4F8A5C215}"/>
          </ac:spMkLst>
        </pc:spChg>
        <pc:spChg chg="add mod">
          <ac:chgData name="伊健 杜" userId="e69aded81da48593" providerId="LiveId" clId="{A81B1303-DC4C-450E-95AB-D65EE7514AA1}" dt="2022-10-10T14:48:17.884" v="2361" actId="1076"/>
          <ac:spMkLst>
            <pc:docMk/>
            <pc:sldMk cId="1400980109" sldId="966"/>
            <ac:spMk id="7" creationId="{CBA8DDFD-A2F4-69C8-D9A4-82CB1C5006E9}"/>
          </ac:spMkLst>
        </pc:spChg>
        <pc:spChg chg="add mod">
          <ac:chgData name="伊健 杜" userId="e69aded81da48593" providerId="LiveId" clId="{A81B1303-DC4C-450E-95AB-D65EE7514AA1}" dt="2022-10-10T14:48:32.704" v="2364" actId="207"/>
          <ac:spMkLst>
            <pc:docMk/>
            <pc:sldMk cId="1400980109" sldId="966"/>
            <ac:spMk id="8" creationId="{279D721E-C3FB-2CB0-6BD4-36E099029B06}"/>
          </ac:spMkLst>
        </pc:spChg>
        <pc:spChg chg="add mod">
          <ac:chgData name="伊健 杜" userId="e69aded81da48593" providerId="LiveId" clId="{A81B1303-DC4C-450E-95AB-D65EE7514AA1}" dt="2022-10-10T14:48:34.857" v="2365" actId="207"/>
          <ac:spMkLst>
            <pc:docMk/>
            <pc:sldMk cId="1400980109" sldId="966"/>
            <ac:spMk id="9" creationId="{7156E369-E07B-5288-0CC3-ADB34102F93F}"/>
          </ac:spMkLst>
        </pc:spChg>
        <pc:picChg chg="del">
          <ac:chgData name="伊健 杜" userId="e69aded81da48593" providerId="LiveId" clId="{A81B1303-DC4C-450E-95AB-D65EE7514AA1}" dt="2022-10-10T14:46:16.543" v="2309" actId="478"/>
          <ac:picMkLst>
            <pc:docMk/>
            <pc:sldMk cId="1400980109" sldId="966"/>
            <ac:picMk id="32770" creationId="{CE222FF5-5265-C490-AA21-B4E9AD4F1E9D}"/>
          </ac:picMkLst>
        </pc:picChg>
      </pc:sldChg>
      <pc:sldChg chg="addSp delSp modSp add mod">
        <pc:chgData name="伊健 杜" userId="e69aded81da48593" providerId="LiveId" clId="{A81B1303-DC4C-450E-95AB-D65EE7514AA1}" dt="2022-10-10T15:39:36.207" v="2953"/>
        <pc:sldMkLst>
          <pc:docMk/>
          <pc:sldMk cId="3486025112" sldId="967"/>
        </pc:sldMkLst>
        <pc:spChg chg="mod">
          <ac:chgData name="伊健 杜" userId="e69aded81da48593" providerId="LiveId" clId="{A81B1303-DC4C-450E-95AB-D65EE7514AA1}" dt="2022-10-10T15:39:36.207" v="2953"/>
          <ac:spMkLst>
            <pc:docMk/>
            <pc:sldMk cId="3486025112" sldId="967"/>
            <ac:spMk id="2" creationId="{A01AC9E7-C04E-508D-350A-4D8CA041DA24}"/>
          </ac:spMkLst>
        </pc:spChg>
        <pc:spChg chg="mod">
          <ac:chgData name="伊健 杜" userId="e69aded81da48593" providerId="LiveId" clId="{A81B1303-DC4C-450E-95AB-D65EE7514AA1}" dt="2022-10-10T15:09:36.654" v="2685" actId="1076"/>
          <ac:spMkLst>
            <pc:docMk/>
            <pc:sldMk cId="3486025112" sldId="967"/>
            <ac:spMk id="5" creationId="{27636C17-3F99-8189-6B60-57C222F237E0}"/>
          </ac:spMkLst>
        </pc:spChg>
        <pc:picChg chg="add mod">
          <ac:chgData name="伊健 杜" userId="e69aded81da48593" providerId="LiveId" clId="{A81B1303-DC4C-450E-95AB-D65EE7514AA1}" dt="2022-10-10T14:54:14.896" v="2563" actId="1076"/>
          <ac:picMkLst>
            <pc:docMk/>
            <pc:sldMk cId="3486025112" sldId="967"/>
            <ac:picMk id="3" creationId="{C90011FA-A5CA-E542-367C-D5308628673E}"/>
          </ac:picMkLst>
        </pc:picChg>
        <pc:picChg chg="add mod">
          <ac:chgData name="伊健 杜" userId="e69aded81da48593" providerId="LiveId" clId="{A81B1303-DC4C-450E-95AB-D65EE7514AA1}" dt="2022-10-10T14:54:12.969" v="2562" actId="1076"/>
          <ac:picMkLst>
            <pc:docMk/>
            <pc:sldMk cId="3486025112" sldId="967"/>
            <ac:picMk id="7" creationId="{19EA35E6-6C85-964C-D755-2449AAAF048F}"/>
          </ac:picMkLst>
        </pc:picChg>
        <pc:picChg chg="add mod">
          <ac:chgData name="伊健 杜" userId="e69aded81da48593" providerId="LiveId" clId="{A81B1303-DC4C-450E-95AB-D65EE7514AA1}" dt="2022-10-10T14:54:43.676" v="2565" actId="1076"/>
          <ac:picMkLst>
            <pc:docMk/>
            <pc:sldMk cId="3486025112" sldId="967"/>
            <ac:picMk id="8" creationId="{444DC72F-45EE-B685-5F0B-46C92C104E53}"/>
          </ac:picMkLst>
        </pc:picChg>
        <pc:picChg chg="del mod">
          <ac:chgData name="伊健 杜" userId="e69aded81da48593" providerId="LiveId" clId="{A81B1303-DC4C-450E-95AB-D65EE7514AA1}" dt="2022-10-10T14:52:50.926" v="2559" actId="478"/>
          <ac:picMkLst>
            <pc:docMk/>
            <pc:sldMk cId="3486025112" sldId="967"/>
            <ac:picMk id="3074" creationId="{6CE913E3-EAD1-9673-639E-6404557D6464}"/>
          </ac:picMkLst>
        </pc:picChg>
      </pc:sldChg>
      <pc:sldChg chg="addSp delSp modSp add mod">
        <pc:chgData name="伊健 杜" userId="e69aded81da48593" providerId="LiveId" clId="{A81B1303-DC4C-450E-95AB-D65EE7514AA1}" dt="2022-10-10T15:09:42.966" v="2688" actId="1076"/>
        <pc:sldMkLst>
          <pc:docMk/>
          <pc:sldMk cId="1125853018" sldId="968"/>
        </pc:sldMkLst>
        <pc:spChg chg="del">
          <ac:chgData name="伊健 杜" userId="e69aded81da48593" providerId="LiveId" clId="{A81B1303-DC4C-450E-95AB-D65EE7514AA1}" dt="2022-10-10T14:57:31.143" v="2567" actId="478"/>
          <ac:spMkLst>
            <pc:docMk/>
            <pc:sldMk cId="1125853018" sldId="968"/>
            <ac:spMk id="2" creationId="{A01AC9E7-C04E-508D-350A-4D8CA041DA24}"/>
          </ac:spMkLst>
        </pc:spChg>
        <pc:spChg chg="mod">
          <ac:chgData name="伊健 杜" userId="e69aded81da48593" providerId="LiveId" clId="{A81B1303-DC4C-450E-95AB-D65EE7514AA1}" dt="2022-10-10T15:09:42.966" v="2688" actId="1076"/>
          <ac:spMkLst>
            <pc:docMk/>
            <pc:sldMk cId="1125853018" sldId="968"/>
            <ac:spMk id="5" creationId="{27636C17-3F99-8189-6B60-57C222F237E0}"/>
          </ac:spMkLst>
        </pc:spChg>
        <pc:spChg chg="add del mod">
          <ac:chgData name="伊健 杜" userId="e69aded81da48593" providerId="LiveId" clId="{A81B1303-DC4C-450E-95AB-D65EE7514AA1}" dt="2022-10-10T14:57:33.139" v="2569" actId="478"/>
          <ac:spMkLst>
            <pc:docMk/>
            <pc:sldMk cId="1125853018" sldId="968"/>
            <ac:spMk id="7" creationId="{88355CD5-E6F7-6B03-8AD3-CC67662FA403}"/>
          </ac:spMkLst>
        </pc:spChg>
        <pc:picChg chg="add mod">
          <ac:chgData name="伊健 杜" userId="e69aded81da48593" providerId="LiveId" clId="{A81B1303-DC4C-450E-95AB-D65EE7514AA1}" dt="2022-10-10T14:59:21.224" v="2578" actId="14100"/>
          <ac:picMkLst>
            <pc:docMk/>
            <pc:sldMk cId="1125853018" sldId="968"/>
            <ac:picMk id="8" creationId="{484180B5-DC6F-1526-6055-8D7F9645C4CD}"/>
          </ac:picMkLst>
        </pc:picChg>
        <pc:picChg chg="add mod">
          <ac:chgData name="伊健 杜" userId="e69aded81da48593" providerId="LiveId" clId="{A81B1303-DC4C-450E-95AB-D65EE7514AA1}" dt="2022-10-10T14:59:22.572" v="2579" actId="1076"/>
          <ac:picMkLst>
            <pc:docMk/>
            <pc:sldMk cId="1125853018" sldId="968"/>
            <ac:picMk id="9" creationId="{F391F8E4-9BB3-927C-6F4B-BB2106989D60}"/>
          </ac:picMkLst>
        </pc:picChg>
        <pc:picChg chg="del">
          <ac:chgData name="伊健 杜" userId="e69aded81da48593" providerId="LiveId" clId="{A81B1303-DC4C-450E-95AB-D65EE7514AA1}" dt="2022-10-10T14:57:31.547" v="2568" actId="478"/>
          <ac:picMkLst>
            <pc:docMk/>
            <pc:sldMk cId="1125853018" sldId="968"/>
            <ac:picMk id="3074" creationId="{6CE913E3-EAD1-9673-639E-6404557D6464}"/>
          </ac:picMkLst>
        </pc:picChg>
      </pc:sldChg>
      <pc:sldChg chg="addSp delSp modSp add mod">
        <pc:chgData name="伊健 杜" userId="e69aded81da48593" providerId="LiveId" clId="{A81B1303-DC4C-450E-95AB-D65EE7514AA1}" dt="2022-10-10T15:09:44.617" v="2689"/>
        <pc:sldMkLst>
          <pc:docMk/>
          <pc:sldMk cId="428983760" sldId="969"/>
        </pc:sldMkLst>
        <pc:spChg chg="add del">
          <ac:chgData name="伊健 杜" userId="e69aded81da48593" providerId="LiveId" clId="{A81B1303-DC4C-450E-95AB-D65EE7514AA1}" dt="2022-10-10T15:00:39.243" v="2588" actId="478"/>
          <ac:spMkLst>
            <pc:docMk/>
            <pc:sldMk cId="428983760" sldId="969"/>
            <ac:spMk id="3" creationId="{33ECCCED-EB71-DA6B-8F36-63CDE09C2135}"/>
          </ac:spMkLst>
        </pc:spChg>
        <pc:spChg chg="mod">
          <ac:chgData name="伊健 杜" userId="e69aded81da48593" providerId="LiveId" clId="{A81B1303-DC4C-450E-95AB-D65EE7514AA1}" dt="2022-10-10T15:09:44.617" v="2689"/>
          <ac:spMkLst>
            <pc:docMk/>
            <pc:sldMk cId="428983760" sldId="969"/>
            <ac:spMk id="5" creationId="{27636C17-3F99-8189-6B60-57C222F237E0}"/>
          </ac:spMkLst>
        </pc:spChg>
        <pc:picChg chg="add mod">
          <ac:chgData name="伊健 杜" userId="e69aded81da48593" providerId="LiveId" clId="{A81B1303-DC4C-450E-95AB-D65EE7514AA1}" dt="2022-10-10T14:59:37.647" v="2586" actId="1076"/>
          <ac:picMkLst>
            <pc:docMk/>
            <pc:sldMk cId="428983760" sldId="969"/>
            <ac:picMk id="2" creationId="{96886C83-C88A-0667-D3AA-F0030A4312EE}"/>
          </ac:picMkLst>
        </pc:picChg>
        <pc:picChg chg="del">
          <ac:chgData name="伊健 杜" userId="e69aded81da48593" providerId="LiveId" clId="{A81B1303-DC4C-450E-95AB-D65EE7514AA1}" dt="2022-10-10T14:59:31.805" v="2581" actId="478"/>
          <ac:picMkLst>
            <pc:docMk/>
            <pc:sldMk cId="428983760" sldId="969"/>
            <ac:picMk id="8" creationId="{484180B5-DC6F-1526-6055-8D7F9645C4CD}"/>
          </ac:picMkLst>
        </pc:picChg>
        <pc:picChg chg="del">
          <ac:chgData name="伊健 杜" userId="e69aded81da48593" providerId="LiveId" clId="{A81B1303-DC4C-450E-95AB-D65EE7514AA1}" dt="2022-10-10T14:59:31.805" v="2581" actId="478"/>
          <ac:picMkLst>
            <pc:docMk/>
            <pc:sldMk cId="428983760" sldId="969"/>
            <ac:picMk id="9" creationId="{F391F8E4-9BB3-927C-6F4B-BB2106989D60}"/>
          </ac:picMkLst>
        </pc:picChg>
        <pc:picChg chg="add mod">
          <ac:chgData name="伊健 杜" userId="e69aded81da48593" providerId="LiveId" clId="{A81B1303-DC4C-450E-95AB-D65EE7514AA1}" dt="2022-10-10T15:00:46.306" v="2590" actId="1076"/>
          <ac:picMkLst>
            <pc:docMk/>
            <pc:sldMk cId="428983760" sldId="969"/>
            <ac:picMk id="10" creationId="{B8690303-066C-15E2-C294-7CDF4C5653FD}"/>
          </ac:picMkLst>
        </pc:picChg>
      </pc:sldChg>
      <pc:sldChg chg="addSp delSp modSp add mod">
        <pc:chgData name="伊健 杜" userId="e69aded81da48593" providerId="LiveId" clId="{A81B1303-DC4C-450E-95AB-D65EE7514AA1}" dt="2022-10-10T15:09:46.254" v="2690"/>
        <pc:sldMkLst>
          <pc:docMk/>
          <pc:sldMk cId="757873519" sldId="970"/>
        </pc:sldMkLst>
        <pc:spChg chg="mod">
          <ac:chgData name="伊健 杜" userId="e69aded81da48593" providerId="LiveId" clId="{A81B1303-DC4C-450E-95AB-D65EE7514AA1}" dt="2022-10-10T15:09:46.254" v="2690"/>
          <ac:spMkLst>
            <pc:docMk/>
            <pc:sldMk cId="757873519" sldId="970"/>
            <ac:spMk id="5" creationId="{27636C17-3F99-8189-6B60-57C222F237E0}"/>
          </ac:spMkLst>
        </pc:spChg>
        <pc:picChg chg="del">
          <ac:chgData name="伊健 杜" userId="e69aded81da48593" providerId="LiveId" clId="{A81B1303-DC4C-450E-95AB-D65EE7514AA1}" dt="2022-10-10T15:01:07.593" v="2592" actId="478"/>
          <ac:picMkLst>
            <pc:docMk/>
            <pc:sldMk cId="757873519" sldId="970"/>
            <ac:picMk id="2" creationId="{96886C83-C88A-0667-D3AA-F0030A4312EE}"/>
          </ac:picMkLst>
        </pc:picChg>
        <pc:picChg chg="del">
          <ac:chgData name="伊健 杜" userId="e69aded81da48593" providerId="LiveId" clId="{A81B1303-DC4C-450E-95AB-D65EE7514AA1}" dt="2022-10-10T15:01:07.593" v="2592" actId="478"/>
          <ac:picMkLst>
            <pc:docMk/>
            <pc:sldMk cId="757873519" sldId="970"/>
            <ac:picMk id="10" creationId="{B8690303-066C-15E2-C294-7CDF4C5653FD}"/>
          </ac:picMkLst>
        </pc:picChg>
        <pc:picChg chg="add mod">
          <ac:chgData name="伊健 杜" userId="e69aded81da48593" providerId="LiveId" clId="{A81B1303-DC4C-450E-95AB-D65EE7514AA1}" dt="2022-10-10T15:01:33.397" v="2596" actId="1076"/>
          <ac:picMkLst>
            <pc:docMk/>
            <pc:sldMk cId="757873519" sldId="970"/>
            <ac:picMk id="7170" creationId="{90AAEF4F-1AA2-180E-9CD1-AA8C076916BE}"/>
          </ac:picMkLst>
        </pc:picChg>
        <pc:picChg chg="add mod">
          <ac:chgData name="伊健 杜" userId="e69aded81da48593" providerId="LiveId" clId="{A81B1303-DC4C-450E-95AB-D65EE7514AA1}" dt="2022-10-10T15:02:03.268" v="2601" actId="1076"/>
          <ac:picMkLst>
            <pc:docMk/>
            <pc:sldMk cId="757873519" sldId="970"/>
            <ac:picMk id="7172" creationId="{62D4B335-747C-2A3A-22DA-B5CD6DE131BF}"/>
          </ac:picMkLst>
        </pc:picChg>
      </pc:sldChg>
      <pc:sldChg chg="addSp delSp modSp add mod">
        <pc:chgData name="伊健 杜" userId="e69aded81da48593" providerId="LiveId" clId="{A81B1303-DC4C-450E-95AB-D65EE7514AA1}" dt="2022-10-10T15:09:48.336" v="2691"/>
        <pc:sldMkLst>
          <pc:docMk/>
          <pc:sldMk cId="2325837417" sldId="971"/>
        </pc:sldMkLst>
        <pc:spChg chg="mod">
          <ac:chgData name="伊健 杜" userId="e69aded81da48593" providerId="LiveId" clId="{A81B1303-DC4C-450E-95AB-D65EE7514AA1}" dt="2022-10-10T15:09:48.336" v="2691"/>
          <ac:spMkLst>
            <pc:docMk/>
            <pc:sldMk cId="2325837417" sldId="971"/>
            <ac:spMk id="5" creationId="{27636C17-3F99-8189-6B60-57C222F237E0}"/>
          </ac:spMkLst>
        </pc:spChg>
        <pc:picChg chg="del">
          <ac:chgData name="伊健 杜" userId="e69aded81da48593" providerId="LiveId" clId="{A81B1303-DC4C-450E-95AB-D65EE7514AA1}" dt="2022-10-10T15:02:43.519" v="2603" actId="478"/>
          <ac:picMkLst>
            <pc:docMk/>
            <pc:sldMk cId="2325837417" sldId="971"/>
            <ac:picMk id="7170" creationId="{90AAEF4F-1AA2-180E-9CD1-AA8C076916BE}"/>
          </ac:picMkLst>
        </pc:picChg>
        <pc:picChg chg="del">
          <ac:chgData name="伊健 杜" userId="e69aded81da48593" providerId="LiveId" clId="{A81B1303-DC4C-450E-95AB-D65EE7514AA1}" dt="2022-10-10T15:02:43.519" v="2603" actId="478"/>
          <ac:picMkLst>
            <pc:docMk/>
            <pc:sldMk cId="2325837417" sldId="971"/>
            <ac:picMk id="7172" creationId="{62D4B335-747C-2A3A-22DA-B5CD6DE131BF}"/>
          </ac:picMkLst>
        </pc:picChg>
        <pc:picChg chg="add del mod">
          <ac:chgData name="伊健 杜" userId="e69aded81da48593" providerId="LiveId" clId="{A81B1303-DC4C-450E-95AB-D65EE7514AA1}" dt="2022-10-10T15:03:29.406" v="2611" actId="478"/>
          <ac:picMkLst>
            <pc:docMk/>
            <pc:sldMk cId="2325837417" sldId="971"/>
            <ac:picMk id="8194" creationId="{D1EBC7D6-CDAD-1180-B31B-B86DD22A6FE5}"/>
          </ac:picMkLst>
        </pc:picChg>
        <pc:picChg chg="add mod">
          <ac:chgData name="伊健 杜" userId="e69aded81da48593" providerId="LiveId" clId="{A81B1303-DC4C-450E-95AB-D65EE7514AA1}" dt="2022-10-10T15:03:28.095" v="2610" actId="1076"/>
          <ac:picMkLst>
            <pc:docMk/>
            <pc:sldMk cId="2325837417" sldId="971"/>
            <ac:picMk id="8196" creationId="{F1BE99DF-2D02-7C90-3432-F41670704FFA}"/>
          </ac:picMkLst>
        </pc:picChg>
      </pc:sldChg>
      <pc:sldChg chg="addSp delSp modSp add mod">
        <pc:chgData name="伊健 杜" userId="e69aded81da48593" providerId="LiveId" clId="{A81B1303-DC4C-450E-95AB-D65EE7514AA1}" dt="2022-10-10T15:39:36.207" v="2953"/>
        <pc:sldMkLst>
          <pc:docMk/>
          <pc:sldMk cId="3701473483" sldId="972"/>
        </pc:sldMkLst>
        <pc:spChg chg="add mod">
          <ac:chgData name="伊健 杜" userId="e69aded81da48593" providerId="LiveId" clId="{A81B1303-DC4C-450E-95AB-D65EE7514AA1}" dt="2022-10-10T15:05:53.101" v="2652" actId="1076"/>
          <ac:spMkLst>
            <pc:docMk/>
            <pc:sldMk cId="3701473483" sldId="972"/>
            <ac:spMk id="2" creationId="{07F29820-81B1-B92D-B0FA-6D75F41D5182}"/>
          </ac:spMkLst>
        </pc:spChg>
        <pc:spChg chg="add mod">
          <ac:chgData name="伊健 杜" userId="e69aded81da48593" providerId="LiveId" clId="{A81B1303-DC4C-450E-95AB-D65EE7514AA1}" dt="2022-10-10T15:09:19.172" v="2675"/>
          <ac:spMkLst>
            <pc:docMk/>
            <pc:sldMk cId="3701473483" sldId="972"/>
            <ac:spMk id="3" creationId="{B972E28A-8BAE-4FFC-518D-506C3B36D645}"/>
          </ac:spMkLst>
        </pc:spChg>
        <pc:spChg chg="del">
          <ac:chgData name="伊健 杜" userId="e69aded81da48593" providerId="LiveId" clId="{A81B1303-DC4C-450E-95AB-D65EE7514AA1}" dt="2022-10-10T15:05:49.015" v="2650" actId="478"/>
          <ac:spMkLst>
            <pc:docMk/>
            <pc:sldMk cId="3701473483" sldId="972"/>
            <ac:spMk id="4" creationId="{80F8FC49-4DD1-475B-DE97-96F276090385}"/>
          </ac:spMkLst>
        </pc:spChg>
        <pc:spChg chg="del">
          <ac:chgData name="伊健 杜" userId="e69aded81da48593" providerId="LiveId" clId="{A81B1303-DC4C-450E-95AB-D65EE7514AA1}" dt="2022-10-10T15:05:49.015" v="2650" actId="478"/>
          <ac:spMkLst>
            <pc:docMk/>
            <pc:sldMk cId="3701473483" sldId="972"/>
            <ac:spMk id="5" creationId="{27636C17-3F99-8189-6B60-57C222F237E0}"/>
          </ac:spMkLst>
        </pc:spChg>
        <pc:spChg chg="del">
          <ac:chgData name="伊健 杜" userId="e69aded81da48593" providerId="LiveId" clId="{A81B1303-DC4C-450E-95AB-D65EE7514AA1}" dt="2022-10-10T15:05:49.015" v="2650" actId="478"/>
          <ac:spMkLst>
            <pc:docMk/>
            <pc:sldMk cId="3701473483" sldId="972"/>
            <ac:spMk id="6" creationId="{0E36AABD-FC67-1C18-35B6-ABEF922CA6BC}"/>
          </ac:spMkLst>
        </pc:spChg>
        <pc:spChg chg="add mod">
          <ac:chgData name="伊健 杜" userId="e69aded81da48593" providerId="LiveId" clId="{A81B1303-DC4C-450E-95AB-D65EE7514AA1}" dt="2022-10-10T15:39:36.207" v="2953"/>
          <ac:spMkLst>
            <pc:docMk/>
            <pc:sldMk cId="3701473483" sldId="972"/>
            <ac:spMk id="7" creationId="{7A35A3C8-5D71-B112-2613-B90875484069}"/>
          </ac:spMkLst>
        </pc:spChg>
        <pc:picChg chg="add del mod">
          <ac:chgData name="伊健 杜" userId="e69aded81da48593" providerId="LiveId" clId="{A81B1303-DC4C-450E-95AB-D65EE7514AA1}" dt="2022-10-10T15:11:01.584" v="2739" actId="478"/>
          <ac:picMkLst>
            <pc:docMk/>
            <pc:sldMk cId="3701473483" sldId="972"/>
            <ac:picMk id="8" creationId="{CA013956-8FFC-6C75-691A-55CF761338EF}"/>
          </ac:picMkLst>
        </pc:picChg>
        <pc:picChg chg="del">
          <ac:chgData name="伊健 杜" userId="e69aded81da48593" providerId="LiveId" clId="{A81B1303-DC4C-450E-95AB-D65EE7514AA1}" dt="2022-10-10T15:03:52.282" v="2613" actId="478"/>
          <ac:picMkLst>
            <pc:docMk/>
            <pc:sldMk cId="3701473483" sldId="972"/>
            <ac:picMk id="8196" creationId="{F1BE99DF-2D02-7C90-3432-F41670704FFA}"/>
          </ac:picMkLst>
        </pc:picChg>
        <pc:picChg chg="add mod">
          <ac:chgData name="伊健 杜" userId="e69aded81da48593" providerId="LiveId" clId="{A81B1303-DC4C-450E-95AB-D65EE7514AA1}" dt="2022-10-10T15:11:35.908" v="2742" actId="1076"/>
          <ac:picMkLst>
            <pc:docMk/>
            <pc:sldMk cId="3701473483" sldId="972"/>
            <ac:picMk id="9218" creationId="{AD9EA3CE-6933-54E5-C506-D8DBA1B70302}"/>
          </ac:picMkLst>
        </pc:picChg>
      </pc:sldChg>
      <pc:sldChg chg="addSp delSp modSp add mod">
        <pc:chgData name="伊健 杜" userId="e69aded81da48593" providerId="LiveId" clId="{A81B1303-DC4C-450E-95AB-D65EE7514AA1}" dt="2022-10-10T15:39:36.207" v="2953"/>
        <pc:sldMkLst>
          <pc:docMk/>
          <pc:sldMk cId="1358144278" sldId="973"/>
        </pc:sldMkLst>
        <pc:spChg chg="mod">
          <ac:chgData name="伊健 杜" userId="e69aded81da48593" providerId="LiveId" clId="{A81B1303-DC4C-450E-95AB-D65EE7514AA1}" dt="2022-10-10T15:39:36.207" v="2953"/>
          <ac:spMkLst>
            <pc:docMk/>
            <pc:sldMk cId="1358144278" sldId="973"/>
            <ac:spMk id="7" creationId="{7A35A3C8-5D71-B112-2613-B90875484069}"/>
          </ac:spMkLst>
        </pc:spChg>
        <pc:picChg chg="add mod">
          <ac:chgData name="伊健 杜" userId="e69aded81da48593" providerId="LiveId" clId="{A81B1303-DC4C-450E-95AB-D65EE7514AA1}" dt="2022-10-10T15:17:08.217" v="2822" actId="1076"/>
          <ac:picMkLst>
            <pc:docMk/>
            <pc:sldMk cId="1358144278" sldId="973"/>
            <ac:picMk id="4" creationId="{E4ABD2FA-1F0D-55D1-D85B-7E7DC789DAF6}"/>
          </ac:picMkLst>
        </pc:picChg>
        <pc:picChg chg="del">
          <ac:chgData name="伊健 杜" userId="e69aded81da48593" providerId="LiveId" clId="{A81B1303-DC4C-450E-95AB-D65EE7514AA1}" dt="2022-10-10T15:11:46.846" v="2744" actId="478"/>
          <ac:picMkLst>
            <pc:docMk/>
            <pc:sldMk cId="1358144278" sldId="973"/>
            <ac:picMk id="9218" creationId="{AD9EA3CE-6933-54E5-C506-D8DBA1B70302}"/>
          </ac:picMkLst>
        </pc:picChg>
      </pc:sldChg>
      <pc:sldChg chg="addSp delSp modSp add mod">
        <pc:chgData name="伊健 杜" userId="e69aded81da48593" providerId="LiveId" clId="{A81B1303-DC4C-450E-95AB-D65EE7514AA1}" dt="2022-10-10T15:23:10.275" v="2939" actId="1076"/>
        <pc:sldMkLst>
          <pc:docMk/>
          <pc:sldMk cId="3012338746" sldId="974"/>
        </pc:sldMkLst>
        <pc:spChg chg="add del mod">
          <ac:chgData name="伊健 杜" userId="e69aded81da48593" providerId="LiveId" clId="{A81B1303-DC4C-450E-95AB-D65EE7514AA1}" dt="2022-10-10T15:20:31.635" v="2829" actId="478"/>
          <ac:spMkLst>
            <pc:docMk/>
            <pc:sldMk cId="3012338746" sldId="974"/>
            <ac:spMk id="6" creationId="{693389DC-F3AA-084C-1D26-BC098E04980B}"/>
          </ac:spMkLst>
        </pc:spChg>
        <pc:spChg chg="del mod">
          <ac:chgData name="伊健 杜" userId="e69aded81da48593" providerId="LiveId" clId="{A81B1303-DC4C-450E-95AB-D65EE7514AA1}" dt="2022-10-10T15:20:30.325" v="2828" actId="478"/>
          <ac:spMkLst>
            <pc:docMk/>
            <pc:sldMk cId="3012338746" sldId="974"/>
            <ac:spMk id="7" creationId="{7A35A3C8-5D71-B112-2613-B90875484069}"/>
          </ac:spMkLst>
        </pc:spChg>
        <pc:picChg chg="del">
          <ac:chgData name="伊健 杜" userId="e69aded81da48593" providerId="LiveId" clId="{A81B1303-DC4C-450E-95AB-D65EE7514AA1}" dt="2022-10-10T15:17:12.144" v="2824" actId="478"/>
          <ac:picMkLst>
            <pc:docMk/>
            <pc:sldMk cId="3012338746" sldId="974"/>
            <ac:picMk id="4" creationId="{E4ABD2FA-1F0D-55D1-D85B-7E7DC789DAF6}"/>
          </ac:picMkLst>
        </pc:picChg>
        <pc:picChg chg="add mod">
          <ac:chgData name="伊健 杜" userId="e69aded81da48593" providerId="LiveId" clId="{A81B1303-DC4C-450E-95AB-D65EE7514AA1}" dt="2022-10-10T15:23:10.275" v="2939" actId="1076"/>
          <ac:picMkLst>
            <pc:docMk/>
            <pc:sldMk cId="3012338746" sldId="974"/>
            <ac:picMk id="10242" creationId="{46EB321B-9A56-F898-FB5A-18D88E95B1D0}"/>
          </ac:picMkLst>
        </pc:picChg>
      </pc:sldChg>
      <pc:sldChg chg="addSp delSp modSp add mod ord">
        <pc:chgData name="伊健 杜" userId="e69aded81da48593" providerId="LiveId" clId="{A81B1303-DC4C-450E-95AB-D65EE7514AA1}" dt="2022-10-10T15:39:36.207" v="2953"/>
        <pc:sldMkLst>
          <pc:docMk/>
          <pc:sldMk cId="3753193412" sldId="975"/>
        </pc:sldMkLst>
        <pc:spChg chg="add mod">
          <ac:chgData name="伊健 杜" userId="e69aded81da48593" providerId="LiveId" clId="{A81B1303-DC4C-450E-95AB-D65EE7514AA1}" dt="2022-10-10T15:39:36.207" v="2953"/>
          <ac:spMkLst>
            <pc:docMk/>
            <pc:sldMk cId="3753193412" sldId="975"/>
            <ac:spMk id="4" creationId="{A7BF757E-8D22-D31C-E0BC-375DF9CBD70F}"/>
          </ac:spMkLst>
        </pc:spChg>
        <pc:picChg chg="del">
          <ac:chgData name="伊健 杜" userId="e69aded81da48593" providerId="LiveId" clId="{A81B1303-DC4C-450E-95AB-D65EE7514AA1}" dt="2022-10-10T15:22:34.341" v="2835" actId="478"/>
          <ac:picMkLst>
            <pc:docMk/>
            <pc:sldMk cId="3753193412" sldId="975"/>
            <ac:picMk id="10242" creationId="{46EB321B-9A56-F898-FB5A-18D88E95B1D0}"/>
          </ac:picMkLst>
        </pc:picChg>
        <pc:picChg chg="add mod">
          <ac:chgData name="伊健 杜" userId="e69aded81da48593" providerId="LiveId" clId="{A81B1303-DC4C-450E-95AB-D65EE7514AA1}" dt="2022-10-10T15:29:40.168" v="2948" actId="1076"/>
          <ac:picMkLst>
            <pc:docMk/>
            <pc:sldMk cId="3753193412" sldId="975"/>
            <ac:picMk id="12290" creationId="{F36233A7-1C7A-7E35-5FE1-60CBDF728695}"/>
          </ac:picMkLst>
        </pc:picChg>
        <pc:picChg chg="add mod">
          <ac:chgData name="伊健 杜" userId="e69aded81da48593" providerId="LiveId" clId="{A81B1303-DC4C-450E-95AB-D65EE7514AA1}" dt="2022-10-10T15:29:38.547" v="2947" actId="1076"/>
          <ac:picMkLst>
            <pc:docMk/>
            <pc:sldMk cId="3753193412" sldId="975"/>
            <ac:picMk id="12292" creationId="{B2D0336D-FC3C-C922-0BFE-4EDC1389006B}"/>
          </ac:picMkLst>
        </pc:picChg>
      </pc:sldChg>
      <pc:sldChg chg="new add del">
        <pc:chgData name="伊健 杜" userId="e69aded81da48593" providerId="LiveId" clId="{A81B1303-DC4C-450E-95AB-D65EE7514AA1}" dt="2022-10-10T15:39:26.870" v="2952" actId="47"/>
        <pc:sldMkLst>
          <pc:docMk/>
          <pc:sldMk cId="734345134" sldId="976"/>
        </pc:sldMkLst>
      </pc:sldChg>
      <pc:sldChg chg="delSp add del">
        <pc:chgData name="伊健 杜" userId="e69aded81da48593" providerId="LiveId" clId="{A81B1303-DC4C-450E-95AB-D65EE7514AA1}" dt="2022-10-10T15:39:22.588" v="2949" actId="47"/>
        <pc:sldMkLst>
          <pc:docMk/>
          <pc:sldMk cId="361225361" sldId="977"/>
        </pc:sldMkLst>
        <pc:picChg chg="del">
          <ac:chgData name="伊健 杜" userId="e69aded81da48593" providerId="LiveId" clId="{A81B1303-DC4C-450E-95AB-D65EE7514AA1}" dt="2022-10-10T15:25:11.897" v="2942" actId="478"/>
          <ac:picMkLst>
            <pc:docMk/>
            <pc:sldMk cId="361225361" sldId="977"/>
            <ac:picMk id="10242" creationId="{46EB321B-9A56-F898-FB5A-18D88E95B1D0}"/>
          </ac:picMkLst>
        </pc:picChg>
      </pc:sldChg>
    </pc:docChg>
  </pc:docChgLst>
  <pc:docChgLst>
    <pc:chgData name="伊健 杜" userId="e69aded81da48593" providerId="LiveId" clId="{87A2FA23-DC1E-4C84-95B6-8AD3750881AD}"/>
    <pc:docChg chg="undo redo custSel addSld delSld modSld sldOrd">
      <pc:chgData name="伊健 杜" userId="e69aded81da48593" providerId="LiveId" clId="{87A2FA23-DC1E-4C84-95B6-8AD3750881AD}" dt="2022-11-23T16:29:15.424" v="5623" actId="20577"/>
      <pc:docMkLst>
        <pc:docMk/>
      </pc:docMkLst>
      <pc:sldChg chg="del">
        <pc:chgData name="伊健 杜" userId="e69aded81da48593" providerId="LiveId" clId="{87A2FA23-DC1E-4C84-95B6-8AD3750881AD}" dt="2022-11-22T04:58:20.419" v="0" actId="47"/>
        <pc:sldMkLst>
          <pc:docMk/>
          <pc:sldMk cId="3964773566" sldId="1506"/>
        </pc:sldMkLst>
      </pc:sldChg>
      <pc:sldChg chg="del">
        <pc:chgData name="伊健 杜" userId="e69aded81da48593" providerId="LiveId" clId="{87A2FA23-DC1E-4C84-95B6-8AD3750881AD}" dt="2022-11-22T04:58:20.419" v="0" actId="47"/>
        <pc:sldMkLst>
          <pc:docMk/>
          <pc:sldMk cId="3949248301" sldId="1507"/>
        </pc:sldMkLst>
      </pc:sldChg>
      <pc:sldChg chg="del">
        <pc:chgData name="伊健 杜" userId="e69aded81da48593" providerId="LiveId" clId="{87A2FA23-DC1E-4C84-95B6-8AD3750881AD}" dt="2022-11-22T04:58:20.419" v="0" actId="47"/>
        <pc:sldMkLst>
          <pc:docMk/>
          <pc:sldMk cId="857310124" sldId="1508"/>
        </pc:sldMkLst>
      </pc:sldChg>
      <pc:sldChg chg="del">
        <pc:chgData name="伊健 杜" userId="e69aded81da48593" providerId="LiveId" clId="{87A2FA23-DC1E-4C84-95B6-8AD3750881AD}" dt="2022-11-22T04:58:20.842" v="1" actId="47"/>
        <pc:sldMkLst>
          <pc:docMk/>
          <pc:sldMk cId="938570056" sldId="1509"/>
        </pc:sldMkLst>
      </pc:sldChg>
      <pc:sldChg chg="del">
        <pc:chgData name="伊健 杜" userId="e69aded81da48593" providerId="LiveId" clId="{87A2FA23-DC1E-4C84-95B6-8AD3750881AD}" dt="2022-11-22T04:58:30.327" v="4" actId="47"/>
        <pc:sldMkLst>
          <pc:docMk/>
          <pc:sldMk cId="2449746338" sldId="1510"/>
        </pc:sldMkLst>
      </pc:sldChg>
      <pc:sldChg chg="del">
        <pc:chgData name="伊健 杜" userId="e69aded81da48593" providerId="LiveId" clId="{87A2FA23-DC1E-4C84-95B6-8AD3750881AD}" dt="2022-11-22T04:58:30.327" v="4" actId="47"/>
        <pc:sldMkLst>
          <pc:docMk/>
          <pc:sldMk cId="286192689" sldId="1511"/>
        </pc:sldMkLst>
      </pc:sldChg>
      <pc:sldChg chg="del ord">
        <pc:chgData name="伊健 杜" userId="e69aded81da48593" providerId="LiveId" clId="{87A2FA23-DC1E-4C84-95B6-8AD3750881AD}" dt="2022-11-22T04:58:30.327" v="4" actId="47"/>
        <pc:sldMkLst>
          <pc:docMk/>
          <pc:sldMk cId="3279540348" sldId="1512"/>
        </pc:sldMkLst>
      </pc:sldChg>
      <pc:sldChg chg="del">
        <pc:chgData name="伊健 杜" userId="e69aded81da48593" providerId="LiveId" clId="{87A2FA23-DC1E-4C84-95B6-8AD3750881AD}" dt="2022-11-22T04:58:30.327" v="4" actId="47"/>
        <pc:sldMkLst>
          <pc:docMk/>
          <pc:sldMk cId="1863291519" sldId="1513"/>
        </pc:sldMkLst>
      </pc:sldChg>
      <pc:sldChg chg="del">
        <pc:chgData name="伊健 杜" userId="e69aded81da48593" providerId="LiveId" clId="{87A2FA23-DC1E-4C84-95B6-8AD3750881AD}" dt="2022-11-22T04:58:30.327" v="4" actId="47"/>
        <pc:sldMkLst>
          <pc:docMk/>
          <pc:sldMk cId="4138095048" sldId="1514"/>
        </pc:sldMkLst>
      </pc:sldChg>
      <pc:sldChg chg="del">
        <pc:chgData name="伊健 杜" userId="e69aded81da48593" providerId="LiveId" clId="{87A2FA23-DC1E-4C84-95B6-8AD3750881AD}" dt="2022-11-22T04:58:30.327" v="4" actId="47"/>
        <pc:sldMkLst>
          <pc:docMk/>
          <pc:sldMk cId="212273829" sldId="1515"/>
        </pc:sldMkLst>
      </pc:sldChg>
      <pc:sldChg chg="del">
        <pc:chgData name="伊健 杜" userId="e69aded81da48593" providerId="LiveId" clId="{87A2FA23-DC1E-4C84-95B6-8AD3750881AD}" dt="2022-11-22T04:58:30.327" v="4" actId="47"/>
        <pc:sldMkLst>
          <pc:docMk/>
          <pc:sldMk cId="2023943681" sldId="1516"/>
        </pc:sldMkLst>
      </pc:sldChg>
      <pc:sldChg chg="del">
        <pc:chgData name="伊健 杜" userId="e69aded81da48593" providerId="LiveId" clId="{87A2FA23-DC1E-4C84-95B6-8AD3750881AD}" dt="2022-11-22T04:58:30.327" v="4" actId="47"/>
        <pc:sldMkLst>
          <pc:docMk/>
          <pc:sldMk cId="432190181" sldId="1517"/>
        </pc:sldMkLst>
      </pc:sldChg>
      <pc:sldChg chg="del">
        <pc:chgData name="伊健 杜" userId="e69aded81da48593" providerId="LiveId" clId="{87A2FA23-DC1E-4C84-95B6-8AD3750881AD}" dt="2022-11-22T04:58:30.327" v="4" actId="47"/>
        <pc:sldMkLst>
          <pc:docMk/>
          <pc:sldMk cId="170582957" sldId="1518"/>
        </pc:sldMkLst>
      </pc:sldChg>
      <pc:sldChg chg="del">
        <pc:chgData name="伊健 杜" userId="e69aded81da48593" providerId="LiveId" clId="{87A2FA23-DC1E-4C84-95B6-8AD3750881AD}" dt="2022-11-22T04:58:30.327" v="4" actId="47"/>
        <pc:sldMkLst>
          <pc:docMk/>
          <pc:sldMk cId="652690634" sldId="1519"/>
        </pc:sldMkLst>
      </pc:sldChg>
      <pc:sldChg chg="del">
        <pc:chgData name="伊健 杜" userId="e69aded81da48593" providerId="LiveId" clId="{87A2FA23-DC1E-4C84-95B6-8AD3750881AD}" dt="2022-11-22T04:58:30.327" v="4" actId="47"/>
        <pc:sldMkLst>
          <pc:docMk/>
          <pc:sldMk cId="1623880262" sldId="1520"/>
        </pc:sldMkLst>
      </pc:sldChg>
      <pc:sldChg chg="del">
        <pc:chgData name="伊健 杜" userId="e69aded81da48593" providerId="LiveId" clId="{87A2FA23-DC1E-4C84-95B6-8AD3750881AD}" dt="2022-11-22T04:58:30.327" v="4" actId="47"/>
        <pc:sldMkLst>
          <pc:docMk/>
          <pc:sldMk cId="3166840979" sldId="1521"/>
        </pc:sldMkLst>
      </pc:sldChg>
      <pc:sldChg chg="del">
        <pc:chgData name="伊健 杜" userId="e69aded81da48593" providerId="LiveId" clId="{87A2FA23-DC1E-4C84-95B6-8AD3750881AD}" dt="2022-11-22T04:58:30.327" v="4" actId="47"/>
        <pc:sldMkLst>
          <pc:docMk/>
          <pc:sldMk cId="2136884163" sldId="1522"/>
        </pc:sldMkLst>
      </pc:sldChg>
      <pc:sldChg chg="del">
        <pc:chgData name="伊健 杜" userId="e69aded81da48593" providerId="LiveId" clId="{87A2FA23-DC1E-4C84-95B6-8AD3750881AD}" dt="2022-11-22T04:58:30.327" v="4" actId="47"/>
        <pc:sldMkLst>
          <pc:docMk/>
          <pc:sldMk cId="1098800817" sldId="1523"/>
        </pc:sldMkLst>
      </pc:sldChg>
      <pc:sldChg chg="del">
        <pc:chgData name="伊健 杜" userId="e69aded81da48593" providerId="LiveId" clId="{87A2FA23-DC1E-4C84-95B6-8AD3750881AD}" dt="2022-11-22T04:58:30.327" v="4" actId="47"/>
        <pc:sldMkLst>
          <pc:docMk/>
          <pc:sldMk cId="4036543318" sldId="1524"/>
        </pc:sldMkLst>
      </pc:sldChg>
      <pc:sldChg chg="del">
        <pc:chgData name="伊健 杜" userId="e69aded81da48593" providerId="LiveId" clId="{87A2FA23-DC1E-4C84-95B6-8AD3750881AD}" dt="2022-11-22T04:58:30.327" v="4" actId="47"/>
        <pc:sldMkLst>
          <pc:docMk/>
          <pc:sldMk cId="1843893223" sldId="1525"/>
        </pc:sldMkLst>
      </pc:sldChg>
      <pc:sldChg chg="del">
        <pc:chgData name="伊健 杜" userId="e69aded81da48593" providerId="LiveId" clId="{87A2FA23-DC1E-4C84-95B6-8AD3750881AD}" dt="2022-11-22T04:58:30.327" v="4" actId="47"/>
        <pc:sldMkLst>
          <pc:docMk/>
          <pc:sldMk cId="4268941921" sldId="1526"/>
        </pc:sldMkLst>
      </pc:sldChg>
      <pc:sldChg chg="del">
        <pc:chgData name="伊健 杜" userId="e69aded81da48593" providerId="LiveId" clId="{87A2FA23-DC1E-4C84-95B6-8AD3750881AD}" dt="2022-11-22T04:58:30.327" v="4" actId="47"/>
        <pc:sldMkLst>
          <pc:docMk/>
          <pc:sldMk cId="1142249824" sldId="1527"/>
        </pc:sldMkLst>
      </pc:sldChg>
      <pc:sldChg chg="del">
        <pc:chgData name="伊健 杜" userId="e69aded81da48593" providerId="LiveId" clId="{87A2FA23-DC1E-4C84-95B6-8AD3750881AD}" dt="2022-11-22T04:58:30.327" v="4" actId="47"/>
        <pc:sldMkLst>
          <pc:docMk/>
          <pc:sldMk cId="1954611359" sldId="1528"/>
        </pc:sldMkLst>
      </pc:sldChg>
      <pc:sldChg chg="del">
        <pc:chgData name="伊健 杜" userId="e69aded81da48593" providerId="LiveId" clId="{87A2FA23-DC1E-4C84-95B6-8AD3750881AD}" dt="2022-11-22T04:58:30.327" v="4" actId="47"/>
        <pc:sldMkLst>
          <pc:docMk/>
          <pc:sldMk cId="4127547660" sldId="1529"/>
        </pc:sldMkLst>
      </pc:sldChg>
      <pc:sldChg chg="del">
        <pc:chgData name="伊健 杜" userId="e69aded81da48593" providerId="LiveId" clId="{87A2FA23-DC1E-4C84-95B6-8AD3750881AD}" dt="2022-11-22T04:58:30.327" v="4" actId="47"/>
        <pc:sldMkLst>
          <pc:docMk/>
          <pc:sldMk cId="693070710" sldId="1530"/>
        </pc:sldMkLst>
      </pc:sldChg>
      <pc:sldChg chg="del">
        <pc:chgData name="伊健 杜" userId="e69aded81da48593" providerId="LiveId" clId="{87A2FA23-DC1E-4C84-95B6-8AD3750881AD}" dt="2022-11-22T04:58:30.327" v="4" actId="47"/>
        <pc:sldMkLst>
          <pc:docMk/>
          <pc:sldMk cId="1443747694" sldId="1531"/>
        </pc:sldMkLst>
      </pc:sldChg>
      <pc:sldChg chg="del">
        <pc:chgData name="伊健 杜" userId="e69aded81da48593" providerId="LiveId" clId="{87A2FA23-DC1E-4C84-95B6-8AD3750881AD}" dt="2022-11-22T04:58:30.327" v="4" actId="47"/>
        <pc:sldMkLst>
          <pc:docMk/>
          <pc:sldMk cId="4088575215" sldId="1532"/>
        </pc:sldMkLst>
      </pc:sldChg>
      <pc:sldChg chg="del">
        <pc:chgData name="伊健 杜" userId="e69aded81da48593" providerId="LiveId" clId="{87A2FA23-DC1E-4C84-95B6-8AD3750881AD}" dt="2022-11-22T04:58:30.327" v="4" actId="47"/>
        <pc:sldMkLst>
          <pc:docMk/>
          <pc:sldMk cId="3986298854" sldId="1533"/>
        </pc:sldMkLst>
      </pc:sldChg>
      <pc:sldChg chg="del">
        <pc:chgData name="伊健 杜" userId="e69aded81da48593" providerId="LiveId" clId="{87A2FA23-DC1E-4C84-95B6-8AD3750881AD}" dt="2022-11-22T04:58:30.327" v="4" actId="47"/>
        <pc:sldMkLst>
          <pc:docMk/>
          <pc:sldMk cId="2295695610" sldId="1534"/>
        </pc:sldMkLst>
      </pc:sldChg>
      <pc:sldChg chg="del">
        <pc:chgData name="伊健 杜" userId="e69aded81da48593" providerId="LiveId" clId="{87A2FA23-DC1E-4C84-95B6-8AD3750881AD}" dt="2022-11-22T04:58:38.989" v="7" actId="47"/>
        <pc:sldMkLst>
          <pc:docMk/>
          <pc:sldMk cId="1506923525" sldId="1535"/>
        </pc:sldMkLst>
      </pc:sldChg>
      <pc:sldChg chg="del">
        <pc:chgData name="伊健 杜" userId="e69aded81da48593" providerId="LiveId" clId="{87A2FA23-DC1E-4C84-95B6-8AD3750881AD}" dt="2022-11-22T04:58:30.327" v="4" actId="47"/>
        <pc:sldMkLst>
          <pc:docMk/>
          <pc:sldMk cId="3804009657" sldId="1536"/>
        </pc:sldMkLst>
      </pc:sldChg>
      <pc:sldChg chg="del">
        <pc:chgData name="伊健 杜" userId="e69aded81da48593" providerId="LiveId" clId="{87A2FA23-DC1E-4C84-95B6-8AD3750881AD}" dt="2022-11-22T04:58:30.327" v="4" actId="47"/>
        <pc:sldMkLst>
          <pc:docMk/>
          <pc:sldMk cId="3024028709" sldId="1537"/>
        </pc:sldMkLst>
      </pc:sldChg>
      <pc:sldChg chg="del">
        <pc:chgData name="伊健 杜" userId="e69aded81da48593" providerId="LiveId" clId="{87A2FA23-DC1E-4C84-95B6-8AD3750881AD}" dt="2022-11-22T04:58:30.327" v="4" actId="47"/>
        <pc:sldMkLst>
          <pc:docMk/>
          <pc:sldMk cId="3769069146" sldId="1538"/>
        </pc:sldMkLst>
      </pc:sldChg>
      <pc:sldChg chg="add del">
        <pc:chgData name="伊健 杜" userId="e69aded81da48593" providerId="LiveId" clId="{87A2FA23-DC1E-4C84-95B6-8AD3750881AD}" dt="2022-11-23T15:00:50.354" v="5605"/>
        <pc:sldMkLst>
          <pc:docMk/>
          <pc:sldMk cId="3713407892" sldId="1539"/>
        </pc:sldMkLst>
      </pc:sldChg>
      <pc:sldChg chg="add del">
        <pc:chgData name="伊健 杜" userId="e69aded81da48593" providerId="LiveId" clId="{87A2FA23-DC1E-4C84-95B6-8AD3750881AD}" dt="2022-11-23T15:00:50.354" v="5605"/>
        <pc:sldMkLst>
          <pc:docMk/>
          <pc:sldMk cId="3263099494" sldId="1540"/>
        </pc:sldMkLst>
      </pc:sldChg>
      <pc:sldChg chg="add del">
        <pc:chgData name="伊健 杜" userId="e69aded81da48593" providerId="LiveId" clId="{87A2FA23-DC1E-4C84-95B6-8AD3750881AD}" dt="2022-11-23T15:00:50.354" v="5605"/>
        <pc:sldMkLst>
          <pc:docMk/>
          <pc:sldMk cId="3115942215" sldId="1541"/>
        </pc:sldMkLst>
      </pc:sldChg>
      <pc:sldChg chg="add del">
        <pc:chgData name="伊健 杜" userId="e69aded81da48593" providerId="LiveId" clId="{87A2FA23-DC1E-4C84-95B6-8AD3750881AD}" dt="2022-11-23T15:00:50.354" v="5605"/>
        <pc:sldMkLst>
          <pc:docMk/>
          <pc:sldMk cId="1026793793" sldId="1542"/>
        </pc:sldMkLst>
      </pc:sldChg>
      <pc:sldChg chg="add del">
        <pc:chgData name="伊健 杜" userId="e69aded81da48593" providerId="LiveId" clId="{87A2FA23-DC1E-4C84-95B6-8AD3750881AD}" dt="2022-11-23T15:00:50.354" v="5605"/>
        <pc:sldMkLst>
          <pc:docMk/>
          <pc:sldMk cId="3007788460" sldId="1543"/>
        </pc:sldMkLst>
      </pc:sldChg>
      <pc:sldChg chg="add del">
        <pc:chgData name="伊健 杜" userId="e69aded81da48593" providerId="LiveId" clId="{87A2FA23-DC1E-4C84-95B6-8AD3750881AD}" dt="2022-11-22T12:28:32.857" v="2502"/>
        <pc:sldMkLst>
          <pc:docMk/>
          <pc:sldMk cId="2464699303" sldId="1544"/>
        </pc:sldMkLst>
      </pc:sldChg>
      <pc:sldChg chg="add del">
        <pc:chgData name="伊健 杜" userId="e69aded81da48593" providerId="LiveId" clId="{87A2FA23-DC1E-4C84-95B6-8AD3750881AD}" dt="2022-11-22T12:28:32.857" v="2502"/>
        <pc:sldMkLst>
          <pc:docMk/>
          <pc:sldMk cId="2690118563" sldId="1545"/>
        </pc:sldMkLst>
      </pc:sldChg>
      <pc:sldChg chg="add del">
        <pc:chgData name="伊健 杜" userId="e69aded81da48593" providerId="LiveId" clId="{87A2FA23-DC1E-4C84-95B6-8AD3750881AD}" dt="2022-11-22T12:28:32.857" v="2502"/>
        <pc:sldMkLst>
          <pc:docMk/>
          <pc:sldMk cId="1453337807" sldId="1546"/>
        </pc:sldMkLst>
      </pc:sldChg>
      <pc:sldChg chg="add del">
        <pc:chgData name="伊健 杜" userId="e69aded81da48593" providerId="LiveId" clId="{87A2FA23-DC1E-4C84-95B6-8AD3750881AD}" dt="2022-11-22T12:28:32.857" v="2502"/>
        <pc:sldMkLst>
          <pc:docMk/>
          <pc:sldMk cId="1623670818" sldId="1547"/>
        </pc:sldMkLst>
      </pc:sldChg>
      <pc:sldChg chg="addSp delSp modSp mod ord">
        <pc:chgData name="伊健 杜" userId="e69aded81da48593" providerId="LiveId" clId="{87A2FA23-DC1E-4C84-95B6-8AD3750881AD}" dt="2022-11-22T06:35:42.701" v="2496"/>
        <pc:sldMkLst>
          <pc:docMk/>
          <pc:sldMk cId="3432332733" sldId="1548"/>
        </pc:sldMkLst>
        <pc:spChg chg="mod">
          <ac:chgData name="伊健 杜" userId="e69aded81da48593" providerId="LiveId" clId="{87A2FA23-DC1E-4C84-95B6-8AD3750881AD}" dt="2022-11-22T06:35:42.701" v="2496"/>
          <ac:spMkLst>
            <pc:docMk/>
            <pc:sldMk cId="3432332733" sldId="1548"/>
            <ac:spMk id="2" creationId="{10304424-DB4A-36E7-9E0D-D32A5DD0F26C}"/>
          </ac:spMkLst>
        </pc:spChg>
        <pc:spChg chg="add del mod">
          <ac:chgData name="伊健 杜" userId="e69aded81da48593" providerId="LiveId" clId="{87A2FA23-DC1E-4C84-95B6-8AD3750881AD}" dt="2022-11-22T06:35:42.701" v="2496"/>
          <ac:spMkLst>
            <pc:docMk/>
            <pc:sldMk cId="3432332733" sldId="1548"/>
            <ac:spMk id="5" creationId="{E7287B0E-EF55-E721-8EFA-9A9183C0EDF9}"/>
          </ac:spMkLst>
        </pc:spChg>
        <pc:spChg chg="add del mod">
          <ac:chgData name="伊健 杜" userId="e69aded81da48593" providerId="LiveId" clId="{87A2FA23-DC1E-4C84-95B6-8AD3750881AD}" dt="2022-11-22T05:08:43.491" v="169" actId="478"/>
          <ac:spMkLst>
            <pc:docMk/>
            <pc:sldMk cId="3432332733" sldId="1548"/>
            <ac:spMk id="6" creationId="{1269487F-8E05-774A-70D0-373A4FF150A1}"/>
          </ac:spMkLst>
        </pc:spChg>
        <pc:picChg chg="add del mod">
          <ac:chgData name="伊健 杜" userId="e69aded81da48593" providerId="LiveId" clId="{87A2FA23-DC1E-4C84-95B6-8AD3750881AD}" dt="2022-11-22T05:08:42.969" v="168" actId="22"/>
          <ac:picMkLst>
            <pc:docMk/>
            <pc:sldMk cId="3432332733" sldId="1548"/>
            <ac:picMk id="8" creationId="{3718E84F-B6EB-7B21-95C0-31AA535797E9}"/>
          </ac:picMkLst>
        </pc:picChg>
        <pc:picChg chg="add mod">
          <ac:chgData name="伊健 杜" userId="e69aded81da48593" providerId="LiveId" clId="{87A2FA23-DC1E-4C84-95B6-8AD3750881AD}" dt="2022-11-22T05:08:48.197" v="172" actId="14100"/>
          <ac:picMkLst>
            <pc:docMk/>
            <pc:sldMk cId="3432332733" sldId="1548"/>
            <ac:picMk id="9" creationId="{05EFA27E-277D-943F-6257-C47AE380DFDB}"/>
          </ac:picMkLst>
        </pc:picChg>
        <pc:picChg chg="del">
          <ac:chgData name="伊健 杜" userId="e69aded81da48593" providerId="LiveId" clId="{87A2FA23-DC1E-4C84-95B6-8AD3750881AD}" dt="2022-11-22T04:59:26.217" v="107" actId="478"/>
          <ac:picMkLst>
            <pc:docMk/>
            <pc:sldMk cId="3432332733" sldId="1548"/>
            <ac:picMk id="18434" creationId="{EF2AC82D-10E7-23E5-9B9F-696F25C4BDD4}"/>
          </ac:picMkLst>
        </pc:picChg>
      </pc:sldChg>
      <pc:sldChg chg="add del ord">
        <pc:chgData name="伊健 杜" userId="e69aded81da48593" providerId="LiveId" clId="{87A2FA23-DC1E-4C84-95B6-8AD3750881AD}" dt="2022-11-22T12:28:32.857" v="2502"/>
        <pc:sldMkLst>
          <pc:docMk/>
          <pc:sldMk cId="2840133639" sldId="1549"/>
        </pc:sldMkLst>
      </pc:sldChg>
      <pc:sldChg chg="modSp mod ord">
        <pc:chgData name="伊健 杜" userId="e69aded81da48593" providerId="LiveId" clId="{87A2FA23-DC1E-4C84-95B6-8AD3750881AD}" dt="2022-11-22T06:35:42.701" v="2496"/>
        <pc:sldMkLst>
          <pc:docMk/>
          <pc:sldMk cId="2423772382" sldId="1550"/>
        </pc:sldMkLst>
        <pc:spChg chg="mod">
          <ac:chgData name="伊健 杜" userId="e69aded81da48593" providerId="LiveId" clId="{87A2FA23-DC1E-4C84-95B6-8AD3750881AD}" dt="2022-11-22T06:35:42.701" v="2496"/>
          <ac:spMkLst>
            <pc:docMk/>
            <pc:sldMk cId="2423772382" sldId="1550"/>
            <ac:spMk id="4" creationId="{2CD63A4E-E37B-41A6-9090-C7BF9F9D4BD7}"/>
          </ac:spMkLst>
        </pc:spChg>
      </pc:sldChg>
      <pc:sldChg chg="del">
        <pc:chgData name="伊健 杜" userId="e69aded81da48593" providerId="LiveId" clId="{87A2FA23-DC1E-4C84-95B6-8AD3750881AD}" dt="2022-11-22T12:28:36.458" v="2503" actId="47"/>
        <pc:sldMkLst>
          <pc:docMk/>
          <pc:sldMk cId="4224052034" sldId="1551"/>
        </pc:sldMkLst>
      </pc:sldChg>
      <pc:sldChg chg="addSp delSp modSp add mod">
        <pc:chgData name="伊健 杜" userId="e69aded81da48593" providerId="LiveId" clId="{87A2FA23-DC1E-4C84-95B6-8AD3750881AD}" dt="2022-11-22T06:35:42.701" v="2496"/>
        <pc:sldMkLst>
          <pc:docMk/>
          <pc:sldMk cId="1247456458" sldId="1552"/>
        </pc:sldMkLst>
        <pc:spChg chg="mod">
          <ac:chgData name="伊健 杜" userId="e69aded81da48593" providerId="LiveId" clId="{87A2FA23-DC1E-4C84-95B6-8AD3750881AD}" dt="2022-11-22T06:35:42.701" v="2496"/>
          <ac:spMkLst>
            <pc:docMk/>
            <pc:sldMk cId="1247456458" sldId="1552"/>
            <ac:spMk id="2" creationId="{10304424-DB4A-36E7-9E0D-D32A5DD0F26C}"/>
          </ac:spMkLst>
        </pc:spChg>
        <pc:spChg chg="mod">
          <ac:chgData name="伊健 杜" userId="e69aded81da48593" providerId="LiveId" clId="{87A2FA23-DC1E-4C84-95B6-8AD3750881AD}" dt="2022-11-22T06:35:42.701" v="2496"/>
          <ac:spMkLst>
            <pc:docMk/>
            <pc:sldMk cId="1247456458" sldId="1552"/>
            <ac:spMk id="5" creationId="{E7287B0E-EF55-E721-8EFA-9A9183C0EDF9}"/>
          </ac:spMkLst>
        </pc:spChg>
        <pc:picChg chg="del">
          <ac:chgData name="伊健 杜" userId="e69aded81da48593" providerId="LiveId" clId="{87A2FA23-DC1E-4C84-95B6-8AD3750881AD}" dt="2022-11-22T05:10:17.998" v="229" actId="478"/>
          <ac:picMkLst>
            <pc:docMk/>
            <pc:sldMk cId="1247456458" sldId="1552"/>
            <ac:picMk id="9" creationId="{05EFA27E-277D-943F-6257-C47AE380DFDB}"/>
          </ac:picMkLst>
        </pc:picChg>
        <pc:picChg chg="add mod">
          <ac:chgData name="伊健 杜" userId="e69aded81da48593" providerId="LiveId" clId="{87A2FA23-DC1E-4C84-95B6-8AD3750881AD}" dt="2022-11-22T05:11:16.099" v="233" actId="1076"/>
          <ac:picMkLst>
            <pc:docMk/>
            <pc:sldMk cId="1247456458" sldId="1552"/>
            <ac:picMk id="2050" creationId="{897D6A23-2C09-D73C-E404-DD1C12841435}"/>
          </ac:picMkLst>
        </pc:picChg>
        <pc:picChg chg="add mod">
          <ac:chgData name="伊健 杜" userId="e69aded81da48593" providerId="LiveId" clId="{87A2FA23-DC1E-4C84-95B6-8AD3750881AD}" dt="2022-11-22T05:11:17.751" v="234" actId="1076"/>
          <ac:picMkLst>
            <pc:docMk/>
            <pc:sldMk cId="1247456458" sldId="1552"/>
            <ac:picMk id="2052" creationId="{38A2A247-50DD-F9EA-CF4E-7EB71D0C1213}"/>
          </ac:picMkLst>
        </pc:picChg>
      </pc:sldChg>
      <pc:sldChg chg="del">
        <pc:chgData name="伊健 杜" userId="e69aded81da48593" providerId="LiveId" clId="{87A2FA23-DC1E-4C84-95B6-8AD3750881AD}" dt="2022-11-22T04:58:42.248" v="8" actId="47"/>
        <pc:sldMkLst>
          <pc:docMk/>
          <pc:sldMk cId="3639187811" sldId="1552"/>
        </pc:sldMkLst>
      </pc:sldChg>
      <pc:sldChg chg="del">
        <pc:chgData name="伊健 杜" userId="e69aded81da48593" providerId="LiveId" clId="{87A2FA23-DC1E-4C84-95B6-8AD3750881AD}" dt="2022-11-22T04:58:42.248" v="8" actId="47"/>
        <pc:sldMkLst>
          <pc:docMk/>
          <pc:sldMk cId="21063674" sldId="1553"/>
        </pc:sldMkLst>
      </pc:sldChg>
      <pc:sldChg chg="addSp delSp modSp add mod">
        <pc:chgData name="伊健 杜" userId="e69aded81da48593" providerId="LiveId" clId="{87A2FA23-DC1E-4C84-95B6-8AD3750881AD}" dt="2022-11-22T06:35:42.701" v="2496"/>
        <pc:sldMkLst>
          <pc:docMk/>
          <pc:sldMk cId="2377660216" sldId="1553"/>
        </pc:sldMkLst>
        <pc:spChg chg="mod">
          <ac:chgData name="伊健 杜" userId="e69aded81da48593" providerId="LiveId" clId="{87A2FA23-DC1E-4C84-95B6-8AD3750881AD}" dt="2022-11-22T06:35:42.701" v="2496"/>
          <ac:spMkLst>
            <pc:docMk/>
            <pc:sldMk cId="2377660216" sldId="1553"/>
            <ac:spMk id="2" creationId="{10304424-DB4A-36E7-9E0D-D32A5DD0F26C}"/>
          </ac:spMkLst>
        </pc:spChg>
        <pc:spChg chg="mod">
          <ac:chgData name="伊健 杜" userId="e69aded81da48593" providerId="LiveId" clId="{87A2FA23-DC1E-4C84-95B6-8AD3750881AD}" dt="2022-11-22T06:35:42.701" v="2496"/>
          <ac:spMkLst>
            <pc:docMk/>
            <pc:sldMk cId="2377660216" sldId="1553"/>
            <ac:spMk id="5" creationId="{E7287B0E-EF55-E721-8EFA-9A9183C0EDF9}"/>
          </ac:spMkLst>
        </pc:spChg>
        <pc:picChg chg="del">
          <ac:chgData name="伊健 杜" userId="e69aded81da48593" providerId="LiveId" clId="{87A2FA23-DC1E-4C84-95B6-8AD3750881AD}" dt="2022-11-22T05:12:56.876" v="308" actId="478"/>
          <ac:picMkLst>
            <pc:docMk/>
            <pc:sldMk cId="2377660216" sldId="1553"/>
            <ac:picMk id="9" creationId="{05EFA27E-277D-943F-6257-C47AE380DFDB}"/>
          </ac:picMkLst>
        </pc:picChg>
        <pc:picChg chg="add mod">
          <ac:chgData name="伊健 杜" userId="e69aded81da48593" providerId="LiveId" clId="{87A2FA23-DC1E-4C84-95B6-8AD3750881AD}" dt="2022-11-22T05:13:04.091" v="311" actId="1076"/>
          <ac:picMkLst>
            <pc:docMk/>
            <pc:sldMk cId="2377660216" sldId="1553"/>
            <ac:picMk id="3074" creationId="{2528358E-946F-DC6C-14EF-9DFC353DE8B5}"/>
          </ac:picMkLst>
        </pc:picChg>
      </pc:sldChg>
      <pc:sldChg chg="del">
        <pc:chgData name="伊健 杜" userId="e69aded81da48593" providerId="LiveId" clId="{87A2FA23-DC1E-4C84-95B6-8AD3750881AD}" dt="2022-11-22T04:58:42.248" v="8" actId="47"/>
        <pc:sldMkLst>
          <pc:docMk/>
          <pc:sldMk cId="914621251" sldId="1554"/>
        </pc:sldMkLst>
      </pc:sldChg>
      <pc:sldChg chg="addSp delSp modSp add mod">
        <pc:chgData name="伊健 杜" userId="e69aded81da48593" providerId="LiveId" clId="{87A2FA23-DC1E-4C84-95B6-8AD3750881AD}" dt="2022-11-22T06:35:42.701" v="2496"/>
        <pc:sldMkLst>
          <pc:docMk/>
          <pc:sldMk cId="2174177971" sldId="1554"/>
        </pc:sldMkLst>
        <pc:spChg chg="mod">
          <ac:chgData name="伊健 杜" userId="e69aded81da48593" providerId="LiveId" clId="{87A2FA23-DC1E-4C84-95B6-8AD3750881AD}" dt="2022-11-22T06:35:42.701" v="2496"/>
          <ac:spMkLst>
            <pc:docMk/>
            <pc:sldMk cId="2174177971" sldId="1554"/>
            <ac:spMk id="2" creationId="{10304424-DB4A-36E7-9E0D-D32A5DD0F26C}"/>
          </ac:spMkLst>
        </pc:spChg>
        <pc:spChg chg="mod">
          <ac:chgData name="伊健 杜" userId="e69aded81da48593" providerId="LiveId" clId="{87A2FA23-DC1E-4C84-95B6-8AD3750881AD}" dt="2022-11-22T06:35:42.701" v="2496"/>
          <ac:spMkLst>
            <pc:docMk/>
            <pc:sldMk cId="2174177971" sldId="1554"/>
            <ac:spMk id="5" creationId="{E7287B0E-EF55-E721-8EFA-9A9183C0EDF9}"/>
          </ac:spMkLst>
        </pc:spChg>
        <pc:picChg chg="del">
          <ac:chgData name="伊健 杜" userId="e69aded81da48593" providerId="LiveId" clId="{87A2FA23-DC1E-4C84-95B6-8AD3750881AD}" dt="2022-11-22T05:20:27.573" v="442" actId="478"/>
          <ac:picMkLst>
            <pc:docMk/>
            <pc:sldMk cId="2174177971" sldId="1554"/>
            <ac:picMk id="3074" creationId="{2528358E-946F-DC6C-14EF-9DFC353DE8B5}"/>
          </ac:picMkLst>
        </pc:picChg>
        <pc:picChg chg="add mod">
          <ac:chgData name="伊健 杜" userId="e69aded81da48593" providerId="LiveId" clId="{87A2FA23-DC1E-4C84-95B6-8AD3750881AD}" dt="2022-11-22T05:20:33.843" v="445" actId="1076"/>
          <ac:picMkLst>
            <pc:docMk/>
            <pc:sldMk cId="2174177971" sldId="1554"/>
            <ac:picMk id="4098" creationId="{FF342279-AE74-D80B-6DF7-4939337476AC}"/>
          </ac:picMkLst>
        </pc:picChg>
      </pc:sldChg>
      <pc:sldChg chg="modSp add mod">
        <pc:chgData name="伊健 杜" userId="e69aded81da48593" providerId="LiveId" clId="{87A2FA23-DC1E-4C84-95B6-8AD3750881AD}" dt="2022-11-22T06:35:42.701" v="2496"/>
        <pc:sldMkLst>
          <pc:docMk/>
          <pc:sldMk cId="1254805508" sldId="1555"/>
        </pc:sldMkLst>
        <pc:spChg chg="mod">
          <ac:chgData name="伊健 杜" userId="e69aded81da48593" providerId="LiveId" clId="{87A2FA23-DC1E-4C84-95B6-8AD3750881AD}" dt="2022-11-22T06:35:42.701" v="2496"/>
          <ac:spMkLst>
            <pc:docMk/>
            <pc:sldMk cId="1254805508" sldId="1555"/>
            <ac:spMk id="4" creationId="{2CD63A4E-E37B-41A6-9090-C7BF9F9D4BD7}"/>
          </ac:spMkLst>
        </pc:spChg>
      </pc:sldChg>
      <pc:sldChg chg="del">
        <pc:chgData name="伊健 杜" userId="e69aded81da48593" providerId="LiveId" clId="{87A2FA23-DC1E-4C84-95B6-8AD3750881AD}" dt="2022-11-22T04:58:42.248" v="8" actId="47"/>
        <pc:sldMkLst>
          <pc:docMk/>
          <pc:sldMk cId="2921546110" sldId="1555"/>
        </pc:sldMkLst>
      </pc:sldChg>
      <pc:sldChg chg="addSp delSp modSp add mod">
        <pc:chgData name="伊健 杜" userId="e69aded81da48593" providerId="LiveId" clId="{87A2FA23-DC1E-4C84-95B6-8AD3750881AD}" dt="2022-11-22T06:35:42.701" v="2496"/>
        <pc:sldMkLst>
          <pc:docMk/>
          <pc:sldMk cId="1881422964" sldId="1556"/>
        </pc:sldMkLst>
        <pc:spChg chg="mod">
          <ac:chgData name="伊健 杜" userId="e69aded81da48593" providerId="LiveId" clId="{87A2FA23-DC1E-4C84-95B6-8AD3750881AD}" dt="2022-11-22T06:35:42.701" v="2496"/>
          <ac:spMkLst>
            <pc:docMk/>
            <pc:sldMk cId="1881422964" sldId="1556"/>
            <ac:spMk id="2" creationId="{10304424-DB4A-36E7-9E0D-D32A5DD0F26C}"/>
          </ac:spMkLst>
        </pc:spChg>
        <pc:spChg chg="mod">
          <ac:chgData name="伊健 杜" userId="e69aded81da48593" providerId="LiveId" clId="{87A2FA23-DC1E-4C84-95B6-8AD3750881AD}" dt="2022-11-22T06:35:42.701" v="2496"/>
          <ac:spMkLst>
            <pc:docMk/>
            <pc:sldMk cId="1881422964" sldId="1556"/>
            <ac:spMk id="5" creationId="{E7287B0E-EF55-E721-8EFA-9A9183C0EDF9}"/>
          </ac:spMkLst>
        </pc:spChg>
        <pc:picChg chg="del">
          <ac:chgData name="伊健 杜" userId="e69aded81da48593" providerId="LiveId" clId="{87A2FA23-DC1E-4C84-95B6-8AD3750881AD}" dt="2022-11-22T05:27:12.350" v="673" actId="478"/>
          <ac:picMkLst>
            <pc:docMk/>
            <pc:sldMk cId="1881422964" sldId="1556"/>
            <ac:picMk id="3074" creationId="{2528358E-946F-DC6C-14EF-9DFC353DE8B5}"/>
          </ac:picMkLst>
        </pc:picChg>
        <pc:picChg chg="add mod">
          <ac:chgData name="伊健 杜" userId="e69aded81da48593" providerId="LiveId" clId="{87A2FA23-DC1E-4C84-95B6-8AD3750881AD}" dt="2022-11-22T05:27:17.616" v="676" actId="1076"/>
          <ac:picMkLst>
            <pc:docMk/>
            <pc:sldMk cId="1881422964" sldId="1556"/>
            <ac:picMk id="5122" creationId="{8655B3E1-A3E1-61D1-BB86-5A8B40815204}"/>
          </ac:picMkLst>
        </pc:picChg>
      </pc:sldChg>
      <pc:sldChg chg="del">
        <pc:chgData name="伊健 杜" userId="e69aded81da48593" providerId="LiveId" clId="{87A2FA23-DC1E-4C84-95B6-8AD3750881AD}" dt="2022-11-22T04:58:42.248" v="8" actId="47"/>
        <pc:sldMkLst>
          <pc:docMk/>
          <pc:sldMk cId="1957551711" sldId="1556"/>
        </pc:sldMkLst>
      </pc:sldChg>
      <pc:sldChg chg="modSp add mod">
        <pc:chgData name="伊健 杜" userId="e69aded81da48593" providerId="LiveId" clId="{87A2FA23-DC1E-4C84-95B6-8AD3750881AD}" dt="2022-11-22T06:35:42.701" v="2496"/>
        <pc:sldMkLst>
          <pc:docMk/>
          <pc:sldMk cId="1068462873" sldId="1557"/>
        </pc:sldMkLst>
        <pc:spChg chg="mod">
          <ac:chgData name="伊健 杜" userId="e69aded81da48593" providerId="LiveId" clId="{87A2FA23-DC1E-4C84-95B6-8AD3750881AD}" dt="2022-11-22T06:35:42.701" v="2496"/>
          <ac:spMkLst>
            <pc:docMk/>
            <pc:sldMk cId="1068462873" sldId="1557"/>
            <ac:spMk id="4" creationId="{2CD63A4E-E37B-41A6-9090-C7BF9F9D4BD7}"/>
          </ac:spMkLst>
        </pc:spChg>
      </pc:sldChg>
      <pc:sldChg chg="addSp delSp modSp add mod">
        <pc:chgData name="伊健 杜" userId="e69aded81da48593" providerId="LiveId" clId="{87A2FA23-DC1E-4C84-95B6-8AD3750881AD}" dt="2022-11-22T06:35:42.701" v="2496"/>
        <pc:sldMkLst>
          <pc:docMk/>
          <pc:sldMk cId="3949559748" sldId="1558"/>
        </pc:sldMkLst>
        <pc:spChg chg="mod">
          <ac:chgData name="伊健 杜" userId="e69aded81da48593" providerId="LiveId" clId="{87A2FA23-DC1E-4C84-95B6-8AD3750881AD}" dt="2022-11-22T06:35:42.701" v="2496"/>
          <ac:spMkLst>
            <pc:docMk/>
            <pc:sldMk cId="3949559748" sldId="1558"/>
            <ac:spMk id="2" creationId="{10304424-DB4A-36E7-9E0D-D32A5DD0F26C}"/>
          </ac:spMkLst>
        </pc:spChg>
        <pc:spChg chg="mod">
          <ac:chgData name="伊健 杜" userId="e69aded81da48593" providerId="LiveId" clId="{87A2FA23-DC1E-4C84-95B6-8AD3750881AD}" dt="2022-11-22T06:35:42.701" v="2496"/>
          <ac:spMkLst>
            <pc:docMk/>
            <pc:sldMk cId="3949559748" sldId="1558"/>
            <ac:spMk id="5" creationId="{E7287B0E-EF55-E721-8EFA-9A9183C0EDF9}"/>
          </ac:spMkLst>
        </pc:spChg>
        <pc:picChg chg="del">
          <ac:chgData name="伊健 杜" userId="e69aded81da48593" providerId="LiveId" clId="{87A2FA23-DC1E-4C84-95B6-8AD3750881AD}" dt="2022-11-22T05:32:39.188" v="995" actId="478"/>
          <ac:picMkLst>
            <pc:docMk/>
            <pc:sldMk cId="3949559748" sldId="1558"/>
            <ac:picMk id="3074" creationId="{2528358E-946F-DC6C-14EF-9DFC353DE8B5}"/>
          </ac:picMkLst>
        </pc:picChg>
        <pc:picChg chg="add mod">
          <ac:chgData name="伊健 杜" userId="e69aded81da48593" providerId="LiveId" clId="{87A2FA23-DC1E-4C84-95B6-8AD3750881AD}" dt="2022-11-22T05:39:30.254" v="1126" actId="1076"/>
          <ac:picMkLst>
            <pc:docMk/>
            <pc:sldMk cId="3949559748" sldId="1558"/>
            <ac:picMk id="6146" creationId="{CFF85837-5EA5-AD33-B729-68DBE3027C05}"/>
          </ac:picMkLst>
        </pc:picChg>
      </pc:sldChg>
      <pc:sldChg chg="addSp delSp modSp add mod">
        <pc:chgData name="伊健 杜" userId="e69aded81da48593" providerId="LiveId" clId="{87A2FA23-DC1E-4C84-95B6-8AD3750881AD}" dt="2022-11-22T06:35:42.701" v="2496"/>
        <pc:sldMkLst>
          <pc:docMk/>
          <pc:sldMk cId="991744232" sldId="1559"/>
        </pc:sldMkLst>
        <pc:spChg chg="mod">
          <ac:chgData name="伊健 杜" userId="e69aded81da48593" providerId="LiveId" clId="{87A2FA23-DC1E-4C84-95B6-8AD3750881AD}" dt="2022-11-22T06:35:42.701" v="2496"/>
          <ac:spMkLst>
            <pc:docMk/>
            <pc:sldMk cId="991744232" sldId="1559"/>
            <ac:spMk id="2" creationId="{10304424-DB4A-36E7-9E0D-D32A5DD0F26C}"/>
          </ac:spMkLst>
        </pc:spChg>
        <pc:spChg chg="mod">
          <ac:chgData name="伊健 杜" userId="e69aded81da48593" providerId="LiveId" clId="{87A2FA23-DC1E-4C84-95B6-8AD3750881AD}" dt="2022-11-22T06:35:42.701" v="2496"/>
          <ac:spMkLst>
            <pc:docMk/>
            <pc:sldMk cId="991744232" sldId="1559"/>
            <ac:spMk id="5" creationId="{E7287B0E-EF55-E721-8EFA-9A9183C0EDF9}"/>
          </ac:spMkLst>
        </pc:spChg>
        <pc:spChg chg="add del mod">
          <ac:chgData name="伊健 杜" userId="e69aded81da48593" providerId="LiveId" clId="{87A2FA23-DC1E-4C84-95B6-8AD3750881AD}" dt="2022-11-22T05:40:25.977" v="1202" actId="478"/>
          <ac:spMkLst>
            <pc:docMk/>
            <pc:sldMk cId="991744232" sldId="1559"/>
            <ac:spMk id="7" creationId="{9D60477F-0BC7-08C3-471E-8EC71B8E45C2}"/>
          </ac:spMkLst>
        </pc:spChg>
        <pc:picChg chg="add mod">
          <ac:chgData name="伊健 杜" userId="e69aded81da48593" providerId="LiveId" clId="{87A2FA23-DC1E-4C84-95B6-8AD3750881AD}" dt="2022-11-22T05:40:37.218" v="1208" actId="1076"/>
          <ac:picMkLst>
            <pc:docMk/>
            <pc:sldMk cId="991744232" sldId="1559"/>
            <ac:picMk id="9" creationId="{A95D7627-5CA2-01AA-31AA-1412B1B0D2B3}"/>
          </ac:picMkLst>
        </pc:picChg>
        <pc:picChg chg="del">
          <ac:chgData name="伊健 杜" userId="e69aded81da48593" providerId="LiveId" clId="{87A2FA23-DC1E-4C84-95B6-8AD3750881AD}" dt="2022-11-22T05:39:37.773" v="1128" actId="478"/>
          <ac:picMkLst>
            <pc:docMk/>
            <pc:sldMk cId="991744232" sldId="1559"/>
            <ac:picMk id="6146" creationId="{CFF85837-5EA5-AD33-B729-68DBE3027C05}"/>
          </ac:picMkLst>
        </pc:picChg>
        <pc:picChg chg="add mod">
          <ac:chgData name="伊健 杜" userId="e69aded81da48593" providerId="LiveId" clId="{87A2FA23-DC1E-4C84-95B6-8AD3750881AD}" dt="2022-11-22T05:40:56.400" v="1212" actId="1076"/>
          <ac:picMkLst>
            <pc:docMk/>
            <pc:sldMk cId="991744232" sldId="1559"/>
            <ac:picMk id="7172" creationId="{75097B9F-77A8-9AE2-E816-A37A64E79958}"/>
          </ac:picMkLst>
        </pc:picChg>
      </pc:sldChg>
      <pc:sldChg chg="modSp add mod">
        <pc:chgData name="伊健 杜" userId="e69aded81da48593" providerId="LiveId" clId="{87A2FA23-DC1E-4C84-95B6-8AD3750881AD}" dt="2022-11-22T06:35:42.701" v="2496"/>
        <pc:sldMkLst>
          <pc:docMk/>
          <pc:sldMk cId="4095608343" sldId="1560"/>
        </pc:sldMkLst>
        <pc:spChg chg="mod">
          <ac:chgData name="伊健 杜" userId="e69aded81da48593" providerId="LiveId" clId="{87A2FA23-DC1E-4C84-95B6-8AD3750881AD}" dt="2022-11-22T06:35:42.701" v="2496"/>
          <ac:spMkLst>
            <pc:docMk/>
            <pc:sldMk cId="4095608343" sldId="1560"/>
            <ac:spMk id="4" creationId="{2CD63A4E-E37B-41A6-9090-C7BF9F9D4BD7}"/>
          </ac:spMkLst>
        </pc:spChg>
      </pc:sldChg>
      <pc:sldChg chg="modSp add del mod">
        <pc:chgData name="伊健 杜" userId="e69aded81da48593" providerId="LiveId" clId="{87A2FA23-DC1E-4C84-95B6-8AD3750881AD}" dt="2022-11-22T05:52:34.486" v="1257" actId="47"/>
        <pc:sldMkLst>
          <pc:docMk/>
          <pc:sldMk cId="4154911063" sldId="1560"/>
        </pc:sldMkLst>
        <pc:spChg chg="mod">
          <ac:chgData name="伊健 杜" userId="e69aded81da48593" providerId="LiveId" clId="{87A2FA23-DC1E-4C84-95B6-8AD3750881AD}" dt="2022-11-22T05:52:22.686" v="1256" actId="20577"/>
          <ac:spMkLst>
            <pc:docMk/>
            <pc:sldMk cId="4154911063" sldId="1560"/>
            <ac:spMk id="4" creationId="{2CD63A4E-E37B-41A6-9090-C7BF9F9D4BD7}"/>
          </ac:spMkLst>
        </pc:spChg>
      </pc:sldChg>
      <pc:sldChg chg="addSp delSp modSp add mod">
        <pc:chgData name="伊健 杜" userId="e69aded81da48593" providerId="LiveId" clId="{87A2FA23-DC1E-4C84-95B6-8AD3750881AD}" dt="2022-11-22T06:35:42.701" v="2496"/>
        <pc:sldMkLst>
          <pc:docMk/>
          <pc:sldMk cId="2471558706" sldId="1561"/>
        </pc:sldMkLst>
        <pc:spChg chg="mod">
          <ac:chgData name="伊健 杜" userId="e69aded81da48593" providerId="LiveId" clId="{87A2FA23-DC1E-4C84-95B6-8AD3750881AD}" dt="2022-11-22T06:35:42.701" v="2496"/>
          <ac:spMkLst>
            <pc:docMk/>
            <pc:sldMk cId="2471558706" sldId="1561"/>
            <ac:spMk id="2" creationId="{10304424-DB4A-36E7-9E0D-D32A5DD0F26C}"/>
          </ac:spMkLst>
        </pc:spChg>
        <pc:spChg chg="mod">
          <ac:chgData name="伊健 杜" userId="e69aded81da48593" providerId="LiveId" clId="{87A2FA23-DC1E-4C84-95B6-8AD3750881AD}" dt="2022-11-22T06:35:42.701" v="2496"/>
          <ac:spMkLst>
            <pc:docMk/>
            <pc:sldMk cId="2471558706" sldId="1561"/>
            <ac:spMk id="5" creationId="{E7287B0E-EF55-E721-8EFA-9A9183C0EDF9}"/>
          </ac:spMkLst>
        </pc:spChg>
        <pc:picChg chg="del">
          <ac:chgData name="伊健 杜" userId="e69aded81da48593" providerId="LiveId" clId="{87A2FA23-DC1E-4C84-95B6-8AD3750881AD}" dt="2022-11-22T05:57:41.961" v="1407" actId="478"/>
          <ac:picMkLst>
            <pc:docMk/>
            <pc:sldMk cId="2471558706" sldId="1561"/>
            <ac:picMk id="6146" creationId="{CFF85837-5EA5-AD33-B729-68DBE3027C05}"/>
          </ac:picMkLst>
        </pc:picChg>
        <pc:picChg chg="add mod">
          <ac:chgData name="伊健 杜" userId="e69aded81da48593" providerId="LiveId" clId="{87A2FA23-DC1E-4C84-95B6-8AD3750881AD}" dt="2022-11-22T06:00:23.503" v="1461" actId="1076"/>
          <ac:picMkLst>
            <pc:docMk/>
            <pc:sldMk cId="2471558706" sldId="1561"/>
            <ac:picMk id="8194" creationId="{FFB71AF4-EBAC-8940-EDCA-71549C145159}"/>
          </ac:picMkLst>
        </pc:picChg>
      </pc:sldChg>
      <pc:sldChg chg="addSp delSp modSp add mod">
        <pc:chgData name="伊健 杜" userId="e69aded81da48593" providerId="LiveId" clId="{87A2FA23-DC1E-4C84-95B6-8AD3750881AD}" dt="2022-11-22T06:35:42.701" v="2496"/>
        <pc:sldMkLst>
          <pc:docMk/>
          <pc:sldMk cId="4021158838" sldId="1562"/>
        </pc:sldMkLst>
        <pc:spChg chg="mod">
          <ac:chgData name="伊健 杜" userId="e69aded81da48593" providerId="LiveId" clId="{87A2FA23-DC1E-4C84-95B6-8AD3750881AD}" dt="2022-11-22T06:35:42.701" v="2496"/>
          <ac:spMkLst>
            <pc:docMk/>
            <pc:sldMk cId="4021158838" sldId="1562"/>
            <ac:spMk id="2" creationId="{10304424-DB4A-36E7-9E0D-D32A5DD0F26C}"/>
          </ac:spMkLst>
        </pc:spChg>
        <pc:spChg chg="mod">
          <ac:chgData name="伊健 杜" userId="e69aded81da48593" providerId="LiveId" clId="{87A2FA23-DC1E-4C84-95B6-8AD3750881AD}" dt="2022-11-22T06:35:42.701" v="2496"/>
          <ac:spMkLst>
            <pc:docMk/>
            <pc:sldMk cId="4021158838" sldId="1562"/>
            <ac:spMk id="5" creationId="{E7287B0E-EF55-E721-8EFA-9A9183C0EDF9}"/>
          </ac:spMkLst>
        </pc:spChg>
        <pc:picChg chg="del mod">
          <ac:chgData name="伊健 杜" userId="e69aded81da48593" providerId="LiveId" clId="{87A2FA23-DC1E-4C84-95B6-8AD3750881AD}" dt="2022-11-22T06:03:39.882" v="1704" actId="478"/>
          <ac:picMkLst>
            <pc:docMk/>
            <pc:sldMk cId="4021158838" sldId="1562"/>
            <ac:picMk id="8194" creationId="{FFB71AF4-EBAC-8940-EDCA-71549C145159}"/>
          </ac:picMkLst>
        </pc:picChg>
        <pc:picChg chg="add mod">
          <ac:chgData name="伊健 杜" userId="e69aded81da48593" providerId="LiveId" clId="{87A2FA23-DC1E-4C84-95B6-8AD3750881AD}" dt="2022-11-22T06:05:00.919" v="1706" actId="1076"/>
          <ac:picMkLst>
            <pc:docMk/>
            <pc:sldMk cId="4021158838" sldId="1562"/>
            <ac:picMk id="9218" creationId="{4EE15817-9892-F0D8-1EEC-FC88B0B90E5F}"/>
          </ac:picMkLst>
        </pc:picChg>
      </pc:sldChg>
      <pc:sldChg chg="modSp add mod">
        <pc:chgData name="伊健 杜" userId="e69aded81da48593" providerId="LiveId" clId="{87A2FA23-DC1E-4C84-95B6-8AD3750881AD}" dt="2022-11-22T06:35:42.701" v="2496"/>
        <pc:sldMkLst>
          <pc:docMk/>
          <pc:sldMk cId="4059727094" sldId="1563"/>
        </pc:sldMkLst>
        <pc:spChg chg="mod">
          <ac:chgData name="伊健 杜" userId="e69aded81da48593" providerId="LiveId" clId="{87A2FA23-DC1E-4C84-95B6-8AD3750881AD}" dt="2022-11-22T06:35:42.701" v="2496"/>
          <ac:spMkLst>
            <pc:docMk/>
            <pc:sldMk cId="4059727094" sldId="1563"/>
            <ac:spMk id="4" creationId="{2CD63A4E-E37B-41A6-9090-C7BF9F9D4BD7}"/>
          </ac:spMkLst>
        </pc:spChg>
      </pc:sldChg>
      <pc:sldChg chg="addSp delSp modSp add mod">
        <pc:chgData name="伊健 杜" userId="e69aded81da48593" providerId="LiveId" clId="{87A2FA23-DC1E-4C84-95B6-8AD3750881AD}" dt="2022-11-22T06:35:42.701" v="2496"/>
        <pc:sldMkLst>
          <pc:docMk/>
          <pc:sldMk cId="514319693" sldId="1564"/>
        </pc:sldMkLst>
        <pc:spChg chg="mod">
          <ac:chgData name="伊健 杜" userId="e69aded81da48593" providerId="LiveId" clId="{87A2FA23-DC1E-4C84-95B6-8AD3750881AD}" dt="2022-11-22T06:35:42.701" v="2496"/>
          <ac:spMkLst>
            <pc:docMk/>
            <pc:sldMk cId="514319693" sldId="1564"/>
            <ac:spMk id="2" creationId="{10304424-DB4A-36E7-9E0D-D32A5DD0F26C}"/>
          </ac:spMkLst>
        </pc:spChg>
        <pc:spChg chg="mod">
          <ac:chgData name="伊健 杜" userId="e69aded81da48593" providerId="LiveId" clId="{87A2FA23-DC1E-4C84-95B6-8AD3750881AD}" dt="2022-11-22T06:35:42.701" v="2496"/>
          <ac:spMkLst>
            <pc:docMk/>
            <pc:sldMk cId="514319693" sldId="1564"/>
            <ac:spMk id="5" creationId="{E7287B0E-EF55-E721-8EFA-9A9183C0EDF9}"/>
          </ac:spMkLst>
        </pc:spChg>
        <pc:picChg chg="del">
          <ac:chgData name="伊健 杜" userId="e69aded81da48593" providerId="LiveId" clId="{87A2FA23-DC1E-4C84-95B6-8AD3750881AD}" dt="2022-11-22T06:25:07.315" v="1849" actId="478"/>
          <ac:picMkLst>
            <pc:docMk/>
            <pc:sldMk cId="514319693" sldId="1564"/>
            <ac:picMk id="8194" creationId="{FFB71AF4-EBAC-8940-EDCA-71549C145159}"/>
          </ac:picMkLst>
        </pc:picChg>
        <pc:picChg chg="add del mod">
          <ac:chgData name="伊健 杜" userId="e69aded81da48593" providerId="LiveId" clId="{87A2FA23-DC1E-4C84-95B6-8AD3750881AD}" dt="2022-11-22T06:28:20.835" v="1999" actId="478"/>
          <ac:picMkLst>
            <pc:docMk/>
            <pc:sldMk cId="514319693" sldId="1564"/>
            <ac:picMk id="10242" creationId="{04D633C5-D695-C3AC-613D-5541D5A182E1}"/>
          </ac:picMkLst>
        </pc:picChg>
        <pc:picChg chg="add mod">
          <ac:chgData name="伊健 杜" userId="e69aded81da48593" providerId="LiveId" clId="{87A2FA23-DC1E-4C84-95B6-8AD3750881AD}" dt="2022-11-22T06:28:24.316" v="2003" actId="1076"/>
          <ac:picMkLst>
            <pc:docMk/>
            <pc:sldMk cId="514319693" sldId="1564"/>
            <ac:picMk id="10244" creationId="{2038E9FE-A3EC-0F87-AED1-FB19C0DB561D}"/>
          </ac:picMkLst>
        </pc:picChg>
      </pc:sldChg>
      <pc:sldChg chg="addSp delSp modSp add mod">
        <pc:chgData name="伊健 杜" userId="e69aded81da48593" providerId="LiveId" clId="{87A2FA23-DC1E-4C84-95B6-8AD3750881AD}" dt="2022-11-22T06:35:42.701" v="2496"/>
        <pc:sldMkLst>
          <pc:docMk/>
          <pc:sldMk cId="2241361327" sldId="1565"/>
        </pc:sldMkLst>
        <pc:spChg chg="mod">
          <ac:chgData name="伊健 杜" userId="e69aded81da48593" providerId="LiveId" clId="{87A2FA23-DC1E-4C84-95B6-8AD3750881AD}" dt="2022-11-22T06:35:42.701" v="2496"/>
          <ac:spMkLst>
            <pc:docMk/>
            <pc:sldMk cId="2241361327" sldId="1565"/>
            <ac:spMk id="2" creationId="{10304424-DB4A-36E7-9E0D-D32A5DD0F26C}"/>
          </ac:spMkLst>
        </pc:spChg>
        <pc:spChg chg="mod">
          <ac:chgData name="伊健 杜" userId="e69aded81da48593" providerId="LiveId" clId="{87A2FA23-DC1E-4C84-95B6-8AD3750881AD}" dt="2022-11-22T06:35:42.701" v="2496"/>
          <ac:spMkLst>
            <pc:docMk/>
            <pc:sldMk cId="2241361327" sldId="1565"/>
            <ac:spMk id="5" creationId="{E7287B0E-EF55-E721-8EFA-9A9183C0EDF9}"/>
          </ac:spMkLst>
        </pc:spChg>
        <pc:picChg chg="del">
          <ac:chgData name="伊健 杜" userId="e69aded81da48593" providerId="LiveId" clId="{87A2FA23-DC1E-4C84-95B6-8AD3750881AD}" dt="2022-11-22T06:29:18.109" v="2150" actId="478"/>
          <ac:picMkLst>
            <pc:docMk/>
            <pc:sldMk cId="2241361327" sldId="1565"/>
            <ac:picMk id="10244" creationId="{2038E9FE-A3EC-0F87-AED1-FB19C0DB561D}"/>
          </ac:picMkLst>
        </pc:picChg>
        <pc:picChg chg="add mod">
          <ac:chgData name="伊健 杜" userId="e69aded81da48593" providerId="LiveId" clId="{87A2FA23-DC1E-4C84-95B6-8AD3750881AD}" dt="2022-11-22T06:29:47.318" v="2154" actId="1076"/>
          <ac:picMkLst>
            <pc:docMk/>
            <pc:sldMk cId="2241361327" sldId="1565"/>
            <ac:picMk id="11266" creationId="{E8830F07-2B3A-D8BA-2AC7-25CF1CA9F0F4}"/>
          </ac:picMkLst>
        </pc:picChg>
      </pc:sldChg>
      <pc:sldChg chg="modSp add mod ord">
        <pc:chgData name="伊健 杜" userId="e69aded81da48593" providerId="LiveId" clId="{87A2FA23-DC1E-4C84-95B6-8AD3750881AD}" dt="2022-11-22T13:27:18.491" v="4021"/>
        <pc:sldMkLst>
          <pc:docMk/>
          <pc:sldMk cId="2960698532" sldId="1566"/>
        </pc:sldMkLst>
        <pc:spChg chg="mod">
          <ac:chgData name="伊健 杜" userId="e69aded81da48593" providerId="LiveId" clId="{87A2FA23-DC1E-4C84-95B6-8AD3750881AD}" dt="2022-11-22T13:27:18.491" v="4021"/>
          <ac:spMkLst>
            <pc:docMk/>
            <pc:sldMk cId="2960698532" sldId="1566"/>
            <ac:spMk id="4" creationId="{2CD63A4E-E37B-41A6-9090-C7BF9F9D4BD7}"/>
          </ac:spMkLst>
        </pc:spChg>
      </pc:sldChg>
      <pc:sldChg chg="addSp delSp modSp add mod">
        <pc:chgData name="伊健 杜" userId="e69aded81da48593" providerId="LiveId" clId="{87A2FA23-DC1E-4C84-95B6-8AD3750881AD}" dt="2022-11-22T12:32:36.713" v="2635" actId="20577"/>
        <pc:sldMkLst>
          <pc:docMk/>
          <pc:sldMk cId="3786782607" sldId="1567"/>
        </pc:sldMkLst>
        <pc:spChg chg="mod">
          <ac:chgData name="伊健 杜" userId="e69aded81da48593" providerId="LiveId" clId="{87A2FA23-DC1E-4C84-95B6-8AD3750881AD}" dt="2022-11-22T06:35:42.701" v="2496"/>
          <ac:spMkLst>
            <pc:docMk/>
            <pc:sldMk cId="3786782607" sldId="1567"/>
            <ac:spMk id="2" creationId="{10304424-DB4A-36E7-9E0D-D32A5DD0F26C}"/>
          </ac:spMkLst>
        </pc:spChg>
        <pc:spChg chg="mod">
          <ac:chgData name="伊健 杜" userId="e69aded81da48593" providerId="LiveId" clId="{87A2FA23-DC1E-4C84-95B6-8AD3750881AD}" dt="2022-11-22T12:32:36.713" v="2635" actId="20577"/>
          <ac:spMkLst>
            <pc:docMk/>
            <pc:sldMk cId="3786782607" sldId="1567"/>
            <ac:spMk id="5" creationId="{E7287B0E-EF55-E721-8EFA-9A9183C0EDF9}"/>
          </ac:spMkLst>
        </pc:spChg>
        <pc:picChg chg="del">
          <ac:chgData name="伊健 杜" userId="e69aded81da48593" providerId="LiveId" clId="{87A2FA23-DC1E-4C84-95B6-8AD3750881AD}" dt="2022-11-22T06:33:55.795" v="2488" actId="478"/>
          <ac:picMkLst>
            <pc:docMk/>
            <pc:sldMk cId="3786782607" sldId="1567"/>
            <ac:picMk id="10244" creationId="{2038E9FE-A3EC-0F87-AED1-FB19C0DB561D}"/>
          </ac:picMkLst>
        </pc:picChg>
        <pc:picChg chg="add mod">
          <ac:chgData name="伊健 杜" userId="e69aded81da48593" providerId="LiveId" clId="{87A2FA23-DC1E-4C84-95B6-8AD3750881AD}" dt="2022-11-22T06:35:12.242" v="2491" actId="1076"/>
          <ac:picMkLst>
            <pc:docMk/>
            <pc:sldMk cId="3786782607" sldId="1567"/>
            <ac:picMk id="12290" creationId="{A56B438F-35CF-1B49-C30D-F891A768B2CC}"/>
          </ac:picMkLst>
        </pc:picChg>
        <pc:picChg chg="add del mod">
          <ac:chgData name="伊健 杜" userId="e69aded81da48593" providerId="LiveId" clId="{87A2FA23-DC1E-4C84-95B6-8AD3750881AD}" dt="2022-11-22T06:35:47.252" v="2497" actId="478"/>
          <ac:picMkLst>
            <pc:docMk/>
            <pc:sldMk cId="3786782607" sldId="1567"/>
            <ac:picMk id="12292" creationId="{E85F1B59-C142-3CE0-4C2E-A2B2116AA82A}"/>
          </ac:picMkLst>
        </pc:picChg>
        <pc:picChg chg="add mod">
          <ac:chgData name="伊健 杜" userId="e69aded81da48593" providerId="LiveId" clId="{87A2FA23-DC1E-4C84-95B6-8AD3750881AD}" dt="2022-11-22T06:36:20.685" v="2501" actId="1076"/>
          <ac:picMkLst>
            <pc:docMk/>
            <pc:sldMk cId="3786782607" sldId="1567"/>
            <ac:picMk id="12294" creationId="{CB5181DD-7E45-50E6-C92C-D5D15368998C}"/>
          </ac:picMkLst>
        </pc:picChg>
      </pc:sldChg>
      <pc:sldChg chg="add">
        <pc:chgData name="伊健 杜" userId="e69aded81da48593" providerId="LiveId" clId="{87A2FA23-DC1E-4C84-95B6-8AD3750881AD}" dt="2022-11-22T12:28:32.857" v="2502"/>
        <pc:sldMkLst>
          <pc:docMk/>
          <pc:sldMk cId="1197365078" sldId="1568"/>
        </pc:sldMkLst>
      </pc:sldChg>
      <pc:sldChg chg="add">
        <pc:chgData name="伊健 杜" userId="e69aded81da48593" providerId="LiveId" clId="{87A2FA23-DC1E-4C84-95B6-8AD3750881AD}" dt="2022-11-22T12:28:32.857" v="2502"/>
        <pc:sldMkLst>
          <pc:docMk/>
          <pc:sldMk cId="2061165110" sldId="1569"/>
        </pc:sldMkLst>
      </pc:sldChg>
      <pc:sldChg chg="add">
        <pc:chgData name="伊健 杜" userId="e69aded81da48593" providerId="LiveId" clId="{87A2FA23-DC1E-4C84-95B6-8AD3750881AD}" dt="2022-11-22T12:28:32.857" v="2502"/>
        <pc:sldMkLst>
          <pc:docMk/>
          <pc:sldMk cId="1069663911" sldId="1570"/>
        </pc:sldMkLst>
      </pc:sldChg>
      <pc:sldChg chg="add">
        <pc:chgData name="伊健 杜" userId="e69aded81da48593" providerId="LiveId" clId="{87A2FA23-DC1E-4C84-95B6-8AD3750881AD}" dt="2022-11-22T12:28:32.857" v="2502"/>
        <pc:sldMkLst>
          <pc:docMk/>
          <pc:sldMk cId="3639187811" sldId="1571"/>
        </pc:sldMkLst>
      </pc:sldChg>
      <pc:sldChg chg="add">
        <pc:chgData name="伊健 杜" userId="e69aded81da48593" providerId="LiveId" clId="{87A2FA23-DC1E-4C84-95B6-8AD3750881AD}" dt="2022-11-22T12:28:32.857" v="2502"/>
        <pc:sldMkLst>
          <pc:docMk/>
          <pc:sldMk cId="21063674" sldId="1572"/>
        </pc:sldMkLst>
      </pc:sldChg>
      <pc:sldChg chg="add">
        <pc:chgData name="伊健 杜" userId="e69aded81da48593" providerId="LiveId" clId="{87A2FA23-DC1E-4C84-95B6-8AD3750881AD}" dt="2022-11-22T12:28:32.857" v="2502"/>
        <pc:sldMkLst>
          <pc:docMk/>
          <pc:sldMk cId="914621251" sldId="1573"/>
        </pc:sldMkLst>
      </pc:sldChg>
      <pc:sldChg chg="add">
        <pc:chgData name="伊健 杜" userId="e69aded81da48593" providerId="LiveId" clId="{87A2FA23-DC1E-4C84-95B6-8AD3750881AD}" dt="2022-11-22T12:28:32.857" v="2502"/>
        <pc:sldMkLst>
          <pc:docMk/>
          <pc:sldMk cId="2921546110" sldId="1574"/>
        </pc:sldMkLst>
      </pc:sldChg>
      <pc:sldChg chg="add">
        <pc:chgData name="伊健 杜" userId="e69aded81da48593" providerId="LiveId" clId="{87A2FA23-DC1E-4C84-95B6-8AD3750881AD}" dt="2022-11-22T12:28:32.857" v="2502"/>
        <pc:sldMkLst>
          <pc:docMk/>
          <pc:sldMk cId="1957551711" sldId="1575"/>
        </pc:sldMkLst>
      </pc:sldChg>
      <pc:sldChg chg="addSp delSp modSp add mod">
        <pc:chgData name="伊健 杜" userId="e69aded81da48593" providerId="LiveId" clId="{87A2FA23-DC1E-4C84-95B6-8AD3750881AD}" dt="2022-11-22T13:27:18.491" v="4021"/>
        <pc:sldMkLst>
          <pc:docMk/>
          <pc:sldMk cId="1039729634" sldId="1576"/>
        </pc:sldMkLst>
        <pc:spChg chg="mod">
          <ac:chgData name="伊健 杜" userId="e69aded81da48593" providerId="LiveId" clId="{87A2FA23-DC1E-4C84-95B6-8AD3750881AD}" dt="2022-11-22T12:29:35.954" v="2506" actId="20577"/>
          <ac:spMkLst>
            <pc:docMk/>
            <pc:sldMk cId="1039729634" sldId="1576"/>
            <ac:spMk id="2" creationId="{10304424-DB4A-36E7-9E0D-D32A5DD0F26C}"/>
          </ac:spMkLst>
        </pc:spChg>
        <pc:spChg chg="mod">
          <ac:chgData name="伊健 杜" userId="e69aded81da48593" providerId="LiveId" clId="{87A2FA23-DC1E-4C84-95B6-8AD3750881AD}" dt="2022-11-22T13:27:18.491" v="4021"/>
          <ac:spMkLst>
            <pc:docMk/>
            <pc:sldMk cId="1039729634" sldId="1576"/>
            <ac:spMk id="5" creationId="{E7287B0E-EF55-E721-8EFA-9A9183C0EDF9}"/>
          </ac:spMkLst>
        </pc:spChg>
        <pc:picChg chg="add mod">
          <ac:chgData name="伊健 杜" userId="e69aded81da48593" providerId="LiveId" clId="{87A2FA23-DC1E-4C84-95B6-8AD3750881AD}" dt="2022-11-22T12:32:18.639" v="2632" actId="1076"/>
          <ac:picMkLst>
            <pc:docMk/>
            <pc:sldMk cId="1039729634" sldId="1576"/>
            <ac:picMk id="1026" creationId="{3C2387F5-9206-2BA3-0B51-DC90A570F035}"/>
          </ac:picMkLst>
        </pc:picChg>
        <pc:picChg chg="del">
          <ac:chgData name="伊健 杜" userId="e69aded81da48593" providerId="LiveId" clId="{87A2FA23-DC1E-4C84-95B6-8AD3750881AD}" dt="2022-11-22T12:30:09.588" v="2629" actId="478"/>
          <ac:picMkLst>
            <pc:docMk/>
            <pc:sldMk cId="1039729634" sldId="1576"/>
            <ac:picMk id="12290" creationId="{A56B438F-35CF-1B49-C30D-F891A768B2CC}"/>
          </ac:picMkLst>
        </pc:picChg>
        <pc:picChg chg="del">
          <ac:chgData name="伊健 杜" userId="e69aded81da48593" providerId="LiveId" clId="{87A2FA23-DC1E-4C84-95B6-8AD3750881AD}" dt="2022-11-22T12:30:09.588" v="2629" actId="478"/>
          <ac:picMkLst>
            <pc:docMk/>
            <pc:sldMk cId="1039729634" sldId="1576"/>
            <ac:picMk id="12294" creationId="{CB5181DD-7E45-50E6-C92C-D5D15368998C}"/>
          </ac:picMkLst>
        </pc:picChg>
      </pc:sldChg>
      <pc:sldChg chg="addSp delSp modSp add mod">
        <pc:chgData name="伊健 杜" userId="e69aded81da48593" providerId="LiveId" clId="{87A2FA23-DC1E-4C84-95B6-8AD3750881AD}" dt="2022-11-22T13:27:18.491" v="4021"/>
        <pc:sldMkLst>
          <pc:docMk/>
          <pc:sldMk cId="1549272423" sldId="1577"/>
        </pc:sldMkLst>
        <pc:spChg chg="mod">
          <ac:chgData name="伊健 杜" userId="e69aded81da48593" providerId="LiveId" clId="{87A2FA23-DC1E-4C84-95B6-8AD3750881AD}" dt="2022-11-22T13:27:18.491" v="4021"/>
          <ac:spMkLst>
            <pc:docMk/>
            <pc:sldMk cId="1549272423" sldId="1577"/>
            <ac:spMk id="2" creationId="{1302A11A-625D-774F-23B3-739301B530C3}"/>
          </ac:spMkLst>
        </pc:spChg>
        <pc:spChg chg="mod">
          <ac:chgData name="伊健 杜" userId="e69aded81da48593" providerId="LiveId" clId="{87A2FA23-DC1E-4C84-95B6-8AD3750881AD}" dt="2022-11-22T13:27:18.491" v="4021"/>
          <ac:spMkLst>
            <pc:docMk/>
            <pc:sldMk cId="1549272423" sldId="1577"/>
            <ac:spMk id="3" creationId="{ABC6FAE7-B0DC-C53F-ABA7-511046C801BC}"/>
          </ac:spMkLst>
        </pc:spChg>
        <pc:spChg chg="add mod">
          <ac:chgData name="伊健 杜" userId="e69aded81da48593" providerId="LiveId" clId="{87A2FA23-DC1E-4C84-95B6-8AD3750881AD}" dt="2022-11-22T13:27:18.491" v="4021"/>
          <ac:spMkLst>
            <pc:docMk/>
            <pc:sldMk cId="1549272423" sldId="1577"/>
            <ac:spMk id="4" creationId="{F0CD5AB1-D052-7AF7-C984-C6CE3230A686}"/>
          </ac:spMkLst>
        </pc:spChg>
        <pc:picChg chg="add mod">
          <ac:chgData name="伊健 杜" userId="e69aded81da48593" providerId="LiveId" clId="{87A2FA23-DC1E-4C84-95B6-8AD3750881AD}" dt="2022-11-22T12:36:46.029" v="2815" actId="1076"/>
          <ac:picMkLst>
            <pc:docMk/>
            <pc:sldMk cId="1549272423" sldId="1577"/>
            <ac:picMk id="2050" creationId="{C8B947B6-A5E5-5F1D-7485-9C2880BDEF85}"/>
          </ac:picMkLst>
        </pc:picChg>
        <pc:picChg chg="del">
          <ac:chgData name="伊健 杜" userId="e69aded81da48593" providerId="LiveId" clId="{87A2FA23-DC1E-4C84-95B6-8AD3750881AD}" dt="2022-11-22T12:36:12.426" v="2807" actId="478"/>
          <ac:picMkLst>
            <pc:docMk/>
            <pc:sldMk cId="1549272423" sldId="1577"/>
            <ac:picMk id="20482" creationId="{949238C3-2726-09E2-0F8E-9A20E78F2170}"/>
          </ac:picMkLst>
        </pc:picChg>
      </pc:sldChg>
      <pc:sldChg chg="add del">
        <pc:chgData name="伊健 杜" userId="e69aded81da48593" providerId="LiveId" clId="{87A2FA23-DC1E-4C84-95B6-8AD3750881AD}" dt="2022-11-22T12:33:24.669" v="2638" actId="47"/>
        <pc:sldMkLst>
          <pc:docMk/>
          <pc:sldMk cId="2491327473" sldId="1577"/>
        </pc:sldMkLst>
      </pc:sldChg>
      <pc:sldChg chg="addSp delSp modSp add mod">
        <pc:chgData name="伊健 杜" userId="e69aded81da48593" providerId="LiveId" clId="{87A2FA23-DC1E-4C84-95B6-8AD3750881AD}" dt="2022-11-22T13:27:18.491" v="4021"/>
        <pc:sldMkLst>
          <pc:docMk/>
          <pc:sldMk cId="1774830906" sldId="1578"/>
        </pc:sldMkLst>
        <pc:spChg chg="mod">
          <ac:chgData name="伊健 杜" userId="e69aded81da48593" providerId="LiveId" clId="{87A2FA23-DC1E-4C84-95B6-8AD3750881AD}" dt="2022-11-22T13:27:18.491" v="4021"/>
          <ac:spMkLst>
            <pc:docMk/>
            <pc:sldMk cId="1774830906" sldId="1578"/>
            <ac:spMk id="2" creationId="{1302A11A-625D-774F-23B3-739301B530C3}"/>
          </ac:spMkLst>
        </pc:spChg>
        <pc:spChg chg="mod">
          <ac:chgData name="伊健 杜" userId="e69aded81da48593" providerId="LiveId" clId="{87A2FA23-DC1E-4C84-95B6-8AD3750881AD}" dt="2022-11-22T13:27:18.491" v="4021"/>
          <ac:spMkLst>
            <pc:docMk/>
            <pc:sldMk cId="1774830906" sldId="1578"/>
            <ac:spMk id="3" creationId="{ABC6FAE7-B0DC-C53F-ABA7-511046C801BC}"/>
          </ac:spMkLst>
        </pc:spChg>
        <pc:spChg chg="mod">
          <ac:chgData name="伊健 杜" userId="e69aded81da48593" providerId="LiveId" clId="{87A2FA23-DC1E-4C84-95B6-8AD3750881AD}" dt="2022-11-22T13:27:18.491" v="4021"/>
          <ac:spMkLst>
            <pc:docMk/>
            <pc:sldMk cId="1774830906" sldId="1578"/>
            <ac:spMk id="4" creationId="{F0CD5AB1-D052-7AF7-C984-C6CE3230A686}"/>
          </ac:spMkLst>
        </pc:spChg>
        <pc:picChg chg="del mod">
          <ac:chgData name="伊健 杜" userId="e69aded81da48593" providerId="LiveId" clId="{87A2FA23-DC1E-4C84-95B6-8AD3750881AD}" dt="2022-11-22T12:38:10.834" v="2938" actId="478"/>
          <ac:picMkLst>
            <pc:docMk/>
            <pc:sldMk cId="1774830906" sldId="1578"/>
            <ac:picMk id="2050" creationId="{C8B947B6-A5E5-5F1D-7485-9C2880BDEF85}"/>
          </ac:picMkLst>
        </pc:picChg>
        <pc:picChg chg="add mod">
          <ac:chgData name="伊健 杜" userId="e69aded81da48593" providerId="LiveId" clId="{87A2FA23-DC1E-4C84-95B6-8AD3750881AD}" dt="2022-11-22T12:45:37.644" v="3064" actId="1076"/>
          <ac:picMkLst>
            <pc:docMk/>
            <pc:sldMk cId="1774830906" sldId="1578"/>
            <ac:picMk id="3074" creationId="{093860B6-5AFD-176E-552A-CFC679A85195}"/>
          </ac:picMkLst>
        </pc:picChg>
      </pc:sldChg>
      <pc:sldChg chg="modSp add mod">
        <pc:chgData name="伊健 杜" userId="e69aded81da48593" providerId="LiveId" clId="{87A2FA23-DC1E-4C84-95B6-8AD3750881AD}" dt="2022-11-22T13:27:18.491" v="4021"/>
        <pc:sldMkLst>
          <pc:docMk/>
          <pc:sldMk cId="1305299179" sldId="1579"/>
        </pc:sldMkLst>
        <pc:spChg chg="mod">
          <ac:chgData name="伊健 杜" userId="e69aded81da48593" providerId="LiveId" clId="{87A2FA23-DC1E-4C84-95B6-8AD3750881AD}" dt="2022-11-22T13:27:18.491" v="4021"/>
          <ac:spMkLst>
            <pc:docMk/>
            <pc:sldMk cId="1305299179" sldId="1579"/>
            <ac:spMk id="2" creationId="{1302A11A-625D-774F-23B3-739301B530C3}"/>
          </ac:spMkLst>
        </pc:spChg>
        <pc:spChg chg="mod">
          <ac:chgData name="伊健 杜" userId="e69aded81da48593" providerId="LiveId" clId="{87A2FA23-DC1E-4C84-95B6-8AD3750881AD}" dt="2022-11-22T13:27:18.491" v="4021"/>
          <ac:spMkLst>
            <pc:docMk/>
            <pc:sldMk cId="1305299179" sldId="1579"/>
            <ac:spMk id="3" creationId="{ABC6FAE7-B0DC-C53F-ABA7-511046C801BC}"/>
          </ac:spMkLst>
        </pc:spChg>
        <pc:spChg chg="mod">
          <ac:chgData name="伊健 杜" userId="e69aded81da48593" providerId="LiveId" clId="{87A2FA23-DC1E-4C84-95B6-8AD3750881AD}" dt="2022-11-22T13:27:18.491" v="4021"/>
          <ac:spMkLst>
            <pc:docMk/>
            <pc:sldMk cId="1305299179" sldId="1579"/>
            <ac:spMk id="4" creationId="{F0CD5AB1-D052-7AF7-C984-C6CE3230A686}"/>
          </ac:spMkLst>
        </pc:spChg>
      </pc:sldChg>
      <pc:sldChg chg="addSp delSp modSp add mod">
        <pc:chgData name="伊健 杜" userId="e69aded81da48593" providerId="LiveId" clId="{87A2FA23-DC1E-4C84-95B6-8AD3750881AD}" dt="2022-11-22T13:27:18.491" v="4021"/>
        <pc:sldMkLst>
          <pc:docMk/>
          <pc:sldMk cId="1381911917" sldId="1580"/>
        </pc:sldMkLst>
        <pc:spChg chg="mod">
          <ac:chgData name="伊健 杜" userId="e69aded81da48593" providerId="LiveId" clId="{87A2FA23-DC1E-4C84-95B6-8AD3750881AD}" dt="2022-11-22T13:27:18.491" v="4021"/>
          <ac:spMkLst>
            <pc:docMk/>
            <pc:sldMk cId="1381911917" sldId="1580"/>
            <ac:spMk id="2" creationId="{1302A11A-625D-774F-23B3-739301B530C3}"/>
          </ac:spMkLst>
        </pc:spChg>
        <pc:spChg chg="mod">
          <ac:chgData name="伊健 杜" userId="e69aded81da48593" providerId="LiveId" clId="{87A2FA23-DC1E-4C84-95B6-8AD3750881AD}" dt="2022-11-22T13:27:18.491" v="4021"/>
          <ac:spMkLst>
            <pc:docMk/>
            <pc:sldMk cId="1381911917" sldId="1580"/>
            <ac:spMk id="3" creationId="{ABC6FAE7-B0DC-C53F-ABA7-511046C801BC}"/>
          </ac:spMkLst>
        </pc:spChg>
        <pc:spChg chg="mod">
          <ac:chgData name="伊健 杜" userId="e69aded81da48593" providerId="LiveId" clId="{87A2FA23-DC1E-4C84-95B6-8AD3750881AD}" dt="2022-11-22T13:27:18.491" v="4021"/>
          <ac:spMkLst>
            <pc:docMk/>
            <pc:sldMk cId="1381911917" sldId="1580"/>
            <ac:spMk id="4" creationId="{F0CD5AB1-D052-7AF7-C984-C6CE3230A686}"/>
          </ac:spMkLst>
        </pc:spChg>
        <pc:picChg chg="del">
          <ac:chgData name="伊健 杜" userId="e69aded81da48593" providerId="LiveId" clId="{87A2FA23-DC1E-4C84-95B6-8AD3750881AD}" dt="2022-11-22T12:48:32.021" v="3265" actId="478"/>
          <ac:picMkLst>
            <pc:docMk/>
            <pc:sldMk cId="1381911917" sldId="1580"/>
            <ac:picMk id="3074" creationId="{093860B6-5AFD-176E-552A-CFC679A85195}"/>
          </ac:picMkLst>
        </pc:picChg>
        <pc:picChg chg="add del mod">
          <ac:chgData name="伊健 杜" userId="e69aded81da48593" providerId="LiveId" clId="{87A2FA23-DC1E-4C84-95B6-8AD3750881AD}" dt="2022-11-22T13:00:21.797" v="3348" actId="478"/>
          <ac:picMkLst>
            <pc:docMk/>
            <pc:sldMk cId="1381911917" sldId="1580"/>
            <ac:picMk id="4098" creationId="{6A55AD98-9CDD-943D-9682-BD80ADE9CBB7}"/>
          </ac:picMkLst>
        </pc:picChg>
        <pc:picChg chg="add mod">
          <ac:chgData name="伊健 杜" userId="e69aded81da48593" providerId="LiveId" clId="{87A2FA23-DC1E-4C84-95B6-8AD3750881AD}" dt="2022-11-22T13:02:31.897" v="3353" actId="1076"/>
          <ac:picMkLst>
            <pc:docMk/>
            <pc:sldMk cId="1381911917" sldId="1580"/>
            <ac:picMk id="4100" creationId="{788BA798-606F-0610-F992-CDA438D4149B}"/>
          </ac:picMkLst>
        </pc:picChg>
      </pc:sldChg>
      <pc:sldChg chg="modSp add mod">
        <pc:chgData name="伊健 杜" userId="e69aded81da48593" providerId="LiveId" clId="{87A2FA23-DC1E-4C84-95B6-8AD3750881AD}" dt="2022-11-22T16:19:04.568" v="5604"/>
        <pc:sldMkLst>
          <pc:docMk/>
          <pc:sldMk cId="1381755354" sldId="1581"/>
        </pc:sldMkLst>
        <pc:spChg chg="mod">
          <ac:chgData name="伊健 杜" userId="e69aded81da48593" providerId="LiveId" clId="{87A2FA23-DC1E-4C84-95B6-8AD3750881AD}" dt="2022-11-22T16:19:04.568" v="5604"/>
          <ac:spMkLst>
            <pc:docMk/>
            <pc:sldMk cId="1381755354" sldId="1581"/>
            <ac:spMk id="4" creationId="{2CD63A4E-E37B-41A6-9090-C7BF9F9D4BD7}"/>
          </ac:spMkLst>
        </pc:spChg>
      </pc:sldChg>
      <pc:sldChg chg="modSp add">
        <pc:chgData name="伊健 杜" userId="e69aded81da48593" providerId="LiveId" clId="{87A2FA23-DC1E-4C84-95B6-8AD3750881AD}" dt="2022-11-22T13:27:18.491" v="4021"/>
        <pc:sldMkLst>
          <pc:docMk/>
          <pc:sldMk cId="1434828895" sldId="1582"/>
        </pc:sldMkLst>
        <pc:spChg chg="mod">
          <ac:chgData name="伊健 杜" userId="e69aded81da48593" providerId="LiveId" clId="{87A2FA23-DC1E-4C84-95B6-8AD3750881AD}" dt="2022-11-22T13:27:18.491" v="4021"/>
          <ac:spMkLst>
            <pc:docMk/>
            <pc:sldMk cId="1434828895" sldId="1582"/>
            <ac:spMk id="4" creationId="{2CD63A4E-E37B-41A6-9090-C7BF9F9D4BD7}"/>
          </ac:spMkLst>
        </pc:spChg>
      </pc:sldChg>
      <pc:sldChg chg="addSp delSp modSp add mod">
        <pc:chgData name="伊健 杜" userId="e69aded81da48593" providerId="LiveId" clId="{87A2FA23-DC1E-4C84-95B6-8AD3750881AD}" dt="2022-11-22T13:27:18.491" v="4021"/>
        <pc:sldMkLst>
          <pc:docMk/>
          <pc:sldMk cId="3106630224" sldId="1583"/>
        </pc:sldMkLst>
        <pc:spChg chg="mod">
          <ac:chgData name="伊健 杜" userId="e69aded81da48593" providerId="LiveId" clId="{87A2FA23-DC1E-4C84-95B6-8AD3750881AD}" dt="2022-11-22T13:05:05.640" v="3483"/>
          <ac:spMkLst>
            <pc:docMk/>
            <pc:sldMk cId="3106630224" sldId="1583"/>
            <ac:spMk id="2" creationId="{10304424-DB4A-36E7-9E0D-D32A5DD0F26C}"/>
          </ac:spMkLst>
        </pc:spChg>
        <pc:spChg chg="mod">
          <ac:chgData name="伊健 杜" userId="e69aded81da48593" providerId="LiveId" clId="{87A2FA23-DC1E-4C84-95B6-8AD3750881AD}" dt="2022-11-22T13:27:18.491" v="4021"/>
          <ac:spMkLst>
            <pc:docMk/>
            <pc:sldMk cId="3106630224" sldId="1583"/>
            <ac:spMk id="5" creationId="{E7287B0E-EF55-E721-8EFA-9A9183C0EDF9}"/>
          </ac:spMkLst>
        </pc:spChg>
        <pc:picChg chg="add mod">
          <ac:chgData name="伊健 杜" userId="e69aded81da48593" providerId="LiveId" clId="{87A2FA23-DC1E-4C84-95B6-8AD3750881AD}" dt="2022-11-22T13:08:22.702" v="3553" actId="1076"/>
          <ac:picMkLst>
            <pc:docMk/>
            <pc:sldMk cId="3106630224" sldId="1583"/>
            <ac:picMk id="6146" creationId="{5045802E-C8EC-9BE1-1463-3ECA4716A45B}"/>
          </ac:picMkLst>
        </pc:picChg>
        <pc:picChg chg="del">
          <ac:chgData name="伊健 杜" userId="e69aded81da48593" providerId="LiveId" clId="{87A2FA23-DC1E-4C84-95B6-8AD3750881AD}" dt="2022-11-22T13:05:25.402" v="3549" actId="478"/>
          <ac:picMkLst>
            <pc:docMk/>
            <pc:sldMk cId="3106630224" sldId="1583"/>
            <ac:picMk id="8194" creationId="{FFB71AF4-EBAC-8940-EDCA-71549C145159}"/>
          </ac:picMkLst>
        </pc:picChg>
      </pc:sldChg>
      <pc:sldChg chg="delSp modSp add del">
        <pc:chgData name="伊健 杜" userId="e69aded81da48593" providerId="LiveId" clId="{87A2FA23-DC1E-4C84-95B6-8AD3750881AD}" dt="2022-11-22T13:19:20.048" v="3588" actId="47"/>
        <pc:sldMkLst>
          <pc:docMk/>
          <pc:sldMk cId="341948758" sldId="1584"/>
        </pc:sldMkLst>
        <pc:picChg chg="del mod">
          <ac:chgData name="伊健 杜" userId="e69aded81da48593" providerId="LiveId" clId="{87A2FA23-DC1E-4C84-95B6-8AD3750881AD}" dt="2022-11-22T13:18:45.387" v="3587" actId="478"/>
          <ac:picMkLst>
            <pc:docMk/>
            <pc:sldMk cId="341948758" sldId="1584"/>
            <ac:picMk id="6146" creationId="{5045802E-C8EC-9BE1-1463-3ECA4716A45B}"/>
          </ac:picMkLst>
        </pc:picChg>
      </pc:sldChg>
      <pc:sldChg chg="modSp add mod ord">
        <pc:chgData name="伊健 杜" userId="e69aded81da48593" providerId="LiveId" clId="{87A2FA23-DC1E-4C84-95B6-8AD3750881AD}" dt="2022-11-22T13:27:18.491" v="4021"/>
        <pc:sldMkLst>
          <pc:docMk/>
          <pc:sldMk cId="1987062066" sldId="1584"/>
        </pc:sldMkLst>
        <pc:spChg chg="mod">
          <ac:chgData name="伊健 杜" userId="e69aded81da48593" providerId="LiveId" clId="{87A2FA23-DC1E-4C84-95B6-8AD3750881AD}" dt="2022-11-22T13:27:18.491" v="4021"/>
          <ac:spMkLst>
            <pc:docMk/>
            <pc:sldMk cId="1987062066" sldId="1584"/>
            <ac:spMk id="4" creationId="{2CD63A4E-E37B-41A6-9090-C7BF9F9D4BD7}"/>
          </ac:spMkLst>
        </pc:spChg>
      </pc:sldChg>
      <pc:sldChg chg="addSp delSp modSp add mod">
        <pc:chgData name="伊健 杜" userId="e69aded81da48593" providerId="LiveId" clId="{87A2FA23-DC1E-4C84-95B6-8AD3750881AD}" dt="2022-11-22T13:27:18.491" v="4021"/>
        <pc:sldMkLst>
          <pc:docMk/>
          <pc:sldMk cId="1122538647" sldId="1585"/>
        </pc:sldMkLst>
        <pc:spChg chg="mod">
          <ac:chgData name="伊健 杜" userId="e69aded81da48593" providerId="LiveId" clId="{87A2FA23-DC1E-4C84-95B6-8AD3750881AD}" dt="2022-11-22T13:19:50.916" v="3661"/>
          <ac:spMkLst>
            <pc:docMk/>
            <pc:sldMk cId="1122538647" sldId="1585"/>
            <ac:spMk id="2" creationId="{10304424-DB4A-36E7-9E0D-D32A5DD0F26C}"/>
          </ac:spMkLst>
        </pc:spChg>
        <pc:spChg chg="del">
          <ac:chgData name="伊健 杜" userId="e69aded81da48593" providerId="LiveId" clId="{87A2FA23-DC1E-4C84-95B6-8AD3750881AD}" dt="2022-11-22T13:20:33.252" v="3742" actId="478"/>
          <ac:spMkLst>
            <pc:docMk/>
            <pc:sldMk cId="1122538647" sldId="1585"/>
            <ac:spMk id="4" creationId="{CD51F1A4-557D-97DD-DAE2-94D888CF547E}"/>
          </ac:spMkLst>
        </pc:spChg>
        <pc:spChg chg="mod">
          <ac:chgData name="伊健 杜" userId="e69aded81da48593" providerId="LiveId" clId="{87A2FA23-DC1E-4C84-95B6-8AD3750881AD}" dt="2022-11-22T13:27:18.491" v="4021"/>
          <ac:spMkLst>
            <pc:docMk/>
            <pc:sldMk cId="1122538647" sldId="1585"/>
            <ac:spMk id="5" creationId="{E7287B0E-EF55-E721-8EFA-9A9183C0EDF9}"/>
          </ac:spMkLst>
        </pc:spChg>
        <pc:picChg chg="del">
          <ac:chgData name="伊健 杜" userId="e69aded81da48593" providerId="LiveId" clId="{87A2FA23-DC1E-4C84-95B6-8AD3750881AD}" dt="2022-11-22T13:20:22.944" v="3740" actId="478"/>
          <ac:picMkLst>
            <pc:docMk/>
            <pc:sldMk cId="1122538647" sldId="1585"/>
            <ac:picMk id="6146" creationId="{5045802E-C8EC-9BE1-1463-3ECA4716A45B}"/>
          </ac:picMkLst>
        </pc:picChg>
        <pc:picChg chg="add mod">
          <ac:chgData name="伊健 杜" userId="e69aded81da48593" providerId="LiveId" clId="{87A2FA23-DC1E-4C84-95B6-8AD3750881AD}" dt="2022-11-22T13:20:55.116" v="3746" actId="14100"/>
          <ac:picMkLst>
            <pc:docMk/>
            <pc:sldMk cId="1122538647" sldId="1585"/>
            <ac:picMk id="7170" creationId="{958467AA-9610-C73B-DCFD-78215F142BDE}"/>
          </ac:picMkLst>
        </pc:picChg>
      </pc:sldChg>
      <pc:sldChg chg="addSp delSp modSp add mod">
        <pc:chgData name="伊健 杜" userId="e69aded81da48593" providerId="LiveId" clId="{87A2FA23-DC1E-4C84-95B6-8AD3750881AD}" dt="2022-11-22T13:27:18.491" v="4021"/>
        <pc:sldMkLst>
          <pc:docMk/>
          <pc:sldMk cId="2879243443" sldId="1586"/>
        </pc:sldMkLst>
        <pc:spChg chg="mod">
          <ac:chgData name="伊健 杜" userId="e69aded81da48593" providerId="LiveId" clId="{87A2FA23-DC1E-4C84-95B6-8AD3750881AD}" dt="2022-11-22T13:21:08.014" v="3765" actId="20577"/>
          <ac:spMkLst>
            <pc:docMk/>
            <pc:sldMk cId="2879243443" sldId="1586"/>
            <ac:spMk id="2" creationId="{10304424-DB4A-36E7-9E0D-D32A5DD0F26C}"/>
          </ac:spMkLst>
        </pc:spChg>
        <pc:spChg chg="mod">
          <ac:chgData name="伊健 杜" userId="e69aded81da48593" providerId="LiveId" clId="{87A2FA23-DC1E-4C84-95B6-8AD3750881AD}" dt="2022-11-22T13:27:18.491" v="4021"/>
          <ac:spMkLst>
            <pc:docMk/>
            <pc:sldMk cId="2879243443" sldId="1586"/>
            <ac:spMk id="5" creationId="{E7287B0E-EF55-E721-8EFA-9A9183C0EDF9}"/>
          </ac:spMkLst>
        </pc:spChg>
        <pc:picChg chg="del mod">
          <ac:chgData name="伊健 杜" userId="e69aded81da48593" providerId="LiveId" clId="{87A2FA23-DC1E-4C84-95B6-8AD3750881AD}" dt="2022-11-22T13:21:27.125" v="3825" actId="478"/>
          <ac:picMkLst>
            <pc:docMk/>
            <pc:sldMk cId="2879243443" sldId="1586"/>
            <ac:picMk id="7170" creationId="{958467AA-9610-C73B-DCFD-78215F142BDE}"/>
          </ac:picMkLst>
        </pc:picChg>
        <pc:picChg chg="add del mod">
          <ac:chgData name="伊健 杜" userId="e69aded81da48593" providerId="LiveId" clId="{87A2FA23-DC1E-4C84-95B6-8AD3750881AD}" dt="2022-11-22T13:23:46.653" v="3843" actId="478"/>
          <ac:picMkLst>
            <pc:docMk/>
            <pc:sldMk cId="2879243443" sldId="1586"/>
            <ac:picMk id="8194" creationId="{032E8004-735C-4047-F1F9-A5002E7220CC}"/>
          </ac:picMkLst>
        </pc:picChg>
        <pc:picChg chg="add mod">
          <ac:chgData name="伊健 杜" userId="e69aded81da48593" providerId="LiveId" clId="{87A2FA23-DC1E-4C84-95B6-8AD3750881AD}" dt="2022-11-22T13:23:52.034" v="3846" actId="1076"/>
          <ac:picMkLst>
            <pc:docMk/>
            <pc:sldMk cId="2879243443" sldId="1586"/>
            <ac:picMk id="8196" creationId="{A178BAC4-5083-6813-55B8-E9EF5B50EF42}"/>
          </ac:picMkLst>
        </pc:picChg>
        <pc:picChg chg="add mod">
          <ac:chgData name="伊健 杜" userId="e69aded81da48593" providerId="LiveId" clId="{87A2FA23-DC1E-4C84-95B6-8AD3750881AD}" dt="2022-11-22T13:23:49.943" v="3845" actId="14100"/>
          <ac:picMkLst>
            <pc:docMk/>
            <pc:sldMk cId="2879243443" sldId="1586"/>
            <ac:picMk id="8198" creationId="{5CC84034-E608-C23A-B815-EA260E40AD6C}"/>
          </ac:picMkLst>
        </pc:picChg>
      </pc:sldChg>
      <pc:sldChg chg="modSp add mod">
        <pc:chgData name="伊健 杜" userId="e69aded81da48593" providerId="LiveId" clId="{87A2FA23-DC1E-4C84-95B6-8AD3750881AD}" dt="2022-11-22T13:27:18.491" v="4021"/>
        <pc:sldMkLst>
          <pc:docMk/>
          <pc:sldMk cId="2371570294" sldId="1587"/>
        </pc:sldMkLst>
        <pc:spChg chg="mod">
          <ac:chgData name="伊健 杜" userId="e69aded81da48593" providerId="LiveId" clId="{87A2FA23-DC1E-4C84-95B6-8AD3750881AD}" dt="2022-11-22T13:27:18.491" v="4021"/>
          <ac:spMkLst>
            <pc:docMk/>
            <pc:sldMk cId="2371570294" sldId="1587"/>
            <ac:spMk id="4" creationId="{2CD63A4E-E37B-41A6-9090-C7BF9F9D4BD7}"/>
          </ac:spMkLst>
        </pc:spChg>
      </pc:sldChg>
      <pc:sldChg chg="modSp add mod">
        <pc:chgData name="伊健 杜" userId="e69aded81da48593" providerId="LiveId" clId="{87A2FA23-DC1E-4C84-95B6-8AD3750881AD}" dt="2022-11-22T13:27:18.491" v="4021"/>
        <pc:sldMkLst>
          <pc:docMk/>
          <pc:sldMk cId="863338677" sldId="1588"/>
        </pc:sldMkLst>
        <pc:spChg chg="mod">
          <ac:chgData name="伊健 杜" userId="e69aded81da48593" providerId="LiveId" clId="{87A2FA23-DC1E-4C84-95B6-8AD3750881AD}" dt="2022-11-22T13:27:18.491" v="4021"/>
          <ac:spMkLst>
            <pc:docMk/>
            <pc:sldMk cId="863338677" sldId="1588"/>
            <ac:spMk id="4" creationId="{2CD63A4E-E37B-41A6-9090-C7BF9F9D4BD7}"/>
          </ac:spMkLst>
        </pc:spChg>
      </pc:sldChg>
      <pc:sldChg chg="addSp delSp modSp add mod">
        <pc:chgData name="伊健 杜" userId="e69aded81da48593" providerId="LiveId" clId="{87A2FA23-DC1E-4C84-95B6-8AD3750881AD}" dt="2022-11-22T14:47:36.296" v="5475"/>
        <pc:sldMkLst>
          <pc:docMk/>
          <pc:sldMk cId="700726925" sldId="1589"/>
        </pc:sldMkLst>
        <pc:spChg chg="mod">
          <ac:chgData name="伊健 杜" userId="e69aded81da48593" providerId="LiveId" clId="{87A2FA23-DC1E-4C84-95B6-8AD3750881AD}" dt="2022-11-22T13:26:20.392" v="4020" actId="20577"/>
          <ac:spMkLst>
            <pc:docMk/>
            <pc:sldMk cId="700726925" sldId="1589"/>
            <ac:spMk id="2" creationId="{10304424-DB4A-36E7-9E0D-D32A5DD0F26C}"/>
          </ac:spMkLst>
        </pc:spChg>
        <pc:spChg chg="mod">
          <ac:chgData name="伊健 杜" userId="e69aded81da48593" providerId="LiveId" clId="{87A2FA23-DC1E-4C84-95B6-8AD3750881AD}" dt="2022-11-22T14:47:36.296" v="5475"/>
          <ac:spMkLst>
            <pc:docMk/>
            <pc:sldMk cId="700726925" sldId="1589"/>
            <ac:spMk id="5" creationId="{E7287B0E-EF55-E721-8EFA-9A9183C0EDF9}"/>
          </ac:spMkLst>
        </pc:spChg>
        <pc:picChg chg="del">
          <ac:chgData name="伊健 杜" userId="e69aded81da48593" providerId="LiveId" clId="{87A2FA23-DC1E-4C84-95B6-8AD3750881AD}" dt="2022-11-22T13:33:25.246" v="4117" actId="478"/>
          <ac:picMkLst>
            <pc:docMk/>
            <pc:sldMk cId="700726925" sldId="1589"/>
            <ac:picMk id="7170" creationId="{958467AA-9610-C73B-DCFD-78215F142BDE}"/>
          </ac:picMkLst>
        </pc:picChg>
        <pc:picChg chg="add del mod">
          <ac:chgData name="伊健 杜" userId="e69aded81da48593" providerId="LiveId" clId="{87A2FA23-DC1E-4C84-95B6-8AD3750881AD}" dt="2022-11-22T13:34:34.943" v="4121" actId="478"/>
          <ac:picMkLst>
            <pc:docMk/>
            <pc:sldMk cId="700726925" sldId="1589"/>
            <ac:picMk id="9218" creationId="{B961D815-9155-4DFE-9504-8D667BBFBB5B}"/>
          </ac:picMkLst>
        </pc:picChg>
        <pc:picChg chg="add del">
          <ac:chgData name="伊健 杜" userId="e69aded81da48593" providerId="LiveId" clId="{87A2FA23-DC1E-4C84-95B6-8AD3750881AD}" dt="2022-11-22T13:34:38.642" v="4123" actId="478"/>
          <ac:picMkLst>
            <pc:docMk/>
            <pc:sldMk cId="700726925" sldId="1589"/>
            <ac:picMk id="9220" creationId="{066B4EF6-BC73-0BEA-793F-5BE451F866DC}"/>
          </ac:picMkLst>
        </pc:picChg>
        <pc:picChg chg="add mod">
          <ac:chgData name="伊健 杜" userId="e69aded81da48593" providerId="LiveId" clId="{87A2FA23-DC1E-4C84-95B6-8AD3750881AD}" dt="2022-11-22T13:34:58.892" v="4127" actId="1076"/>
          <ac:picMkLst>
            <pc:docMk/>
            <pc:sldMk cId="700726925" sldId="1589"/>
            <ac:picMk id="9222" creationId="{A91E38CF-988A-CD3C-4792-BA365559BCA7}"/>
          </ac:picMkLst>
        </pc:picChg>
      </pc:sldChg>
      <pc:sldChg chg="addSp delSp modSp add mod">
        <pc:chgData name="伊健 杜" userId="e69aded81da48593" providerId="LiveId" clId="{87A2FA23-DC1E-4C84-95B6-8AD3750881AD}" dt="2022-11-22T14:47:36.296" v="5475"/>
        <pc:sldMkLst>
          <pc:docMk/>
          <pc:sldMk cId="2925739765" sldId="1590"/>
        </pc:sldMkLst>
        <pc:spChg chg="mod">
          <ac:chgData name="伊健 杜" userId="e69aded81da48593" providerId="LiveId" clId="{87A2FA23-DC1E-4C84-95B6-8AD3750881AD}" dt="2022-11-22T13:35:54.755" v="4177" actId="20577"/>
          <ac:spMkLst>
            <pc:docMk/>
            <pc:sldMk cId="2925739765" sldId="1590"/>
            <ac:spMk id="2" creationId="{10304424-DB4A-36E7-9E0D-D32A5DD0F26C}"/>
          </ac:spMkLst>
        </pc:spChg>
        <pc:spChg chg="mod">
          <ac:chgData name="伊健 杜" userId="e69aded81da48593" providerId="LiveId" clId="{87A2FA23-DC1E-4C84-95B6-8AD3750881AD}" dt="2022-11-22T14:47:36.296" v="5475"/>
          <ac:spMkLst>
            <pc:docMk/>
            <pc:sldMk cId="2925739765" sldId="1590"/>
            <ac:spMk id="5" creationId="{E7287B0E-EF55-E721-8EFA-9A9183C0EDF9}"/>
          </ac:spMkLst>
        </pc:spChg>
        <pc:picChg chg="del">
          <ac:chgData name="伊健 杜" userId="e69aded81da48593" providerId="LiveId" clId="{87A2FA23-DC1E-4C84-95B6-8AD3750881AD}" dt="2022-11-22T13:35:56.420" v="4178" actId="478"/>
          <ac:picMkLst>
            <pc:docMk/>
            <pc:sldMk cId="2925739765" sldId="1590"/>
            <ac:picMk id="9222" creationId="{A91E38CF-988A-CD3C-4792-BA365559BCA7}"/>
          </ac:picMkLst>
        </pc:picChg>
        <pc:picChg chg="add mod">
          <ac:chgData name="伊健 杜" userId="e69aded81da48593" providerId="LiveId" clId="{87A2FA23-DC1E-4C84-95B6-8AD3750881AD}" dt="2022-11-22T13:37:13.071" v="4348" actId="1076"/>
          <ac:picMkLst>
            <pc:docMk/>
            <pc:sldMk cId="2925739765" sldId="1590"/>
            <ac:picMk id="10242" creationId="{8EB8F516-EE9F-F28D-33B0-C456071F21D5}"/>
          </ac:picMkLst>
        </pc:picChg>
      </pc:sldChg>
      <pc:sldChg chg="new">
        <pc:chgData name="伊健 杜" userId="e69aded81da48593" providerId="LiveId" clId="{87A2FA23-DC1E-4C84-95B6-8AD3750881AD}" dt="2022-11-22T13:36:26.802" v="4299" actId="680"/>
        <pc:sldMkLst>
          <pc:docMk/>
          <pc:sldMk cId="968605838" sldId="1591"/>
        </pc:sldMkLst>
      </pc:sldChg>
      <pc:sldChg chg="addSp modSp add mod">
        <pc:chgData name="伊健 杜" userId="e69aded81da48593" providerId="LiveId" clId="{87A2FA23-DC1E-4C84-95B6-8AD3750881AD}" dt="2022-11-23T16:24:00.285" v="5622" actId="403"/>
        <pc:sldMkLst>
          <pc:docMk/>
          <pc:sldMk cId="3809811080" sldId="1592"/>
        </pc:sldMkLst>
        <pc:spChg chg="add mod">
          <ac:chgData name="伊健 杜" userId="e69aded81da48593" providerId="LiveId" clId="{87A2FA23-DC1E-4C84-95B6-8AD3750881AD}" dt="2022-11-23T16:24:00.285" v="5622" actId="403"/>
          <ac:spMkLst>
            <pc:docMk/>
            <pc:sldMk cId="3809811080" sldId="1592"/>
            <ac:spMk id="2" creationId="{A74E17AE-0C0B-E6C0-8A05-727AF3B9C2D8}"/>
          </ac:spMkLst>
        </pc:spChg>
        <pc:spChg chg="mod">
          <ac:chgData name="伊健 杜" userId="e69aded81da48593" providerId="LiveId" clId="{87A2FA23-DC1E-4C84-95B6-8AD3750881AD}" dt="2022-11-23T16:23:08.120" v="5609" actId="20577"/>
          <ac:spMkLst>
            <pc:docMk/>
            <pc:sldMk cId="3809811080" sldId="1592"/>
            <ac:spMk id="4" creationId="{2CD63A4E-E37B-41A6-9090-C7BF9F9D4BD7}"/>
          </ac:spMkLst>
        </pc:spChg>
      </pc:sldChg>
      <pc:sldChg chg="addSp delSp modSp add mod">
        <pc:chgData name="伊健 杜" userId="e69aded81da48593" providerId="LiveId" clId="{87A2FA23-DC1E-4C84-95B6-8AD3750881AD}" dt="2022-11-22T14:47:36.296" v="5475"/>
        <pc:sldMkLst>
          <pc:docMk/>
          <pc:sldMk cId="2891050606" sldId="1593"/>
        </pc:sldMkLst>
        <pc:spChg chg="mod">
          <ac:chgData name="伊健 杜" userId="e69aded81da48593" providerId="LiveId" clId="{87A2FA23-DC1E-4C84-95B6-8AD3750881AD}" dt="2022-11-22T14:47:36.296" v="5475"/>
          <ac:spMkLst>
            <pc:docMk/>
            <pc:sldMk cId="2891050606" sldId="1593"/>
            <ac:spMk id="5" creationId="{E7287B0E-EF55-E721-8EFA-9A9183C0EDF9}"/>
          </ac:spMkLst>
        </pc:spChg>
        <pc:picChg chg="del">
          <ac:chgData name="伊健 杜" userId="e69aded81da48593" providerId="LiveId" clId="{87A2FA23-DC1E-4C84-95B6-8AD3750881AD}" dt="2022-11-22T13:38:10.632" v="4427" actId="478"/>
          <ac:picMkLst>
            <pc:docMk/>
            <pc:sldMk cId="2891050606" sldId="1593"/>
            <ac:picMk id="10242" creationId="{8EB8F516-EE9F-F28D-33B0-C456071F21D5}"/>
          </ac:picMkLst>
        </pc:picChg>
        <pc:picChg chg="add mod">
          <ac:chgData name="伊健 杜" userId="e69aded81da48593" providerId="LiveId" clId="{87A2FA23-DC1E-4C84-95B6-8AD3750881AD}" dt="2022-11-22T13:43:13.586" v="4430" actId="1076"/>
          <ac:picMkLst>
            <pc:docMk/>
            <pc:sldMk cId="2891050606" sldId="1593"/>
            <ac:picMk id="11266" creationId="{E2A6C1F7-F048-CF39-A372-25A1E1E5BA9F}"/>
          </ac:picMkLst>
        </pc:picChg>
      </pc:sldChg>
      <pc:sldChg chg="modSp add mod modNotesTx">
        <pc:chgData name="伊健 杜" userId="e69aded81da48593" providerId="LiveId" clId="{87A2FA23-DC1E-4C84-95B6-8AD3750881AD}" dt="2022-11-23T16:29:15.424" v="5623" actId="20577"/>
        <pc:sldMkLst>
          <pc:docMk/>
          <pc:sldMk cId="2227457539" sldId="1594"/>
        </pc:sldMkLst>
        <pc:spChg chg="mod">
          <ac:chgData name="伊健 杜" userId="e69aded81da48593" providerId="LiveId" clId="{87A2FA23-DC1E-4C84-95B6-8AD3750881AD}" dt="2022-11-22T14:47:36.296" v="5475"/>
          <ac:spMkLst>
            <pc:docMk/>
            <pc:sldMk cId="2227457539" sldId="1594"/>
            <ac:spMk id="4" creationId="{2CD63A4E-E37B-41A6-9090-C7BF9F9D4BD7}"/>
          </ac:spMkLst>
        </pc:spChg>
      </pc:sldChg>
      <pc:sldChg chg="addSp delSp modSp add mod">
        <pc:chgData name="伊健 杜" userId="e69aded81da48593" providerId="LiveId" clId="{87A2FA23-DC1E-4C84-95B6-8AD3750881AD}" dt="2022-11-22T14:47:36.296" v="5475"/>
        <pc:sldMkLst>
          <pc:docMk/>
          <pc:sldMk cId="409197820" sldId="1595"/>
        </pc:sldMkLst>
        <pc:spChg chg="mod">
          <ac:chgData name="伊健 杜" userId="e69aded81da48593" providerId="LiveId" clId="{87A2FA23-DC1E-4C84-95B6-8AD3750881AD}" dt="2022-11-22T14:47:36.296" v="5475"/>
          <ac:spMkLst>
            <pc:docMk/>
            <pc:sldMk cId="409197820" sldId="1595"/>
            <ac:spMk id="2" creationId="{10304424-DB4A-36E7-9E0D-D32A5DD0F26C}"/>
          </ac:spMkLst>
        </pc:spChg>
        <pc:spChg chg="add mod">
          <ac:chgData name="伊健 杜" userId="e69aded81da48593" providerId="LiveId" clId="{87A2FA23-DC1E-4C84-95B6-8AD3750881AD}" dt="2022-11-22T13:47:28.374" v="4613" actId="1076"/>
          <ac:spMkLst>
            <pc:docMk/>
            <pc:sldMk cId="409197820" sldId="1595"/>
            <ac:spMk id="4" creationId="{C9EB1683-32BA-D853-E5DD-20374D14558E}"/>
          </ac:spMkLst>
        </pc:spChg>
        <pc:spChg chg="mod">
          <ac:chgData name="伊健 杜" userId="e69aded81da48593" providerId="LiveId" clId="{87A2FA23-DC1E-4C84-95B6-8AD3750881AD}" dt="2022-11-22T14:47:36.296" v="5475"/>
          <ac:spMkLst>
            <pc:docMk/>
            <pc:sldMk cId="409197820" sldId="1595"/>
            <ac:spMk id="5" creationId="{E7287B0E-EF55-E721-8EFA-9A9183C0EDF9}"/>
          </ac:spMkLst>
        </pc:spChg>
        <pc:picChg chg="del">
          <ac:chgData name="伊健 杜" userId="e69aded81da48593" providerId="LiveId" clId="{87A2FA23-DC1E-4C84-95B6-8AD3750881AD}" dt="2022-11-22T13:46:15.204" v="4522" actId="478"/>
          <ac:picMkLst>
            <pc:docMk/>
            <pc:sldMk cId="409197820" sldId="1595"/>
            <ac:picMk id="10242" creationId="{8EB8F516-EE9F-F28D-33B0-C456071F21D5}"/>
          </ac:picMkLst>
        </pc:picChg>
        <pc:picChg chg="add mod">
          <ac:chgData name="伊健 杜" userId="e69aded81da48593" providerId="LiveId" clId="{87A2FA23-DC1E-4C84-95B6-8AD3750881AD}" dt="2022-11-22T13:46:24.042" v="4528" actId="1076"/>
          <ac:picMkLst>
            <pc:docMk/>
            <pc:sldMk cId="409197820" sldId="1595"/>
            <ac:picMk id="12290" creationId="{FAB3FBCE-98D8-559F-F420-BD5ACA422C5E}"/>
          </ac:picMkLst>
        </pc:picChg>
      </pc:sldChg>
      <pc:sldChg chg="addSp delSp modSp add mod">
        <pc:chgData name="伊健 杜" userId="e69aded81da48593" providerId="LiveId" clId="{87A2FA23-DC1E-4C84-95B6-8AD3750881AD}" dt="2022-11-22T14:47:36.296" v="5475"/>
        <pc:sldMkLst>
          <pc:docMk/>
          <pc:sldMk cId="2533538890" sldId="1596"/>
        </pc:sldMkLst>
        <pc:spChg chg="mod">
          <ac:chgData name="伊健 杜" userId="e69aded81da48593" providerId="LiveId" clId="{87A2FA23-DC1E-4C84-95B6-8AD3750881AD}" dt="2022-11-22T14:47:36.296" v="5475"/>
          <ac:spMkLst>
            <pc:docMk/>
            <pc:sldMk cId="2533538890" sldId="1596"/>
            <ac:spMk id="2" creationId="{10304424-DB4A-36E7-9E0D-D32A5DD0F26C}"/>
          </ac:spMkLst>
        </pc:spChg>
        <pc:spChg chg="mod">
          <ac:chgData name="伊健 杜" userId="e69aded81da48593" providerId="LiveId" clId="{87A2FA23-DC1E-4C84-95B6-8AD3750881AD}" dt="2022-11-22T14:47:36.296" v="5475"/>
          <ac:spMkLst>
            <pc:docMk/>
            <pc:sldMk cId="2533538890" sldId="1596"/>
            <ac:spMk id="5" creationId="{E7287B0E-EF55-E721-8EFA-9A9183C0EDF9}"/>
          </ac:spMkLst>
        </pc:spChg>
        <pc:picChg chg="del">
          <ac:chgData name="伊健 杜" userId="e69aded81da48593" providerId="LiveId" clId="{87A2FA23-DC1E-4C84-95B6-8AD3750881AD}" dt="2022-11-22T13:48:35.847" v="4619" actId="478"/>
          <ac:picMkLst>
            <pc:docMk/>
            <pc:sldMk cId="2533538890" sldId="1596"/>
            <ac:picMk id="12290" creationId="{FAB3FBCE-98D8-559F-F420-BD5ACA422C5E}"/>
          </ac:picMkLst>
        </pc:picChg>
        <pc:picChg chg="add mod">
          <ac:chgData name="伊健 杜" userId="e69aded81da48593" providerId="LiveId" clId="{87A2FA23-DC1E-4C84-95B6-8AD3750881AD}" dt="2022-11-22T13:48:39.552" v="4623" actId="1076"/>
          <ac:picMkLst>
            <pc:docMk/>
            <pc:sldMk cId="2533538890" sldId="1596"/>
            <ac:picMk id="13314" creationId="{DCC9BBD2-3AC7-655E-66E5-4A55CF7FB580}"/>
          </ac:picMkLst>
        </pc:picChg>
      </pc:sldChg>
      <pc:sldChg chg="modSp add mod">
        <pc:chgData name="伊健 杜" userId="e69aded81da48593" providerId="LiveId" clId="{87A2FA23-DC1E-4C84-95B6-8AD3750881AD}" dt="2022-11-22T14:47:36.296" v="5475"/>
        <pc:sldMkLst>
          <pc:docMk/>
          <pc:sldMk cId="3721775617" sldId="1597"/>
        </pc:sldMkLst>
        <pc:spChg chg="mod">
          <ac:chgData name="伊健 杜" userId="e69aded81da48593" providerId="LiveId" clId="{87A2FA23-DC1E-4C84-95B6-8AD3750881AD}" dt="2022-11-22T14:47:36.296" v="5475"/>
          <ac:spMkLst>
            <pc:docMk/>
            <pc:sldMk cId="3721775617" sldId="1597"/>
            <ac:spMk id="4" creationId="{2CD63A4E-E37B-41A6-9090-C7BF9F9D4BD7}"/>
          </ac:spMkLst>
        </pc:spChg>
      </pc:sldChg>
      <pc:sldChg chg="addSp delSp modSp add mod">
        <pc:chgData name="伊健 杜" userId="e69aded81da48593" providerId="LiveId" clId="{87A2FA23-DC1E-4C84-95B6-8AD3750881AD}" dt="2022-11-22T14:47:36.296" v="5475"/>
        <pc:sldMkLst>
          <pc:docMk/>
          <pc:sldMk cId="1783880051" sldId="1598"/>
        </pc:sldMkLst>
        <pc:spChg chg="mod">
          <ac:chgData name="伊健 杜" userId="e69aded81da48593" providerId="LiveId" clId="{87A2FA23-DC1E-4C84-95B6-8AD3750881AD}" dt="2022-11-22T13:55:17.442" v="4730"/>
          <ac:spMkLst>
            <pc:docMk/>
            <pc:sldMk cId="1783880051" sldId="1598"/>
            <ac:spMk id="2" creationId="{10304424-DB4A-36E7-9E0D-D32A5DD0F26C}"/>
          </ac:spMkLst>
        </pc:spChg>
        <pc:spChg chg="mod">
          <ac:chgData name="伊健 杜" userId="e69aded81da48593" providerId="LiveId" clId="{87A2FA23-DC1E-4C84-95B6-8AD3750881AD}" dt="2022-11-22T14:47:36.296" v="5475"/>
          <ac:spMkLst>
            <pc:docMk/>
            <pc:sldMk cId="1783880051" sldId="1598"/>
            <ac:spMk id="5" creationId="{E7287B0E-EF55-E721-8EFA-9A9183C0EDF9}"/>
          </ac:spMkLst>
        </pc:spChg>
        <pc:picChg chg="del">
          <ac:chgData name="伊健 杜" userId="e69aded81da48593" providerId="LiveId" clId="{87A2FA23-DC1E-4C84-95B6-8AD3750881AD}" dt="2022-11-22T13:55:34.157" v="4772" actId="478"/>
          <ac:picMkLst>
            <pc:docMk/>
            <pc:sldMk cId="1783880051" sldId="1598"/>
            <ac:picMk id="12290" creationId="{FAB3FBCE-98D8-559F-F420-BD5ACA422C5E}"/>
          </ac:picMkLst>
        </pc:picChg>
        <pc:picChg chg="add mod">
          <ac:chgData name="伊健 杜" userId="e69aded81da48593" providerId="LiveId" clId="{87A2FA23-DC1E-4C84-95B6-8AD3750881AD}" dt="2022-11-22T13:55:57.679" v="4776" actId="1076"/>
          <ac:picMkLst>
            <pc:docMk/>
            <pc:sldMk cId="1783880051" sldId="1598"/>
            <ac:picMk id="14338" creationId="{7DDCDDB6-820E-F251-3373-A51CD5405535}"/>
          </ac:picMkLst>
        </pc:picChg>
      </pc:sldChg>
      <pc:sldChg chg="modSp add mod">
        <pc:chgData name="伊健 杜" userId="e69aded81da48593" providerId="LiveId" clId="{87A2FA23-DC1E-4C84-95B6-8AD3750881AD}" dt="2022-11-22T14:47:36.296" v="5475"/>
        <pc:sldMkLst>
          <pc:docMk/>
          <pc:sldMk cId="3440703046" sldId="1599"/>
        </pc:sldMkLst>
        <pc:spChg chg="mod">
          <ac:chgData name="伊健 杜" userId="e69aded81da48593" providerId="LiveId" clId="{87A2FA23-DC1E-4C84-95B6-8AD3750881AD}" dt="2022-11-22T13:56:05.030" v="4779" actId="20577"/>
          <ac:spMkLst>
            <pc:docMk/>
            <pc:sldMk cId="3440703046" sldId="1599"/>
            <ac:spMk id="2" creationId="{10304424-DB4A-36E7-9E0D-D32A5DD0F26C}"/>
          </ac:spMkLst>
        </pc:spChg>
        <pc:spChg chg="mod">
          <ac:chgData name="伊健 杜" userId="e69aded81da48593" providerId="LiveId" clId="{87A2FA23-DC1E-4C84-95B6-8AD3750881AD}" dt="2022-11-22T14:47:36.296" v="5475"/>
          <ac:spMkLst>
            <pc:docMk/>
            <pc:sldMk cId="3440703046" sldId="1599"/>
            <ac:spMk id="5" creationId="{E7287B0E-EF55-E721-8EFA-9A9183C0EDF9}"/>
          </ac:spMkLst>
        </pc:spChg>
      </pc:sldChg>
      <pc:sldChg chg="addSp delSp modSp add mod">
        <pc:chgData name="伊健 杜" userId="e69aded81da48593" providerId="LiveId" clId="{87A2FA23-DC1E-4C84-95B6-8AD3750881AD}" dt="2022-11-22T14:47:36.296" v="5475"/>
        <pc:sldMkLst>
          <pc:docMk/>
          <pc:sldMk cId="2032622639" sldId="1600"/>
        </pc:sldMkLst>
        <pc:spChg chg="mod">
          <ac:chgData name="伊健 杜" userId="e69aded81da48593" providerId="LiveId" clId="{87A2FA23-DC1E-4C84-95B6-8AD3750881AD}" dt="2022-11-22T13:58:45.629" v="5058" actId="1076"/>
          <ac:spMkLst>
            <pc:docMk/>
            <pc:sldMk cId="2032622639" sldId="1600"/>
            <ac:spMk id="2" creationId="{1302A11A-625D-774F-23B3-739301B530C3}"/>
          </ac:spMkLst>
        </pc:spChg>
        <pc:spChg chg="mod">
          <ac:chgData name="伊健 杜" userId="e69aded81da48593" providerId="LiveId" clId="{87A2FA23-DC1E-4C84-95B6-8AD3750881AD}" dt="2022-11-22T14:47:36.296" v="5475"/>
          <ac:spMkLst>
            <pc:docMk/>
            <pc:sldMk cId="2032622639" sldId="1600"/>
            <ac:spMk id="3" creationId="{ABC6FAE7-B0DC-C53F-ABA7-511046C801BC}"/>
          </ac:spMkLst>
        </pc:spChg>
        <pc:spChg chg="del">
          <ac:chgData name="伊健 杜" userId="e69aded81da48593" providerId="LiveId" clId="{87A2FA23-DC1E-4C84-95B6-8AD3750881AD}" dt="2022-11-22T13:58:43.942" v="5057" actId="478"/>
          <ac:spMkLst>
            <pc:docMk/>
            <pc:sldMk cId="2032622639" sldId="1600"/>
            <ac:spMk id="4" creationId="{F0CD5AB1-D052-7AF7-C984-C6CE3230A686}"/>
          </ac:spMkLst>
        </pc:spChg>
        <pc:picChg chg="del">
          <ac:chgData name="伊健 杜" userId="e69aded81da48593" providerId="LiveId" clId="{87A2FA23-DC1E-4C84-95B6-8AD3750881AD}" dt="2022-11-22T14:38:00.732" v="5203" actId="478"/>
          <ac:picMkLst>
            <pc:docMk/>
            <pc:sldMk cId="2032622639" sldId="1600"/>
            <ac:picMk id="3074" creationId="{093860B6-5AFD-176E-552A-CFC679A85195}"/>
          </ac:picMkLst>
        </pc:picChg>
        <pc:picChg chg="add mod">
          <ac:chgData name="伊健 杜" userId="e69aded81da48593" providerId="LiveId" clId="{87A2FA23-DC1E-4C84-95B6-8AD3750881AD}" dt="2022-11-22T14:38:15.108" v="5205" actId="1076"/>
          <ac:picMkLst>
            <pc:docMk/>
            <pc:sldMk cId="2032622639" sldId="1600"/>
            <ac:picMk id="15362" creationId="{4618BCC4-85AA-0403-A6C6-742574B59556}"/>
          </ac:picMkLst>
        </pc:picChg>
      </pc:sldChg>
      <pc:sldChg chg="addSp delSp modSp add mod">
        <pc:chgData name="伊健 杜" userId="e69aded81da48593" providerId="LiveId" clId="{87A2FA23-DC1E-4C84-95B6-8AD3750881AD}" dt="2022-11-22T14:47:36.296" v="5475"/>
        <pc:sldMkLst>
          <pc:docMk/>
          <pc:sldMk cId="1654700764" sldId="1601"/>
        </pc:sldMkLst>
        <pc:spChg chg="mod">
          <ac:chgData name="伊健 杜" userId="e69aded81da48593" providerId="LiveId" clId="{87A2FA23-DC1E-4C84-95B6-8AD3750881AD}" dt="2022-11-22T14:47:36.296" v="5475"/>
          <ac:spMkLst>
            <pc:docMk/>
            <pc:sldMk cId="1654700764" sldId="1601"/>
            <ac:spMk id="3" creationId="{ABC6FAE7-B0DC-C53F-ABA7-511046C801BC}"/>
          </ac:spMkLst>
        </pc:spChg>
        <pc:picChg chg="del mod">
          <ac:chgData name="伊健 杜" userId="e69aded81da48593" providerId="LiveId" clId="{87A2FA23-DC1E-4C84-95B6-8AD3750881AD}" dt="2022-11-22T14:39:40.646" v="5362" actId="478"/>
          <ac:picMkLst>
            <pc:docMk/>
            <pc:sldMk cId="1654700764" sldId="1601"/>
            <ac:picMk id="15362" creationId="{4618BCC4-85AA-0403-A6C6-742574B59556}"/>
          </ac:picMkLst>
        </pc:picChg>
        <pc:picChg chg="add mod">
          <ac:chgData name="伊健 杜" userId="e69aded81da48593" providerId="LiveId" clId="{87A2FA23-DC1E-4C84-95B6-8AD3750881AD}" dt="2022-11-22T14:40:01.384" v="5364" actId="1076"/>
          <ac:picMkLst>
            <pc:docMk/>
            <pc:sldMk cId="1654700764" sldId="1601"/>
            <ac:picMk id="17410" creationId="{6279A0F6-2EC3-B040-DB09-504C9D0667BB}"/>
          </ac:picMkLst>
        </pc:picChg>
      </pc:sldChg>
      <pc:sldChg chg="addSp delSp modSp add mod">
        <pc:chgData name="伊健 杜" userId="e69aded81da48593" providerId="LiveId" clId="{87A2FA23-DC1E-4C84-95B6-8AD3750881AD}" dt="2022-11-22T14:47:36.296" v="5475"/>
        <pc:sldMkLst>
          <pc:docMk/>
          <pc:sldMk cId="2966008460" sldId="1602"/>
        </pc:sldMkLst>
        <pc:spChg chg="mod">
          <ac:chgData name="伊健 杜" userId="e69aded81da48593" providerId="LiveId" clId="{87A2FA23-DC1E-4C84-95B6-8AD3750881AD}" dt="2022-11-22T14:47:36.296" v="5475"/>
          <ac:spMkLst>
            <pc:docMk/>
            <pc:sldMk cId="2966008460" sldId="1602"/>
            <ac:spMk id="3" creationId="{ABC6FAE7-B0DC-C53F-ABA7-511046C801BC}"/>
          </ac:spMkLst>
        </pc:spChg>
        <pc:picChg chg="del">
          <ac:chgData name="伊健 杜" userId="e69aded81da48593" providerId="LiveId" clId="{87A2FA23-DC1E-4C84-95B6-8AD3750881AD}" dt="2022-11-22T14:40:43.560" v="5366" actId="478"/>
          <ac:picMkLst>
            <pc:docMk/>
            <pc:sldMk cId="2966008460" sldId="1602"/>
            <ac:picMk id="17410" creationId="{6279A0F6-2EC3-B040-DB09-504C9D0667BB}"/>
          </ac:picMkLst>
        </pc:picChg>
        <pc:picChg chg="add mod">
          <ac:chgData name="伊健 杜" userId="e69aded81da48593" providerId="LiveId" clId="{87A2FA23-DC1E-4C84-95B6-8AD3750881AD}" dt="2022-11-22T14:42:39.946" v="5474" actId="1076"/>
          <ac:picMkLst>
            <pc:docMk/>
            <pc:sldMk cId="2966008460" sldId="1602"/>
            <ac:picMk id="18434" creationId="{590E3780-8FF3-9395-79EA-4BD4D9ACE81C}"/>
          </ac:picMkLst>
        </pc:picChg>
      </pc:sldChg>
      <pc:sldChg chg="modSp add mod">
        <pc:chgData name="伊健 杜" userId="e69aded81da48593" providerId="LiveId" clId="{87A2FA23-DC1E-4C84-95B6-8AD3750881AD}" dt="2022-11-22T14:48:51.888" v="5588"/>
        <pc:sldMkLst>
          <pc:docMk/>
          <pc:sldMk cId="373322990" sldId="1603"/>
        </pc:sldMkLst>
        <pc:spChg chg="mod">
          <ac:chgData name="伊健 杜" userId="e69aded81da48593" providerId="LiveId" clId="{87A2FA23-DC1E-4C84-95B6-8AD3750881AD}" dt="2022-11-22T14:48:51.888" v="5588"/>
          <ac:spMkLst>
            <pc:docMk/>
            <pc:sldMk cId="373322990" sldId="1603"/>
            <ac:spMk id="4" creationId="{2CD63A4E-E37B-41A6-9090-C7BF9F9D4BD7}"/>
          </ac:spMkLst>
        </pc:spChg>
      </pc:sldChg>
    </pc:docChg>
  </pc:docChgLst>
  <pc:docChgLst>
    <pc:chgData name="伊健 杜" userId="e69aded81da48593" providerId="LiveId" clId="{AF29B545-A78F-4B31-BA44-2FFE64763ADA}"/>
    <pc:docChg chg="undo custSel addSld delSld modSld sldOrd">
      <pc:chgData name="伊健 杜" userId="e69aded81da48593" providerId="LiveId" clId="{AF29B545-A78F-4B31-BA44-2FFE64763ADA}" dt="2023-02-21T16:16:14.017" v="5425" actId="1076"/>
      <pc:docMkLst>
        <pc:docMk/>
      </pc:docMkLst>
      <pc:sldChg chg="modSp mod">
        <pc:chgData name="伊健 杜" userId="e69aded81da48593" providerId="LiveId" clId="{AF29B545-A78F-4B31-BA44-2FFE64763ADA}" dt="2023-02-20T12:12:38.727" v="5"/>
        <pc:sldMkLst>
          <pc:docMk/>
          <pc:sldMk cId="1206195055" sldId="1836"/>
        </pc:sldMkLst>
        <pc:spChg chg="mod">
          <ac:chgData name="伊健 杜" userId="e69aded81da48593" providerId="LiveId" clId="{AF29B545-A78F-4B31-BA44-2FFE64763ADA}" dt="2023-02-20T12:12:38.727" v="5"/>
          <ac:spMkLst>
            <pc:docMk/>
            <pc:sldMk cId="1206195055" sldId="1836"/>
            <ac:spMk id="2" creationId="{3D78739E-41E8-236E-E230-B8B23241333A}"/>
          </ac:spMkLst>
        </pc:spChg>
      </pc:sldChg>
      <pc:sldChg chg="del">
        <pc:chgData name="伊健 杜" userId="e69aded81da48593" providerId="LiveId" clId="{AF29B545-A78F-4B31-BA44-2FFE64763ADA}" dt="2023-02-20T12:12:46.405" v="6" actId="47"/>
        <pc:sldMkLst>
          <pc:docMk/>
          <pc:sldMk cId="2578987838" sldId="1862"/>
        </pc:sldMkLst>
      </pc:sldChg>
      <pc:sldChg chg="delSp modSp mod">
        <pc:chgData name="伊健 杜" userId="e69aded81da48593" providerId="LiveId" clId="{AF29B545-A78F-4B31-BA44-2FFE64763ADA}" dt="2023-02-21T13:04:26.179" v="5248"/>
        <pc:sldMkLst>
          <pc:docMk/>
          <pc:sldMk cId="601978743" sldId="1866"/>
        </pc:sldMkLst>
        <pc:spChg chg="mod">
          <ac:chgData name="伊健 杜" userId="e69aded81da48593" providerId="LiveId" clId="{AF29B545-A78F-4B31-BA44-2FFE64763ADA}" dt="2023-02-21T13:04:26.179" v="5248"/>
          <ac:spMkLst>
            <pc:docMk/>
            <pc:sldMk cId="601978743" sldId="1866"/>
            <ac:spMk id="2" creationId="{10304424-DB4A-36E7-9E0D-D32A5DD0F26C}"/>
          </ac:spMkLst>
        </pc:spChg>
        <pc:spChg chg="del">
          <ac:chgData name="伊健 杜" userId="e69aded81da48593" providerId="LiveId" clId="{AF29B545-A78F-4B31-BA44-2FFE64763ADA}" dt="2023-02-20T13:52:49.002" v="500" actId="478"/>
          <ac:spMkLst>
            <pc:docMk/>
            <pc:sldMk cId="601978743" sldId="1866"/>
            <ac:spMk id="3" creationId="{05FB0C38-112D-1A50-C154-EAC673B0AFA7}"/>
          </ac:spMkLst>
        </pc:spChg>
      </pc:sldChg>
      <pc:sldChg chg="addSp delSp modSp mod">
        <pc:chgData name="伊健 杜" userId="e69aded81da48593" providerId="LiveId" clId="{AF29B545-A78F-4B31-BA44-2FFE64763ADA}" dt="2023-02-21T14:40:09.179" v="5298" actId="1076"/>
        <pc:sldMkLst>
          <pc:docMk/>
          <pc:sldMk cId="1185750856" sldId="1870"/>
        </pc:sldMkLst>
        <pc:spChg chg="mod">
          <ac:chgData name="伊健 杜" userId="e69aded81da48593" providerId="LiveId" clId="{AF29B545-A78F-4B31-BA44-2FFE64763ADA}" dt="2023-02-20T13:49:26.169" v="17"/>
          <ac:spMkLst>
            <pc:docMk/>
            <pc:sldMk cId="1185750856" sldId="1870"/>
            <ac:spMk id="2" creationId="{10304424-DB4A-36E7-9E0D-D32A5DD0F26C}"/>
          </ac:spMkLst>
        </pc:spChg>
        <pc:spChg chg="mod">
          <ac:chgData name="伊健 杜" userId="e69aded81da48593" providerId="LiveId" clId="{AF29B545-A78F-4B31-BA44-2FFE64763ADA}" dt="2023-02-21T13:04:26.179" v="5248"/>
          <ac:spMkLst>
            <pc:docMk/>
            <pc:sldMk cId="1185750856" sldId="1870"/>
            <ac:spMk id="5" creationId="{E7287B0E-EF55-E721-8EFA-9A9183C0EDF9}"/>
          </ac:spMkLst>
        </pc:spChg>
        <pc:picChg chg="add mod">
          <ac:chgData name="伊健 杜" userId="e69aded81da48593" providerId="LiveId" clId="{AF29B545-A78F-4B31-BA44-2FFE64763ADA}" dt="2023-02-21T14:40:09.179" v="5298" actId="1076"/>
          <ac:picMkLst>
            <pc:docMk/>
            <pc:sldMk cId="1185750856" sldId="1870"/>
            <ac:picMk id="1026" creationId="{54C21841-146E-1CF6-47E7-668B4F278DDC}"/>
          </ac:picMkLst>
        </pc:picChg>
        <pc:picChg chg="del">
          <ac:chgData name="伊健 杜" userId="e69aded81da48593" providerId="LiveId" clId="{AF29B545-A78F-4B31-BA44-2FFE64763ADA}" dt="2023-02-20T13:51:16.223" v="180" actId="478"/>
          <ac:picMkLst>
            <pc:docMk/>
            <pc:sldMk cId="1185750856" sldId="1870"/>
            <ac:picMk id="14338" creationId="{27C5A3CF-88B7-60A2-3901-EB420682918A}"/>
          </ac:picMkLst>
        </pc:picChg>
      </pc:sldChg>
      <pc:sldChg chg="del">
        <pc:chgData name="伊健 杜" userId="e69aded81da48593" providerId="LiveId" clId="{AF29B545-A78F-4B31-BA44-2FFE64763ADA}" dt="2023-02-20T12:12:46.405" v="6" actId="47"/>
        <pc:sldMkLst>
          <pc:docMk/>
          <pc:sldMk cId="1558680889" sldId="2182"/>
        </pc:sldMkLst>
      </pc:sldChg>
      <pc:sldChg chg="addSp delSp modSp mod">
        <pc:chgData name="伊健 杜" userId="e69aded81da48593" providerId="LiveId" clId="{AF29B545-A78F-4B31-BA44-2FFE64763ADA}" dt="2023-02-21T14:41:36.549" v="5305" actId="1076"/>
        <pc:sldMkLst>
          <pc:docMk/>
          <pc:sldMk cId="4147731477" sldId="2189"/>
        </pc:sldMkLst>
        <pc:spChg chg="mod">
          <ac:chgData name="伊健 杜" userId="e69aded81da48593" providerId="LiveId" clId="{AF29B545-A78F-4B31-BA44-2FFE64763ADA}" dt="2023-02-20T13:51:24.092" v="201"/>
          <ac:spMkLst>
            <pc:docMk/>
            <pc:sldMk cId="4147731477" sldId="2189"/>
            <ac:spMk id="2" creationId="{10304424-DB4A-36E7-9E0D-D32A5DD0F26C}"/>
          </ac:spMkLst>
        </pc:spChg>
        <pc:spChg chg="mod">
          <ac:chgData name="伊健 杜" userId="e69aded81da48593" providerId="LiveId" clId="{AF29B545-A78F-4B31-BA44-2FFE64763ADA}" dt="2023-02-21T13:04:26.179" v="5248"/>
          <ac:spMkLst>
            <pc:docMk/>
            <pc:sldMk cId="4147731477" sldId="2189"/>
            <ac:spMk id="5" creationId="{E7287B0E-EF55-E721-8EFA-9A9183C0EDF9}"/>
          </ac:spMkLst>
        </pc:spChg>
        <pc:picChg chg="add mod">
          <ac:chgData name="伊健 杜" userId="e69aded81da48593" providerId="LiveId" clId="{AF29B545-A78F-4B31-BA44-2FFE64763ADA}" dt="2023-02-21T14:41:36.549" v="5305" actId="1076"/>
          <ac:picMkLst>
            <pc:docMk/>
            <pc:sldMk cId="4147731477" sldId="2189"/>
            <ac:picMk id="2050" creationId="{8D5951DB-C515-D967-72AF-01138DBDA92C}"/>
          </ac:picMkLst>
        </pc:picChg>
        <pc:picChg chg="add mod">
          <ac:chgData name="伊健 杜" userId="e69aded81da48593" providerId="LiveId" clId="{AF29B545-A78F-4B31-BA44-2FFE64763ADA}" dt="2023-02-21T14:41:35.170" v="5304" actId="1076"/>
          <ac:picMkLst>
            <pc:docMk/>
            <pc:sldMk cId="4147731477" sldId="2189"/>
            <ac:picMk id="2052" creationId="{604FD102-C136-7AF4-8ED9-631142714EE5}"/>
          </ac:picMkLst>
        </pc:picChg>
        <pc:picChg chg="del">
          <ac:chgData name="伊健 杜" userId="e69aded81da48593" providerId="LiveId" clId="{AF29B545-A78F-4B31-BA44-2FFE64763ADA}" dt="2023-02-20T13:51:19.346" v="181" actId="478"/>
          <ac:picMkLst>
            <pc:docMk/>
            <pc:sldMk cId="4147731477" sldId="2189"/>
            <ac:picMk id="15362" creationId="{283B6A79-9CA3-9C49-AEA8-3D29DA8ECFBC}"/>
          </ac:picMkLst>
        </pc:picChg>
      </pc:sldChg>
      <pc:sldChg chg="modSp mod ord">
        <pc:chgData name="伊健 杜" userId="e69aded81da48593" providerId="LiveId" clId="{AF29B545-A78F-4B31-BA44-2FFE64763ADA}" dt="2023-02-21T13:04:26.179" v="5248"/>
        <pc:sldMkLst>
          <pc:docMk/>
          <pc:sldMk cId="3251590188" sldId="2190"/>
        </pc:sldMkLst>
        <pc:spChg chg="mod">
          <ac:chgData name="伊健 杜" userId="e69aded81da48593" providerId="LiveId" clId="{AF29B545-A78F-4B31-BA44-2FFE64763ADA}" dt="2023-02-21T13:04:26.179" v="5248"/>
          <ac:spMkLst>
            <pc:docMk/>
            <pc:sldMk cId="3251590188" sldId="2190"/>
            <ac:spMk id="2" creationId="{10304424-DB4A-36E7-9E0D-D32A5DD0F26C}"/>
          </ac:spMkLst>
        </pc:spChg>
      </pc:sldChg>
      <pc:sldChg chg="modSp mod">
        <pc:chgData name="伊健 杜" userId="e69aded81da48593" providerId="LiveId" clId="{AF29B545-A78F-4B31-BA44-2FFE64763ADA}" dt="2023-02-21T13:04:26.179" v="5248"/>
        <pc:sldMkLst>
          <pc:docMk/>
          <pc:sldMk cId="3959936085" sldId="2191"/>
        </pc:sldMkLst>
        <pc:spChg chg="mod">
          <ac:chgData name="伊健 杜" userId="e69aded81da48593" providerId="LiveId" clId="{AF29B545-A78F-4B31-BA44-2FFE64763ADA}" dt="2023-02-21T13:04:26.179" v="5248"/>
          <ac:spMkLst>
            <pc:docMk/>
            <pc:sldMk cId="3959936085" sldId="2191"/>
            <ac:spMk id="2" creationId="{10304424-DB4A-36E7-9E0D-D32A5DD0F26C}"/>
          </ac:spMkLst>
        </pc:spChg>
      </pc:sldChg>
      <pc:sldChg chg="del">
        <pc:chgData name="伊健 杜" userId="e69aded81da48593" providerId="LiveId" clId="{AF29B545-A78F-4B31-BA44-2FFE64763ADA}" dt="2023-02-20T12:12:46.405" v="6" actId="47"/>
        <pc:sldMkLst>
          <pc:docMk/>
          <pc:sldMk cId="27160520" sldId="2192"/>
        </pc:sldMkLst>
      </pc:sldChg>
      <pc:sldChg chg="del">
        <pc:chgData name="伊健 杜" userId="e69aded81da48593" providerId="LiveId" clId="{AF29B545-A78F-4B31-BA44-2FFE64763ADA}" dt="2023-02-20T12:12:46.405" v="6" actId="47"/>
        <pc:sldMkLst>
          <pc:docMk/>
          <pc:sldMk cId="969433406" sldId="2193"/>
        </pc:sldMkLst>
      </pc:sldChg>
      <pc:sldChg chg="del">
        <pc:chgData name="伊健 杜" userId="e69aded81da48593" providerId="LiveId" clId="{AF29B545-A78F-4B31-BA44-2FFE64763ADA}" dt="2023-02-20T12:12:46.405" v="6" actId="47"/>
        <pc:sldMkLst>
          <pc:docMk/>
          <pc:sldMk cId="3790299663" sldId="2194"/>
        </pc:sldMkLst>
      </pc:sldChg>
      <pc:sldChg chg="del">
        <pc:chgData name="伊健 杜" userId="e69aded81da48593" providerId="LiveId" clId="{AF29B545-A78F-4B31-BA44-2FFE64763ADA}" dt="2023-02-20T12:12:46.405" v="6" actId="47"/>
        <pc:sldMkLst>
          <pc:docMk/>
          <pc:sldMk cId="3890512020" sldId="2195"/>
        </pc:sldMkLst>
      </pc:sldChg>
      <pc:sldChg chg="del">
        <pc:chgData name="伊健 杜" userId="e69aded81da48593" providerId="LiveId" clId="{AF29B545-A78F-4B31-BA44-2FFE64763ADA}" dt="2023-02-20T12:12:46.405" v="6" actId="47"/>
        <pc:sldMkLst>
          <pc:docMk/>
          <pc:sldMk cId="3674171102" sldId="2196"/>
        </pc:sldMkLst>
      </pc:sldChg>
      <pc:sldChg chg="del">
        <pc:chgData name="伊健 杜" userId="e69aded81da48593" providerId="LiveId" clId="{AF29B545-A78F-4B31-BA44-2FFE64763ADA}" dt="2023-02-20T12:12:46.405" v="6" actId="47"/>
        <pc:sldMkLst>
          <pc:docMk/>
          <pc:sldMk cId="808160760" sldId="2197"/>
        </pc:sldMkLst>
      </pc:sldChg>
      <pc:sldChg chg="del">
        <pc:chgData name="伊健 杜" userId="e69aded81da48593" providerId="LiveId" clId="{AF29B545-A78F-4B31-BA44-2FFE64763ADA}" dt="2023-02-20T12:12:46.405" v="6" actId="47"/>
        <pc:sldMkLst>
          <pc:docMk/>
          <pc:sldMk cId="1740836471" sldId="2198"/>
        </pc:sldMkLst>
      </pc:sldChg>
      <pc:sldChg chg="del">
        <pc:chgData name="伊健 杜" userId="e69aded81da48593" providerId="LiveId" clId="{AF29B545-A78F-4B31-BA44-2FFE64763ADA}" dt="2023-02-20T12:12:46.405" v="6" actId="47"/>
        <pc:sldMkLst>
          <pc:docMk/>
          <pc:sldMk cId="1166958668" sldId="2199"/>
        </pc:sldMkLst>
      </pc:sldChg>
      <pc:sldChg chg="del">
        <pc:chgData name="伊健 杜" userId="e69aded81da48593" providerId="LiveId" clId="{AF29B545-A78F-4B31-BA44-2FFE64763ADA}" dt="2023-02-20T12:12:46.405" v="6" actId="47"/>
        <pc:sldMkLst>
          <pc:docMk/>
          <pc:sldMk cId="597644245" sldId="2201"/>
        </pc:sldMkLst>
      </pc:sldChg>
      <pc:sldChg chg="del">
        <pc:chgData name="伊健 杜" userId="e69aded81da48593" providerId="LiveId" clId="{AF29B545-A78F-4B31-BA44-2FFE64763ADA}" dt="2023-02-20T12:12:46.405" v="6" actId="47"/>
        <pc:sldMkLst>
          <pc:docMk/>
          <pc:sldMk cId="1454409968" sldId="2202"/>
        </pc:sldMkLst>
      </pc:sldChg>
      <pc:sldChg chg="del">
        <pc:chgData name="伊健 杜" userId="e69aded81da48593" providerId="LiveId" clId="{AF29B545-A78F-4B31-BA44-2FFE64763ADA}" dt="2023-02-20T12:12:46.405" v="6" actId="47"/>
        <pc:sldMkLst>
          <pc:docMk/>
          <pc:sldMk cId="1629607552" sldId="2203"/>
        </pc:sldMkLst>
      </pc:sldChg>
      <pc:sldChg chg="del">
        <pc:chgData name="伊健 杜" userId="e69aded81da48593" providerId="LiveId" clId="{AF29B545-A78F-4B31-BA44-2FFE64763ADA}" dt="2023-02-20T12:12:46.405" v="6" actId="47"/>
        <pc:sldMkLst>
          <pc:docMk/>
          <pc:sldMk cId="16590533" sldId="2204"/>
        </pc:sldMkLst>
      </pc:sldChg>
      <pc:sldChg chg="del">
        <pc:chgData name="伊健 杜" userId="e69aded81da48593" providerId="LiveId" clId="{AF29B545-A78F-4B31-BA44-2FFE64763ADA}" dt="2023-02-20T12:12:46.405" v="6" actId="47"/>
        <pc:sldMkLst>
          <pc:docMk/>
          <pc:sldMk cId="3858834854" sldId="2207"/>
        </pc:sldMkLst>
      </pc:sldChg>
      <pc:sldChg chg="del">
        <pc:chgData name="伊健 杜" userId="e69aded81da48593" providerId="LiveId" clId="{AF29B545-A78F-4B31-BA44-2FFE64763ADA}" dt="2023-02-20T12:12:46.405" v="6" actId="47"/>
        <pc:sldMkLst>
          <pc:docMk/>
          <pc:sldMk cId="763316903" sldId="2209"/>
        </pc:sldMkLst>
      </pc:sldChg>
      <pc:sldChg chg="del">
        <pc:chgData name="伊健 杜" userId="e69aded81da48593" providerId="LiveId" clId="{AF29B545-A78F-4B31-BA44-2FFE64763ADA}" dt="2023-02-20T12:12:46.405" v="6" actId="47"/>
        <pc:sldMkLst>
          <pc:docMk/>
          <pc:sldMk cId="790440907" sldId="2210"/>
        </pc:sldMkLst>
      </pc:sldChg>
      <pc:sldChg chg="del">
        <pc:chgData name="伊健 杜" userId="e69aded81da48593" providerId="LiveId" clId="{AF29B545-A78F-4B31-BA44-2FFE64763ADA}" dt="2023-02-20T12:12:46.405" v="6" actId="47"/>
        <pc:sldMkLst>
          <pc:docMk/>
          <pc:sldMk cId="2896833849" sldId="2213"/>
        </pc:sldMkLst>
      </pc:sldChg>
      <pc:sldChg chg="del">
        <pc:chgData name="伊健 杜" userId="e69aded81da48593" providerId="LiveId" clId="{AF29B545-A78F-4B31-BA44-2FFE64763ADA}" dt="2023-02-20T12:12:46.405" v="6" actId="47"/>
        <pc:sldMkLst>
          <pc:docMk/>
          <pc:sldMk cId="2818432767" sldId="2214"/>
        </pc:sldMkLst>
      </pc:sldChg>
      <pc:sldChg chg="del">
        <pc:chgData name="伊健 杜" userId="e69aded81da48593" providerId="LiveId" clId="{AF29B545-A78F-4B31-BA44-2FFE64763ADA}" dt="2023-02-20T12:12:46.405" v="6" actId="47"/>
        <pc:sldMkLst>
          <pc:docMk/>
          <pc:sldMk cId="3506899961" sldId="2215"/>
        </pc:sldMkLst>
      </pc:sldChg>
      <pc:sldChg chg="del">
        <pc:chgData name="伊健 杜" userId="e69aded81da48593" providerId="LiveId" clId="{AF29B545-A78F-4B31-BA44-2FFE64763ADA}" dt="2023-02-20T12:12:46.405" v="6" actId="47"/>
        <pc:sldMkLst>
          <pc:docMk/>
          <pc:sldMk cId="4116025087" sldId="2216"/>
        </pc:sldMkLst>
      </pc:sldChg>
      <pc:sldChg chg="del">
        <pc:chgData name="伊健 杜" userId="e69aded81da48593" providerId="LiveId" clId="{AF29B545-A78F-4B31-BA44-2FFE64763ADA}" dt="2023-02-20T12:12:46.405" v="6" actId="47"/>
        <pc:sldMkLst>
          <pc:docMk/>
          <pc:sldMk cId="582174220" sldId="2217"/>
        </pc:sldMkLst>
      </pc:sldChg>
      <pc:sldChg chg="del">
        <pc:chgData name="伊健 杜" userId="e69aded81da48593" providerId="LiveId" clId="{AF29B545-A78F-4B31-BA44-2FFE64763ADA}" dt="2023-02-20T12:12:46.405" v="6" actId="47"/>
        <pc:sldMkLst>
          <pc:docMk/>
          <pc:sldMk cId="2336277984" sldId="2218"/>
        </pc:sldMkLst>
      </pc:sldChg>
      <pc:sldChg chg="del">
        <pc:chgData name="伊健 杜" userId="e69aded81da48593" providerId="LiveId" clId="{AF29B545-A78F-4B31-BA44-2FFE64763ADA}" dt="2023-02-20T12:12:46.405" v="6" actId="47"/>
        <pc:sldMkLst>
          <pc:docMk/>
          <pc:sldMk cId="3129373842" sldId="2219"/>
        </pc:sldMkLst>
      </pc:sldChg>
      <pc:sldChg chg="del">
        <pc:chgData name="伊健 杜" userId="e69aded81da48593" providerId="LiveId" clId="{AF29B545-A78F-4B31-BA44-2FFE64763ADA}" dt="2023-02-20T12:12:46.405" v="6" actId="47"/>
        <pc:sldMkLst>
          <pc:docMk/>
          <pc:sldMk cId="1866296186" sldId="2220"/>
        </pc:sldMkLst>
      </pc:sldChg>
      <pc:sldChg chg="del">
        <pc:chgData name="伊健 杜" userId="e69aded81da48593" providerId="LiveId" clId="{AF29B545-A78F-4B31-BA44-2FFE64763ADA}" dt="2023-02-20T12:12:46.405" v="6" actId="47"/>
        <pc:sldMkLst>
          <pc:docMk/>
          <pc:sldMk cId="3165353237" sldId="2221"/>
        </pc:sldMkLst>
      </pc:sldChg>
      <pc:sldChg chg="addSp delSp modSp add del mod">
        <pc:chgData name="伊健 杜" userId="e69aded81da48593" providerId="LiveId" clId="{AF29B545-A78F-4B31-BA44-2FFE64763ADA}" dt="2023-02-21T14:44:49.384" v="5338" actId="1076"/>
        <pc:sldMkLst>
          <pc:docMk/>
          <pc:sldMk cId="1649950130" sldId="2222"/>
        </pc:sldMkLst>
        <pc:spChg chg="del mod">
          <ac:chgData name="伊健 杜" userId="e69aded81da48593" providerId="LiveId" clId="{AF29B545-A78F-4B31-BA44-2FFE64763ADA}" dt="2023-02-20T13:55:26.881" v="748" actId="478"/>
          <ac:spMkLst>
            <pc:docMk/>
            <pc:sldMk cId="1649950130" sldId="2222"/>
            <ac:spMk id="2" creationId="{6F5D48E3-621E-5820-8F71-2DEA5B11FA07}"/>
          </ac:spMkLst>
        </pc:spChg>
        <pc:spChg chg="add mod">
          <ac:chgData name="伊健 杜" userId="e69aded81da48593" providerId="LiveId" clId="{AF29B545-A78F-4B31-BA44-2FFE64763ADA}" dt="2023-02-21T14:44:19.383" v="5333"/>
          <ac:spMkLst>
            <pc:docMk/>
            <pc:sldMk cId="1649950130" sldId="2222"/>
            <ac:spMk id="2" creationId="{C0DDC4A4-8841-9717-4B2D-91F7B79965CB}"/>
          </ac:spMkLst>
        </pc:spChg>
        <pc:spChg chg="mod">
          <ac:chgData name="伊健 杜" userId="e69aded81da48593" providerId="LiveId" clId="{AF29B545-A78F-4B31-BA44-2FFE64763ADA}" dt="2023-02-20T13:58:53.668" v="980" actId="1076"/>
          <ac:spMkLst>
            <pc:docMk/>
            <pc:sldMk cId="1649950130" sldId="2222"/>
            <ac:spMk id="3" creationId="{AFF80177-B508-486C-D283-AFDDC448C9C4}"/>
          </ac:spMkLst>
        </pc:spChg>
        <pc:spChg chg="del mod">
          <ac:chgData name="伊健 杜" userId="e69aded81da48593" providerId="LiveId" clId="{AF29B545-A78F-4B31-BA44-2FFE64763ADA}" dt="2023-02-20T13:55:27.843" v="749" actId="478"/>
          <ac:spMkLst>
            <pc:docMk/>
            <pc:sldMk cId="1649950130" sldId="2222"/>
            <ac:spMk id="4" creationId="{17CA4060-4498-716D-D762-ADD92313E304}"/>
          </ac:spMkLst>
        </pc:spChg>
        <pc:spChg chg="mod">
          <ac:chgData name="伊健 杜" userId="e69aded81da48593" providerId="LiveId" clId="{AF29B545-A78F-4B31-BA44-2FFE64763ADA}" dt="2023-02-20T13:58:53.668" v="980" actId="1076"/>
          <ac:spMkLst>
            <pc:docMk/>
            <pc:sldMk cId="1649950130" sldId="2222"/>
            <ac:spMk id="5" creationId="{AE22C5B0-802A-DD21-6C99-331819EEBDCC}"/>
          </ac:spMkLst>
        </pc:spChg>
        <pc:spChg chg="add mod">
          <ac:chgData name="伊健 杜" userId="e69aded81da48593" providerId="LiveId" clId="{AF29B545-A78F-4B31-BA44-2FFE64763ADA}" dt="2023-02-20T13:58:53.668" v="980" actId="1076"/>
          <ac:spMkLst>
            <pc:docMk/>
            <pc:sldMk cId="1649950130" sldId="2222"/>
            <ac:spMk id="6" creationId="{DA04786D-3FE1-B0BF-2654-021227D4ECC0}"/>
          </ac:spMkLst>
        </pc:spChg>
        <pc:spChg chg="add mod">
          <ac:chgData name="伊健 杜" userId="e69aded81da48593" providerId="LiveId" clId="{AF29B545-A78F-4B31-BA44-2FFE64763ADA}" dt="2023-02-20T13:58:53.668" v="980" actId="1076"/>
          <ac:spMkLst>
            <pc:docMk/>
            <pc:sldMk cId="1649950130" sldId="2222"/>
            <ac:spMk id="7" creationId="{9D09D09D-0010-77F7-9F97-22B099F990B8}"/>
          </ac:spMkLst>
        </pc:spChg>
        <pc:spChg chg="mod">
          <ac:chgData name="伊健 杜" userId="e69aded81da48593" providerId="LiveId" clId="{AF29B545-A78F-4B31-BA44-2FFE64763ADA}" dt="2023-02-21T13:04:26.179" v="5248"/>
          <ac:spMkLst>
            <pc:docMk/>
            <pc:sldMk cId="1649950130" sldId="2222"/>
            <ac:spMk id="12" creationId="{566E938F-8B7F-45C0-0B4C-43DED0666BD4}"/>
          </ac:spMkLst>
        </pc:spChg>
        <pc:spChg chg="del">
          <ac:chgData name="伊健 杜" userId="e69aded81da48593" providerId="LiveId" clId="{AF29B545-A78F-4B31-BA44-2FFE64763ADA}" dt="2023-02-20T13:55:26.280" v="746" actId="478"/>
          <ac:spMkLst>
            <pc:docMk/>
            <pc:sldMk cId="1649950130" sldId="2222"/>
            <ac:spMk id="13" creationId="{446FB9A0-2B83-C230-06B3-1A4D8CD3C625}"/>
          </ac:spMkLst>
        </pc:spChg>
        <pc:picChg chg="add mod">
          <ac:chgData name="伊健 杜" userId="e69aded81da48593" providerId="LiveId" clId="{AF29B545-A78F-4B31-BA44-2FFE64763ADA}" dt="2023-02-21T14:44:19.116" v="5332" actId="1076"/>
          <ac:picMkLst>
            <pc:docMk/>
            <pc:sldMk cId="1649950130" sldId="2222"/>
            <ac:picMk id="4098" creationId="{8E3C29A0-FF15-DE7D-422A-4F199FC8192B}"/>
          </ac:picMkLst>
        </pc:picChg>
        <pc:picChg chg="add mod">
          <ac:chgData name="伊健 杜" userId="e69aded81da48593" providerId="LiveId" clId="{AF29B545-A78F-4B31-BA44-2FFE64763ADA}" dt="2023-02-21T14:44:49.384" v="5338" actId="1076"/>
          <ac:picMkLst>
            <pc:docMk/>
            <pc:sldMk cId="1649950130" sldId="2222"/>
            <ac:picMk id="4100" creationId="{0AA36CAC-D37C-4A68-CE8B-4B302F95CA01}"/>
          </ac:picMkLst>
        </pc:picChg>
        <pc:picChg chg="del mod">
          <ac:chgData name="伊健 杜" userId="e69aded81da48593" providerId="LiveId" clId="{AF29B545-A78F-4B31-BA44-2FFE64763ADA}" dt="2023-02-20T13:58:56.242" v="981" actId="478"/>
          <ac:picMkLst>
            <pc:docMk/>
            <pc:sldMk cId="1649950130" sldId="2222"/>
            <ac:picMk id="27650" creationId="{BC013BE0-30A8-1F7D-01EC-1783BC0463FA}"/>
          </ac:picMkLst>
        </pc:picChg>
      </pc:sldChg>
      <pc:sldChg chg="addSp modSp add mod">
        <pc:chgData name="伊健 杜" userId="e69aded81da48593" providerId="LiveId" clId="{AF29B545-A78F-4B31-BA44-2FFE64763ADA}" dt="2023-02-21T14:42:08.073" v="5308" actId="1076"/>
        <pc:sldMkLst>
          <pc:docMk/>
          <pc:sldMk cId="915865001" sldId="2223"/>
        </pc:sldMkLst>
        <pc:spChg chg="mod">
          <ac:chgData name="伊健 杜" userId="e69aded81da48593" providerId="LiveId" clId="{AF29B545-A78F-4B31-BA44-2FFE64763ADA}" dt="2023-02-21T13:04:26.179" v="5248"/>
          <ac:spMkLst>
            <pc:docMk/>
            <pc:sldMk cId="915865001" sldId="2223"/>
            <ac:spMk id="5" creationId="{E7287B0E-EF55-E721-8EFA-9A9183C0EDF9}"/>
          </ac:spMkLst>
        </pc:spChg>
        <pc:picChg chg="add mod">
          <ac:chgData name="伊健 杜" userId="e69aded81da48593" providerId="LiveId" clId="{AF29B545-A78F-4B31-BA44-2FFE64763ADA}" dt="2023-02-21T14:42:08.073" v="5308" actId="1076"/>
          <ac:picMkLst>
            <pc:docMk/>
            <pc:sldMk cId="915865001" sldId="2223"/>
            <ac:picMk id="3074" creationId="{5DC47857-D736-B5D5-DA4E-32AA3111BEC2}"/>
          </ac:picMkLst>
        </pc:picChg>
      </pc:sldChg>
      <pc:sldChg chg="del">
        <pc:chgData name="伊健 杜" userId="e69aded81da48593" providerId="LiveId" clId="{AF29B545-A78F-4B31-BA44-2FFE64763ADA}" dt="2023-02-20T12:12:46.405" v="6" actId="47"/>
        <pc:sldMkLst>
          <pc:docMk/>
          <pc:sldMk cId="2906934668" sldId="2223"/>
        </pc:sldMkLst>
      </pc:sldChg>
      <pc:sldChg chg="addSp modSp add mod">
        <pc:chgData name="伊健 杜" userId="e69aded81da48593" providerId="LiveId" clId="{AF29B545-A78F-4B31-BA44-2FFE64763ADA}" dt="2023-02-21T14:44:16.684" v="5331" actId="1076"/>
        <pc:sldMkLst>
          <pc:docMk/>
          <pc:sldMk cId="119649316" sldId="2224"/>
        </pc:sldMkLst>
        <pc:spChg chg="add mod">
          <ac:chgData name="伊健 杜" userId="e69aded81da48593" providerId="LiveId" clId="{AF29B545-A78F-4B31-BA44-2FFE64763ADA}" dt="2023-02-21T14:44:16.684" v="5331" actId="1076"/>
          <ac:spMkLst>
            <pc:docMk/>
            <pc:sldMk cId="119649316" sldId="2224"/>
            <ac:spMk id="2" creationId="{9FBA4802-CB73-C1A1-5A10-9704ECCE6841}"/>
          </ac:spMkLst>
        </pc:spChg>
        <pc:spChg chg="mod">
          <ac:chgData name="伊健 杜" userId="e69aded81da48593" providerId="LiveId" clId="{AF29B545-A78F-4B31-BA44-2FFE64763ADA}" dt="2023-02-21T13:04:26.179" v="5248"/>
          <ac:spMkLst>
            <pc:docMk/>
            <pc:sldMk cId="119649316" sldId="2224"/>
            <ac:spMk id="12" creationId="{566E938F-8B7F-45C0-0B4C-43DED0666BD4}"/>
          </ac:spMkLst>
        </pc:spChg>
        <pc:picChg chg="add mod">
          <ac:chgData name="伊健 杜" userId="e69aded81da48593" providerId="LiveId" clId="{AF29B545-A78F-4B31-BA44-2FFE64763ADA}" dt="2023-02-21T14:43:48.097" v="5324" actId="1076"/>
          <ac:picMkLst>
            <pc:docMk/>
            <pc:sldMk cId="119649316" sldId="2224"/>
            <ac:picMk id="5122" creationId="{04217D39-9F98-2272-4897-9110C349F859}"/>
          </ac:picMkLst>
        </pc:picChg>
        <pc:picChg chg="add mod">
          <ac:chgData name="伊健 杜" userId="e69aded81da48593" providerId="LiveId" clId="{AF29B545-A78F-4B31-BA44-2FFE64763ADA}" dt="2023-02-21T14:44:06.876" v="5328" actId="1076"/>
          <ac:picMkLst>
            <pc:docMk/>
            <pc:sldMk cId="119649316" sldId="2224"/>
            <ac:picMk id="5124" creationId="{5261A43F-AE65-2014-BBE0-D02A4E0FD009}"/>
          </ac:picMkLst>
        </pc:picChg>
      </pc:sldChg>
      <pc:sldChg chg="del">
        <pc:chgData name="伊健 杜" userId="e69aded81da48593" providerId="LiveId" clId="{AF29B545-A78F-4B31-BA44-2FFE64763ADA}" dt="2023-02-20T12:12:46.405" v="6" actId="47"/>
        <pc:sldMkLst>
          <pc:docMk/>
          <pc:sldMk cId="1408802875" sldId="2224"/>
        </pc:sldMkLst>
      </pc:sldChg>
      <pc:sldChg chg="del">
        <pc:chgData name="伊健 杜" userId="e69aded81da48593" providerId="LiveId" clId="{AF29B545-A78F-4B31-BA44-2FFE64763ADA}" dt="2023-02-20T12:12:46.405" v="6" actId="47"/>
        <pc:sldMkLst>
          <pc:docMk/>
          <pc:sldMk cId="586051971" sldId="2225"/>
        </pc:sldMkLst>
      </pc:sldChg>
      <pc:sldChg chg="addSp modSp add mod">
        <pc:chgData name="伊健 杜" userId="e69aded81da48593" providerId="LiveId" clId="{AF29B545-A78F-4B31-BA44-2FFE64763ADA}" dt="2023-02-21T14:44:23.745" v="5335" actId="1076"/>
        <pc:sldMkLst>
          <pc:docMk/>
          <pc:sldMk cId="2171478332" sldId="2225"/>
        </pc:sldMkLst>
        <pc:spChg chg="add mod">
          <ac:chgData name="伊健 杜" userId="e69aded81da48593" providerId="LiveId" clId="{AF29B545-A78F-4B31-BA44-2FFE64763ADA}" dt="2023-02-21T14:44:23.745" v="5335" actId="1076"/>
          <ac:spMkLst>
            <pc:docMk/>
            <pc:sldMk cId="2171478332" sldId="2225"/>
            <ac:spMk id="2" creationId="{98ED8715-F89C-156A-05A7-7C72701E7381}"/>
          </ac:spMkLst>
        </pc:spChg>
        <pc:spChg chg="mod">
          <ac:chgData name="伊健 杜" userId="e69aded81da48593" providerId="LiveId" clId="{AF29B545-A78F-4B31-BA44-2FFE64763ADA}" dt="2023-02-21T13:04:26.179" v="5248"/>
          <ac:spMkLst>
            <pc:docMk/>
            <pc:sldMk cId="2171478332" sldId="2225"/>
            <ac:spMk id="12" creationId="{566E938F-8B7F-45C0-0B4C-43DED0666BD4}"/>
          </ac:spMkLst>
        </pc:spChg>
        <pc:picChg chg="add mod">
          <ac:chgData name="伊健 杜" userId="e69aded81da48593" providerId="LiveId" clId="{AF29B545-A78F-4B31-BA44-2FFE64763ADA}" dt="2023-02-21T14:43:45.328" v="5323" actId="1076"/>
          <ac:picMkLst>
            <pc:docMk/>
            <pc:sldMk cId="2171478332" sldId="2225"/>
            <ac:picMk id="6146" creationId="{2DBE5408-7DB4-1BD9-0562-1A20BE33F73E}"/>
          </ac:picMkLst>
        </pc:picChg>
        <pc:picChg chg="add mod">
          <ac:chgData name="伊健 杜" userId="e69aded81da48593" providerId="LiveId" clId="{AF29B545-A78F-4B31-BA44-2FFE64763ADA}" dt="2023-02-21T14:43:44.343" v="5322" actId="1076"/>
          <ac:picMkLst>
            <pc:docMk/>
            <pc:sldMk cId="2171478332" sldId="2225"/>
            <ac:picMk id="6148" creationId="{C8840B87-F186-4B9B-FC66-0FB8B6D1B811}"/>
          </ac:picMkLst>
        </pc:picChg>
      </pc:sldChg>
      <pc:sldChg chg="del">
        <pc:chgData name="伊健 杜" userId="e69aded81da48593" providerId="LiveId" clId="{AF29B545-A78F-4B31-BA44-2FFE64763ADA}" dt="2023-02-20T12:12:46.405" v="6" actId="47"/>
        <pc:sldMkLst>
          <pc:docMk/>
          <pc:sldMk cId="84757200" sldId="2226"/>
        </pc:sldMkLst>
      </pc:sldChg>
      <pc:sldChg chg="addSp delSp modSp add mod">
        <pc:chgData name="伊健 杜" userId="e69aded81da48593" providerId="LiveId" clId="{AF29B545-A78F-4B31-BA44-2FFE64763ADA}" dt="2023-02-21T14:46:51.250" v="5351" actId="1076"/>
        <pc:sldMkLst>
          <pc:docMk/>
          <pc:sldMk cId="2212759090" sldId="2226"/>
        </pc:sldMkLst>
        <pc:spChg chg="mod">
          <ac:chgData name="伊健 杜" userId="e69aded81da48593" providerId="LiveId" clId="{AF29B545-A78F-4B31-BA44-2FFE64763ADA}" dt="2023-02-20T14:27:22.922" v="1417" actId="1076"/>
          <ac:spMkLst>
            <pc:docMk/>
            <pc:sldMk cId="2212759090" sldId="2226"/>
            <ac:spMk id="2" creationId="{10304424-DB4A-36E7-9E0D-D32A5DD0F26C}"/>
          </ac:spMkLst>
        </pc:spChg>
        <pc:picChg chg="add del mod">
          <ac:chgData name="伊健 杜" userId="e69aded81da48593" providerId="LiveId" clId="{AF29B545-A78F-4B31-BA44-2FFE64763ADA}" dt="2023-02-21T14:46:08.708" v="5346" actId="478"/>
          <ac:picMkLst>
            <pc:docMk/>
            <pc:sldMk cId="2212759090" sldId="2226"/>
            <ac:picMk id="8194" creationId="{58472619-CBC3-516C-6BBB-AD1F42314DD9}"/>
          </ac:picMkLst>
        </pc:picChg>
        <pc:picChg chg="add del">
          <ac:chgData name="伊健 杜" userId="e69aded81da48593" providerId="LiveId" clId="{AF29B545-A78F-4B31-BA44-2FFE64763ADA}" dt="2023-02-21T14:46:48.100" v="5348" actId="478"/>
          <ac:picMkLst>
            <pc:docMk/>
            <pc:sldMk cId="2212759090" sldId="2226"/>
            <ac:picMk id="8196" creationId="{57349EDA-9B90-5064-1894-39656D156322}"/>
          </ac:picMkLst>
        </pc:picChg>
        <pc:picChg chg="add mod">
          <ac:chgData name="伊健 杜" userId="e69aded81da48593" providerId="LiveId" clId="{AF29B545-A78F-4B31-BA44-2FFE64763ADA}" dt="2023-02-21T14:46:51.250" v="5351" actId="1076"/>
          <ac:picMkLst>
            <pc:docMk/>
            <pc:sldMk cId="2212759090" sldId="2226"/>
            <ac:picMk id="8198" creationId="{8814D2C6-294F-455D-5CD3-7E328DE4AF8C}"/>
          </ac:picMkLst>
        </pc:picChg>
      </pc:sldChg>
      <pc:sldChg chg="addSp modSp add mod modAnim">
        <pc:chgData name="伊健 杜" userId="e69aded81da48593" providerId="LiveId" clId="{AF29B545-A78F-4B31-BA44-2FFE64763ADA}" dt="2023-02-21T14:45:13.812" v="5342" actId="1076"/>
        <pc:sldMkLst>
          <pc:docMk/>
          <pc:sldMk cId="2375999010" sldId="2227"/>
        </pc:sldMkLst>
        <pc:spChg chg="add mod">
          <ac:chgData name="伊健 杜" userId="e69aded81da48593" providerId="LiveId" clId="{AF29B545-A78F-4B31-BA44-2FFE64763ADA}" dt="2023-02-21T13:04:26.179" v="5248"/>
          <ac:spMkLst>
            <pc:docMk/>
            <pc:sldMk cId="2375999010" sldId="2227"/>
            <ac:spMk id="2" creationId="{441E888C-03CB-5E27-2E41-C72AFBE575A0}"/>
          </ac:spMkLst>
        </pc:spChg>
        <pc:spChg chg="mod">
          <ac:chgData name="伊健 杜" userId="e69aded81da48593" providerId="LiveId" clId="{AF29B545-A78F-4B31-BA44-2FFE64763ADA}" dt="2023-02-21T13:04:26.179" v="5248"/>
          <ac:spMkLst>
            <pc:docMk/>
            <pc:sldMk cId="2375999010" sldId="2227"/>
            <ac:spMk id="12" creationId="{566E938F-8B7F-45C0-0B4C-43DED0666BD4}"/>
          </ac:spMkLst>
        </pc:spChg>
        <pc:picChg chg="add mod">
          <ac:chgData name="伊健 杜" userId="e69aded81da48593" providerId="LiveId" clId="{AF29B545-A78F-4B31-BA44-2FFE64763ADA}" dt="2023-02-21T14:45:13.812" v="5342" actId="1076"/>
          <ac:picMkLst>
            <pc:docMk/>
            <pc:sldMk cId="2375999010" sldId="2227"/>
            <ac:picMk id="7170" creationId="{75EBCBE8-EAC4-A087-2E9F-BE233C2FDB0E}"/>
          </ac:picMkLst>
        </pc:picChg>
      </pc:sldChg>
      <pc:sldChg chg="addSp modSp add mod">
        <pc:chgData name="伊健 杜" userId="e69aded81da48593" providerId="LiveId" clId="{AF29B545-A78F-4B31-BA44-2FFE64763ADA}" dt="2023-02-21T14:47:53.355" v="5359" actId="1076"/>
        <pc:sldMkLst>
          <pc:docMk/>
          <pc:sldMk cId="1667927401" sldId="2228"/>
        </pc:sldMkLst>
        <pc:spChg chg="add mod">
          <ac:chgData name="伊健 杜" userId="e69aded81da48593" providerId="LiveId" clId="{AF29B545-A78F-4B31-BA44-2FFE64763ADA}" dt="2023-02-21T14:47:53.355" v="5359" actId="1076"/>
          <ac:spMkLst>
            <pc:docMk/>
            <pc:sldMk cId="1667927401" sldId="2228"/>
            <ac:spMk id="3" creationId="{41F5E693-5EE7-42FB-136B-82066C4E1DBC}"/>
          </ac:spMkLst>
        </pc:spChg>
        <pc:picChg chg="add mod">
          <ac:chgData name="伊健 杜" userId="e69aded81da48593" providerId="LiveId" clId="{AF29B545-A78F-4B31-BA44-2FFE64763ADA}" dt="2023-02-21T14:47:34.484" v="5354" actId="1076"/>
          <ac:picMkLst>
            <pc:docMk/>
            <pc:sldMk cId="1667927401" sldId="2228"/>
            <ac:picMk id="9218" creationId="{69C2AFB4-CF02-5414-2705-4876C360FE28}"/>
          </ac:picMkLst>
        </pc:picChg>
        <pc:picChg chg="add mod">
          <ac:chgData name="伊健 杜" userId="e69aded81da48593" providerId="LiveId" clId="{AF29B545-A78F-4B31-BA44-2FFE64763ADA}" dt="2023-02-21T14:47:44.430" v="5357" actId="1076"/>
          <ac:picMkLst>
            <pc:docMk/>
            <pc:sldMk cId="1667927401" sldId="2228"/>
            <ac:picMk id="9220" creationId="{D824368F-8AD4-7C2A-A9D1-5F45F9B762E3}"/>
          </ac:picMkLst>
        </pc:picChg>
      </pc:sldChg>
      <pc:sldChg chg="del">
        <pc:chgData name="伊健 杜" userId="e69aded81da48593" providerId="LiveId" clId="{AF29B545-A78F-4B31-BA44-2FFE64763ADA}" dt="2023-02-20T12:12:46.405" v="6" actId="47"/>
        <pc:sldMkLst>
          <pc:docMk/>
          <pc:sldMk cId="3224536879" sldId="2228"/>
        </pc:sldMkLst>
      </pc:sldChg>
      <pc:sldChg chg="del">
        <pc:chgData name="伊健 杜" userId="e69aded81da48593" providerId="LiveId" clId="{AF29B545-A78F-4B31-BA44-2FFE64763ADA}" dt="2023-02-20T12:12:46.405" v="6" actId="47"/>
        <pc:sldMkLst>
          <pc:docMk/>
          <pc:sldMk cId="1566631976" sldId="2229"/>
        </pc:sldMkLst>
      </pc:sldChg>
      <pc:sldChg chg="addSp delSp modSp add">
        <pc:chgData name="伊健 杜" userId="e69aded81da48593" providerId="LiveId" clId="{AF29B545-A78F-4B31-BA44-2FFE64763ADA}" dt="2023-02-21T14:49:46.304" v="5367" actId="1076"/>
        <pc:sldMkLst>
          <pc:docMk/>
          <pc:sldMk cId="2961070994" sldId="2229"/>
        </pc:sldMkLst>
        <pc:picChg chg="add del mod">
          <ac:chgData name="伊健 杜" userId="e69aded81da48593" providerId="LiveId" clId="{AF29B545-A78F-4B31-BA44-2FFE64763ADA}" dt="2023-02-21T14:49:42.365" v="5364" actId="478"/>
          <ac:picMkLst>
            <pc:docMk/>
            <pc:sldMk cId="2961070994" sldId="2229"/>
            <ac:picMk id="10242" creationId="{33292B04-9661-4F00-B6C8-61A88ABFE262}"/>
          </ac:picMkLst>
        </pc:picChg>
        <pc:picChg chg="add mod">
          <ac:chgData name="伊健 杜" userId="e69aded81da48593" providerId="LiveId" clId="{AF29B545-A78F-4B31-BA44-2FFE64763ADA}" dt="2023-02-21T14:49:46.304" v="5367" actId="1076"/>
          <ac:picMkLst>
            <pc:docMk/>
            <pc:sldMk cId="2961070994" sldId="2229"/>
            <ac:picMk id="10244" creationId="{4B070165-788F-0836-FD79-F592BB93FBB6}"/>
          </ac:picMkLst>
        </pc:picChg>
      </pc:sldChg>
      <pc:sldChg chg="del">
        <pc:chgData name="伊健 杜" userId="e69aded81da48593" providerId="LiveId" clId="{AF29B545-A78F-4B31-BA44-2FFE64763ADA}" dt="2023-02-20T12:12:46.405" v="6" actId="47"/>
        <pc:sldMkLst>
          <pc:docMk/>
          <pc:sldMk cId="2315958477" sldId="2230"/>
        </pc:sldMkLst>
      </pc:sldChg>
      <pc:sldChg chg="addSp modSp add mod">
        <pc:chgData name="伊健 杜" userId="e69aded81da48593" providerId="LiveId" clId="{AF29B545-A78F-4B31-BA44-2FFE64763ADA}" dt="2023-02-21T14:51:23.261" v="5387" actId="1076"/>
        <pc:sldMkLst>
          <pc:docMk/>
          <pc:sldMk cId="3549436785" sldId="2230"/>
        </pc:sldMkLst>
        <pc:spChg chg="add mod ord">
          <ac:chgData name="伊健 杜" userId="e69aded81da48593" providerId="LiveId" clId="{AF29B545-A78F-4B31-BA44-2FFE64763ADA}" dt="2023-02-21T14:50:54.969" v="5384" actId="14100"/>
          <ac:spMkLst>
            <pc:docMk/>
            <pc:sldMk cId="3549436785" sldId="2230"/>
            <ac:spMk id="3" creationId="{84CC044F-483A-7632-D8D5-64C225FEA38B}"/>
          </ac:spMkLst>
        </pc:spChg>
        <pc:picChg chg="add mod">
          <ac:chgData name="伊健 杜" userId="e69aded81da48593" providerId="LiveId" clId="{AF29B545-A78F-4B31-BA44-2FFE64763ADA}" dt="2023-02-21T14:50:56.380" v="5385" actId="1076"/>
          <ac:picMkLst>
            <pc:docMk/>
            <pc:sldMk cId="3549436785" sldId="2230"/>
            <ac:picMk id="11266" creationId="{2998E6E3-5B15-D41B-A306-C76F274CF89A}"/>
          </ac:picMkLst>
        </pc:picChg>
        <pc:picChg chg="add mod">
          <ac:chgData name="伊健 杜" userId="e69aded81da48593" providerId="LiveId" clId="{AF29B545-A78F-4B31-BA44-2FFE64763ADA}" dt="2023-02-21T14:50:48.380" v="5381" actId="167"/>
          <ac:picMkLst>
            <pc:docMk/>
            <pc:sldMk cId="3549436785" sldId="2230"/>
            <ac:picMk id="11268" creationId="{20211DF3-2465-639C-6417-FF4C8B884130}"/>
          </ac:picMkLst>
        </pc:picChg>
        <pc:picChg chg="add mod">
          <ac:chgData name="伊健 杜" userId="e69aded81da48593" providerId="LiveId" clId="{AF29B545-A78F-4B31-BA44-2FFE64763ADA}" dt="2023-02-21T14:51:23.261" v="5387" actId="1076"/>
          <ac:picMkLst>
            <pc:docMk/>
            <pc:sldMk cId="3549436785" sldId="2230"/>
            <ac:picMk id="11270" creationId="{5B31A118-7B1C-FA66-3585-741AFDBCE61A}"/>
          </ac:picMkLst>
        </pc:picChg>
      </pc:sldChg>
      <pc:sldChg chg="modSp add mod">
        <pc:chgData name="伊健 杜" userId="e69aded81da48593" providerId="LiveId" clId="{AF29B545-A78F-4B31-BA44-2FFE64763ADA}" dt="2023-02-21T14:51:27.698" v="5388" actId="1076"/>
        <pc:sldMkLst>
          <pc:docMk/>
          <pc:sldMk cId="1673292072" sldId="2231"/>
        </pc:sldMkLst>
        <pc:spChg chg="mod">
          <ac:chgData name="伊健 杜" userId="e69aded81da48593" providerId="LiveId" clId="{AF29B545-A78F-4B31-BA44-2FFE64763ADA}" dt="2023-02-21T14:51:27.698" v="5388" actId="1076"/>
          <ac:spMkLst>
            <pc:docMk/>
            <pc:sldMk cId="1673292072" sldId="2231"/>
            <ac:spMk id="2" creationId="{10304424-DB4A-36E7-9E0D-D32A5DD0F26C}"/>
          </ac:spMkLst>
        </pc:spChg>
      </pc:sldChg>
      <pc:sldChg chg="del">
        <pc:chgData name="伊健 杜" userId="e69aded81da48593" providerId="LiveId" clId="{AF29B545-A78F-4B31-BA44-2FFE64763ADA}" dt="2023-02-20T12:12:46.405" v="6" actId="47"/>
        <pc:sldMkLst>
          <pc:docMk/>
          <pc:sldMk cId="1880165370" sldId="2231"/>
        </pc:sldMkLst>
      </pc:sldChg>
      <pc:sldChg chg="del">
        <pc:chgData name="伊健 杜" userId="e69aded81da48593" providerId="LiveId" clId="{AF29B545-A78F-4B31-BA44-2FFE64763ADA}" dt="2023-02-20T12:12:46.405" v="6" actId="47"/>
        <pc:sldMkLst>
          <pc:docMk/>
          <pc:sldMk cId="2907699073" sldId="2232"/>
        </pc:sldMkLst>
      </pc:sldChg>
      <pc:sldChg chg="addSp modSp add mod">
        <pc:chgData name="伊健 杜" userId="e69aded81da48593" providerId="LiveId" clId="{AF29B545-A78F-4B31-BA44-2FFE64763ADA}" dt="2023-02-21T14:51:53.725" v="5393" actId="1076"/>
        <pc:sldMkLst>
          <pc:docMk/>
          <pc:sldMk cId="3686662755" sldId="2232"/>
        </pc:sldMkLst>
        <pc:spChg chg="mod">
          <ac:chgData name="伊健 杜" userId="e69aded81da48593" providerId="LiveId" clId="{AF29B545-A78F-4B31-BA44-2FFE64763ADA}" dt="2023-02-20T14:29:52.684" v="1699"/>
          <ac:spMkLst>
            <pc:docMk/>
            <pc:sldMk cId="3686662755" sldId="2232"/>
            <ac:spMk id="2" creationId="{10304424-DB4A-36E7-9E0D-D32A5DD0F26C}"/>
          </ac:spMkLst>
        </pc:spChg>
        <pc:spChg chg="mod">
          <ac:chgData name="伊健 杜" userId="e69aded81da48593" providerId="LiveId" clId="{AF29B545-A78F-4B31-BA44-2FFE64763ADA}" dt="2023-02-21T13:04:26.179" v="5248"/>
          <ac:spMkLst>
            <pc:docMk/>
            <pc:sldMk cId="3686662755" sldId="2232"/>
            <ac:spMk id="5" creationId="{E7287B0E-EF55-E721-8EFA-9A9183C0EDF9}"/>
          </ac:spMkLst>
        </pc:spChg>
        <pc:picChg chg="add mod">
          <ac:chgData name="伊健 杜" userId="e69aded81da48593" providerId="LiveId" clId="{AF29B545-A78F-4B31-BA44-2FFE64763ADA}" dt="2023-02-21T14:51:53.725" v="5393" actId="1076"/>
          <ac:picMkLst>
            <pc:docMk/>
            <pc:sldMk cId="3686662755" sldId="2232"/>
            <ac:picMk id="12290" creationId="{2C476149-14BB-F818-FD27-3D3AE779E534}"/>
          </ac:picMkLst>
        </pc:picChg>
      </pc:sldChg>
      <pc:sldChg chg="addSp modSp add mod">
        <pc:chgData name="伊健 杜" userId="e69aded81da48593" providerId="LiveId" clId="{AF29B545-A78F-4B31-BA44-2FFE64763ADA}" dt="2023-02-21T14:52:32.207" v="5397" actId="1076"/>
        <pc:sldMkLst>
          <pc:docMk/>
          <pc:sldMk cId="1237289689" sldId="2233"/>
        </pc:sldMkLst>
        <pc:spChg chg="mod">
          <ac:chgData name="伊健 杜" userId="e69aded81da48593" providerId="LiveId" clId="{AF29B545-A78F-4B31-BA44-2FFE64763ADA}" dt="2023-02-20T14:29:57.014" v="1706"/>
          <ac:spMkLst>
            <pc:docMk/>
            <pc:sldMk cId="1237289689" sldId="2233"/>
            <ac:spMk id="2" creationId="{10304424-DB4A-36E7-9E0D-D32A5DD0F26C}"/>
          </ac:spMkLst>
        </pc:spChg>
        <pc:spChg chg="mod">
          <ac:chgData name="伊健 杜" userId="e69aded81da48593" providerId="LiveId" clId="{AF29B545-A78F-4B31-BA44-2FFE64763ADA}" dt="2023-02-21T13:04:26.179" v="5248"/>
          <ac:spMkLst>
            <pc:docMk/>
            <pc:sldMk cId="1237289689" sldId="2233"/>
            <ac:spMk id="5" creationId="{E7287B0E-EF55-E721-8EFA-9A9183C0EDF9}"/>
          </ac:spMkLst>
        </pc:spChg>
        <pc:picChg chg="add mod">
          <ac:chgData name="伊健 杜" userId="e69aded81da48593" providerId="LiveId" clId="{AF29B545-A78F-4B31-BA44-2FFE64763ADA}" dt="2023-02-21T14:52:32.207" v="5397" actId="1076"/>
          <ac:picMkLst>
            <pc:docMk/>
            <pc:sldMk cId="1237289689" sldId="2233"/>
            <ac:picMk id="13314" creationId="{80AE12BC-E9DA-CD39-B025-68C93C0430DB}"/>
          </ac:picMkLst>
        </pc:picChg>
      </pc:sldChg>
      <pc:sldChg chg="del">
        <pc:chgData name="伊健 杜" userId="e69aded81da48593" providerId="LiveId" clId="{AF29B545-A78F-4B31-BA44-2FFE64763ADA}" dt="2023-02-20T12:12:46.405" v="6" actId="47"/>
        <pc:sldMkLst>
          <pc:docMk/>
          <pc:sldMk cId="4138107381" sldId="2233"/>
        </pc:sldMkLst>
      </pc:sldChg>
      <pc:sldChg chg="modSp add mod">
        <pc:chgData name="伊健 杜" userId="e69aded81da48593" providerId="LiveId" clId="{AF29B545-A78F-4B31-BA44-2FFE64763ADA}" dt="2023-02-21T13:04:26.179" v="5248"/>
        <pc:sldMkLst>
          <pc:docMk/>
          <pc:sldMk cId="6844166" sldId="2234"/>
        </pc:sldMkLst>
        <pc:spChg chg="mod">
          <ac:chgData name="伊健 杜" userId="e69aded81da48593" providerId="LiveId" clId="{AF29B545-A78F-4B31-BA44-2FFE64763ADA}" dt="2023-02-21T13:04:26.179" v="5248"/>
          <ac:spMkLst>
            <pc:docMk/>
            <pc:sldMk cId="6844166" sldId="2234"/>
            <ac:spMk id="2" creationId="{10304424-DB4A-36E7-9E0D-D32A5DD0F26C}"/>
          </ac:spMkLst>
        </pc:spChg>
      </pc:sldChg>
      <pc:sldChg chg="del">
        <pc:chgData name="伊健 杜" userId="e69aded81da48593" providerId="LiveId" clId="{AF29B545-A78F-4B31-BA44-2FFE64763ADA}" dt="2023-02-20T12:12:46.405" v="6" actId="47"/>
        <pc:sldMkLst>
          <pc:docMk/>
          <pc:sldMk cId="2501672628" sldId="2234"/>
        </pc:sldMkLst>
      </pc:sldChg>
      <pc:sldChg chg="modSp add mod">
        <pc:chgData name="伊健 杜" userId="e69aded81da48593" providerId="LiveId" clId="{AF29B545-A78F-4B31-BA44-2FFE64763ADA}" dt="2023-02-21T13:04:26.179" v="5248"/>
        <pc:sldMkLst>
          <pc:docMk/>
          <pc:sldMk cId="3575517933" sldId="2235"/>
        </pc:sldMkLst>
        <pc:spChg chg="mod">
          <ac:chgData name="伊健 杜" userId="e69aded81da48593" providerId="LiveId" clId="{AF29B545-A78F-4B31-BA44-2FFE64763ADA}" dt="2023-02-21T13:04:26.179" v="5248"/>
          <ac:spMkLst>
            <pc:docMk/>
            <pc:sldMk cId="3575517933" sldId="2235"/>
            <ac:spMk id="2" creationId="{10304424-DB4A-36E7-9E0D-D32A5DD0F26C}"/>
          </ac:spMkLst>
        </pc:spChg>
      </pc:sldChg>
      <pc:sldChg chg="del">
        <pc:chgData name="伊健 杜" userId="e69aded81da48593" providerId="LiveId" clId="{AF29B545-A78F-4B31-BA44-2FFE64763ADA}" dt="2023-02-20T12:12:46.405" v="6" actId="47"/>
        <pc:sldMkLst>
          <pc:docMk/>
          <pc:sldMk cId="3879447943" sldId="2235"/>
        </pc:sldMkLst>
      </pc:sldChg>
      <pc:sldChg chg="del">
        <pc:chgData name="伊健 杜" userId="e69aded81da48593" providerId="LiveId" clId="{AF29B545-A78F-4B31-BA44-2FFE64763ADA}" dt="2023-02-20T12:12:46.405" v="6" actId="47"/>
        <pc:sldMkLst>
          <pc:docMk/>
          <pc:sldMk cId="1104921127" sldId="2236"/>
        </pc:sldMkLst>
      </pc:sldChg>
      <pc:sldChg chg="modSp add mod">
        <pc:chgData name="伊健 杜" userId="e69aded81da48593" providerId="LiveId" clId="{AF29B545-A78F-4B31-BA44-2FFE64763ADA}" dt="2023-02-21T13:04:26.179" v="5248"/>
        <pc:sldMkLst>
          <pc:docMk/>
          <pc:sldMk cId="3200574079" sldId="2236"/>
        </pc:sldMkLst>
        <pc:spChg chg="mod">
          <ac:chgData name="伊健 杜" userId="e69aded81da48593" providerId="LiveId" clId="{AF29B545-A78F-4B31-BA44-2FFE64763ADA}" dt="2023-02-21T13:04:26.179" v="5248"/>
          <ac:spMkLst>
            <pc:docMk/>
            <pc:sldMk cId="3200574079" sldId="2236"/>
            <ac:spMk id="2" creationId="{10304424-DB4A-36E7-9E0D-D32A5DD0F26C}"/>
          </ac:spMkLst>
        </pc:spChg>
      </pc:sldChg>
      <pc:sldChg chg="addSp modSp add mod">
        <pc:chgData name="伊健 杜" userId="e69aded81da48593" providerId="LiveId" clId="{AF29B545-A78F-4B31-BA44-2FFE64763ADA}" dt="2023-02-21T13:04:26.179" v="5248"/>
        <pc:sldMkLst>
          <pc:docMk/>
          <pc:sldMk cId="2848262092" sldId="2237"/>
        </pc:sldMkLst>
        <pc:spChg chg="mod">
          <ac:chgData name="伊健 杜" userId="e69aded81da48593" providerId="LiveId" clId="{AF29B545-A78F-4B31-BA44-2FFE64763ADA}" dt="2023-02-21T13:04:26.179" v="5248"/>
          <ac:spMkLst>
            <pc:docMk/>
            <pc:sldMk cId="2848262092" sldId="2237"/>
            <ac:spMk id="2" creationId="{10304424-DB4A-36E7-9E0D-D32A5DD0F26C}"/>
          </ac:spMkLst>
        </pc:spChg>
        <pc:spChg chg="mod">
          <ac:chgData name="伊健 杜" userId="e69aded81da48593" providerId="LiveId" clId="{AF29B545-A78F-4B31-BA44-2FFE64763ADA}" dt="2023-02-21T13:04:26.179" v="5248"/>
          <ac:spMkLst>
            <pc:docMk/>
            <pc:sldMk cId="2848262092" sldId="2237"/>
            <ac:spMk id="5" creationId="{E7287B0E-EF55-E721-8EFA-9A9183C0EDF9}"/>
          </ac:spMkLst>
        </pc:spChg>
        <pc:picChg chg="add mod">
          <ac:chgData name="伊健 杜" userId="e69aded81da48593" providerId="LiveId" clId="{AF29B545-A78F-4B31-BA44-2FFE64763ADA}" dt="2023-02-20T14:36:51.266" v="2373" actId="1076"/>
          <ac:picMkLst>
            <pc:docMk/>
            <pc:sldMk cId="2848262092" sldId="2237"/>
            <ac:picMk id="1026" creationId="{57C611B6-D17F-A271-0476-CBADC49761B2}"/>
          </ac:picMkLst>
        </pc:picChg>
      </pc:sldChg>
      <pc:sldChg chg="del">
        <pc:chgData name="伊健 杜" userId="e69aded81da48593" providerId="LiveId" clId="{AF29B545-A78F-4B31-BA44-2FFE64763ADA}" dt="2023-02-20T12:12:46.405" v="6" actId="47"/>
        <pc:sldMkLst>
          <pc:docMk/>
          <pc:sldMk cId="3692659260" sldId="2237"/>
        </pc:sldMkLst>
      </pc:sldChg>
      <pc:sldChg chg="del">
        <pc:chgData name="伊健 杜" userId="e69aded81da48593" providerId="LiveId" clId="{AF29B545-A78F-4B31-BA44-2FFE64763ADA}" dt="2023-02-20T12:12:46.405" v="6" actId="47"/>
        <pc:sldMkLst>
          <pc:docMk/>
          <pc:sldMk cId="1990614062" sldId="2238"/>
        </pc:sldMkLst>
      </pc:sldChg>
      <pc:sldChg chg="addSp delSp modSp add mod ord">
        <pc:chgData name="伊健 杜" userId="e69aded81da48593" providerId="LiveId" clId="{AF29B545-A78F-4B31-BA44-2FFE64763ADA}" dt="2023-02-21T14:52:45.778" v="5399" actId="1076"/>
        <pc:sldMkLst>
          <pc:docMk/>
          <pc:sldMk cId="3192034466" sldId="2238"/>
        </pc:sldMkLst>
        <pc:spChg chg="mod">
          <ac:chgData name="伊健 杜" userId="e69aded81da48593" providerId="LiveId" clId="{AF29B545-A78F-4B31-BA44-2FFE64763ADA}" dt="2023-02-21T13:04:26.179" v="5248"/>
          <ac:spMkLst>
            <pc:docMk/>
            <pc:sldMk cId="3192034466" sldId="2238"/>
            <ac:spMk id="2" creationId="{10304424-DB4A-36E7-9E0D-D32A5DD0F26C}"/>
          </ac:spMkLst>
        </pc:spChg>
        <pc:spChg chg="mod">
          <ac:chgData name="伊健 杜" userId="e69aded81da48593" providerId="LiveId" clId="{AF29B545-A78F-4B31-BA44-2FFE64763ADA}" dt="2023-02-21T13:04:26.179" v="5248"/>
          <ac:spMkLst>
            <pc:docMk/>
            <pc:sldMk cId="3192034466" sldId="2238"/>
            <ac:spMk id="5" creationId="{E7287B0E-EF55-E721-8EFA-9A9183C0EDF9}"/>
          </ac:spMkLst>
        </pc:spChg>
        <pc:picChg chg="del">
          <ac:chgData name="伊健 杜" userId="e69aded81da48593" providerId="LiveId" clId="{AF29B545-A78F-4B31-BA44-2FFE64763ADA}" dt="2023-02-20T14:37:03.268" v="2375" actId="478"/>
          <ac:picMkLst>
            <pc:docMk/>
            <pc:sldMk cId="3192034466" sldId="2238"/>
            <ac:picMk id="1026" creationId="{57C611B6-D17F-A271-0476-CBADC49761B2}"/>
          </ac:picMkLst>
        </pc:picChg>
        <pc:picChg chg="add mod">
          <ac:chgData name="伊健 杜" userId="e69aded81da48593" providerId="LiveId" clId="{AF29B545-A78F-4B31-BA44-2FFE64763ADA}" dt="2023-02-21T14:52:45.778" v="5399" actId="1076"/>
          <ac:picMkLst>
            <pc:docMk/>
            <pc:sldMk cId="3192034466" sldId="2238"/>
            <ac:picMk id="14338" creationId="{773ABCBB-D2DC-5AC2-89B5-75B1B3AB2296}"/>
          </ac:picMkLst>
        </pc:picChg>
      </pc:sldChg>
      <pc:sldChg chg="del">
        <pc:chgData name="伊健 杜" userId="e69aded81da48593" providerId="LiveId" clId="{AF29B545-A78F-4B31-BA44-2FFE64763ADA}" dt="2023-02-20T12:12:46.405" v="6" actId="47"/>
        <pc:sldMkLst>
          <pc:docMk/>
          <pc:sldMk cId="190861444" sldId="2239"/>
        </pc:sldMkLst>
      </pc:sldChg>
      <pc:sldChg chg="addSp modSp add mod">
        <pc:chgData name="伊健 杜" userId="e69aded81da48593" providerId="LiveId" clId="{AF29B545-A78F-4B31-BA44-2FFE64763ADA}" dt="2023-02-21T14:54:15.276" v="5402" actId="14100"/>
        <pc:sldMkLst>
          <pc:docMk/>
          <pc:sldMk cId="3880096558" sldId="2239"/>
        </pc:sldMkLst>
        <pc:spChg chg="mod">
          <ac:chgData name="伊健 杜" userId="e69aded81da48593" providerId="LiveId" clId="{AF29B545-A78F-4B31-BA44-2FFE64763ADA}" dt="2023-02-21T13:04:26.179" v="5248"/>
          <ac:spMkLst>
            <pc:docMk/>
            <pc:sldMk cId="3880096558" sldId="2239"/>
            <ac:spMk id="2" creationId="{10304424-DB4A-36E7-9E0D-D32A5DD0F26C}"/>
          </ac:spMkLst>
        </pc:spChg>
        <pc:spChg chg="mod">
          <ac:chgData name="伊健 杜" userId="e69aded81da48593" providerId="LiveId" clId="{AF29B545-A78F-4B31-BA44-2FFE64763ADA}" dt="2023-02-21T13:04:26.179" v="5248"/>
          <ac:spMkLst>
            <pc:docMk/>
            <pc:sldMk cId="3880096558" sldId="2239"/>
            <ac:spMk id="5" creationId="{E7287B0E-EF55-E721-8EFA-9A9183C0EDF9}"/>
          </ac:spMkLst>
        </pc:spChg>
        <pc:picChg chg="add mod">
          <ac:chgData name="伊健 杜" userId="e69aded81da48593" providerId="LiveId" clId="{AF29B545-A78F-4B31-BA44-2FFE64763ADA}" dt="2023-02-21T14:54:15.276" v="5402" actId="14100"/>
          <ac:picMkLst>
            <pc:docMk/>
            <pc:sldMk cId="3880096558" sldId="2239"/>
            <ac:picMk id="15362" creationId="{1F96EF18-A6FA-5996-0411-43AACF6915FF}"/>
          </ac:picMkLst>
        </pc:picChg>
      </pc:sldChg>
      <pc:sldChg chg="new del">
        <pc:chgData name="伊健 杜" userId="e69aded81da48593" providerId="LiveId" clId="{AF29B545-A78F-4B31-BA44-2FFE64763ADA}" dt="2023-02-20T14:38:57.739" v="2729" actId="47"/>
        <pc:sldMkLst>
          <pc:docMk/>
          <pc:sldMk cId="2318822515" sldId="2240"/>
        </pc:sldMkLst>
      </pc:sldChg>
      <pc:sldChg chg="modSp add mod">
        <pc:chgData name="伊健 杜" userId="e69aded81da48593" providerId="LiveId" clId="{AF29B545-A78F-4B31-BA44-2FFE64763ADA}" dt="2023-02-21T13:04:26.179" v="5248"/>
        <pc:sldMkLst>
          <pc:docMk/>
          <pc:sldMk cId="3083138883" sldId="2240"/>
        </pc:sldMkLst>
        <pc:spChg chg="mod">
          <ac:chgData name="伊健 杜" userId="e69aded81da48593" providerId="LiveId" clId="{AF29B545-A78F-4B31-BA44-2FFE64763ADA}" dt="2023-02-21T13:04:26.179" v="5248"/>
          <ac:spMkLst>
            <pc:docMk/>
            <pc:sldMk cId="3083138883" sldId="2240"/>
            <ac:spMk id="2" creationId="{10304424-DB4A-36E7-9E0D-D32A5DD0F26C}"/>
          </ac:spMkLst>
        </pc:spChg>
      </pc:sldChg>
      <pc:sldChg chg="modSp add mod">
        <pc:chgData name="伊健 杜" userId="e69aded81da48593" providerId="LiveId" clId="{AF29B545-A78F-4B31-BA44-2FFE64763ADA}" dt="2023-02-21T13:04:26.179" v="5248"/>
        <pc:sldMkLst>
          <pc:docMk/>
          <pc:sldMk cId="4266393787" sldId="2241"/>
        </pc:sldMkLst>
        <pc:spChg chg="mod">
          <ac:chgData name="伊健 杜" userId="e69aded81da48593" providerId="LiveId" clId="{AF29B545-A78F-4B31-BA44-2FFE64763ADA}" dt="2023-02-21T13:04:26.179" v="5248"/>
          <ac:spMkLst>
            <pc:docMk/>
            <pc:sldMk cId="4266393787" sldId="2241"/>
            <ac:spMk id="2" creationId="{10304424-DB4A-36E7-9E0D-D32A5DD0F26C}"/>
          </ac:spMkLst>
        </pc:spChg>
      </pc:sldChg>
      <pc:sldChg chg="modSp add del mod">
        <pc:chgData name="伊健 杜" userId="e69aded81da48593" providerId="LiveId" clId="{AF29B545-A78F-4B31-BA44-2FFE64763ADA}" dt="2023-02-20T14:39:53.940" v="2844" actId="47"/>
        <pc:sldMkLst>
          <pc:docMk/>
          <pc:sldMk cId="2042921065" sldId="2242"/>
        </pc:sldMkLst>
        <pc:spChg chg="mod">
          <ac:chgData name="伊健 杜" userId="e69aded81da48593" providerId="LiveId" clId="{AF29B545-A78F-4B31-BA44-2FFE64763ADA}" dt="2023-02-20T14:39:50.938" v="2843" actId="20577"/>
          <ac:spMkLst>
            <pc:docMk/>
            <pc:sldMk cId="2042921065" sldId="2242"/>
            <ac:spMk id="2" creationId="{10304424-DB4A-36E7-9E0D-D32A5DD0F26C}"/>
          </ac:spMkLst>
        </pc:spChg>
      </pc:sldChg>
      <pc:sldChg chg="addSp modSp add mod">
        <pc:chgData name="伊健 杜" userId="e69aded81da48593" providerId="LiveId" clId="{AF29B545-A78F-4B31-BA44-2FFE64763ADA}" dt="2023-02-21T14:54:41.490" v="5407" actId="1076"/>
        <pc:sldMkLst>
          <pc:docMk/>
          <pc:sldMk cId="3773866786" sldId="2242"/>
        </pc:sldMkLst>
        <pc:spChg chg="mod">
          <ac:chgData name="伊健 杜" userId="e69aded81da48593" providerId="LiveId" clId="{AF29B545-A78F-4B31-BA44-2FFE64763ADA}" dt="2023-02-20T14:42:58.316" v="2858"/>
          <ac:spMkLst>
            <pc:docMk/>
            <pc:sldMk cId="3773866786" sldId="2242"/>
            <ac:spMk id="2" creationId="{10304424-DB4A-36E7-9E0D-D32A5DD0F26C}"/>
          </ac:spMkLst>
        </pc:spChg>
        <pc:spChg chg="mod">
          <ac:chgData name="伊健 杜" userId="e69aded81da48593" providerId="LiveId" clId="{AF29B545-A78F-4B31-BA44-2FFE64763ADA}" dt="2023-02-21T13:04:26.179" v="5248"/>
          <ac:spMkLst>
            <pc:docMk/>
            <pc:sldMk cId="3773866786" sldId="2242"/>
            <ac:spMk id="5" creationId="{E7287B0E-EF55-E721-8EFA-9A9183C0EDF9}"/>
          </ac:spMkLst>
        </pc:spChg>
        <pc:picChg chg="add mod">
          <ac:chgData name="伊健 杜" userId="e69aded81da48593" providerId="LiveId" clId="{AF29B545-A78F-4B31-BA44-2FFE64763ADA}" dt="2023-02-21T14:54:41.490" v="5407" actId="1076"/>
          <ac:picMkLst>
            <pc:docMk/>
            <pc:sldMk cId="3773866786" sldId="2242"/>
            <ac:picMk id="16386" creationId="{BBC51E79-8594-19F3-43C4-583201187AEA}"/>
          </ac:picMkLst>
        </pc:picChg>
      </pc:sldChg>
      <pc:sldChg chg="addSp modSp add mod">
        <pc:chgData name="伊健 杜" userId="e69aded81da48593" providerId="LiveId" clId="{AF29B545-A78F-4B31-BA44-2FFE64763ADA}" dt="2023-02-21T14:55:23.908" v="5409" actId="1076"/>
        <pc:sldMkLst>
          <pc:docMk/>
          <pc:sldMk cId="4029286358" sldId="2243"/>
        </pc:sldMkLst>
        <pc:spChg chg="mod">
          <ac:chgData name="伊健 杜" userId="e69aded81da48593" providerId="LiveId" clId="{AF29B545-A78F-4B31-BA44-2FFE64763ADA}" dt="2023-02-21T13:04:26.179" v="5248"/>
          <ac:spMkLst>
            <pc:docMk/>
            <pc:sldMk cId="4029286358" sldId="2243"/>
            <ac:spMk id="5" creationId="{E7287B0E-EF55-E721-8EFA-9A9183C0EDF9}"/>
          </ac:spMkLst>
        </pc:spChg>
        <pc:picChg chg="add mod">
          <ac:chgData name="伊健 杜" userId="e69aded81da48593" providerId="LiveId" clId="{AF29B545-A78F-4B31-BA44-2FFE64763ADA}" dt="2023-02-21T14:55:23.908" v="5409" actId="1076"/>
          <ac:picMkLst>
            <pc:docMk/>
            <pc:sldMk cId="4029286358" sldId="2243"/>
            <ac:picMk id="17410" creationId="{13D61D96-4538-75B6-CDA1-6C4B3B9A7EF5}"/>
          </ac:picMkLst>
        </pc:picChg>
      </pc:sldChg>
      <pc:sldChg chg="del">
        <pc:chgData name="伊健 杜" userId="e69aded81da48593" providerId="LiveId" clId="{AF29B545-A78F-4B31-BA44-2FFE64763ADA}" dt="2023-02-20T12:12:46.405" v="6" actId="47"/>
        <pc:sldMkLst>
          <pc:docMk/>
          <pc:sldMk cId="1294235350" sldId="2244"/>
        </pc:sldMkLst>
      </pc:sldChg>
      <pc:sldChg chg="addSp modSp add mod">
        <pc:chgData name="伊健 杜" userId="e69aded81da48593" providerId="LiveId" clId="{AF29B545-A78F-4B31-BA44-2FFE64763ADA}" dt="2023-02-21T14:55:38.832" v="5411" actId="1076"/>
        <pc:sldMkLst>
          <pc:docMk/>
          <pc:sldMk cId="2737644136" sldId="2244"/>
        </pc:sldMkLst>
        <pc:spChg chg="mod">
          <ac:chgData name="伊健 杜" userId="e69aded81da48593" providerId="LiveId" clId="{AF29B545-A78F-4B31-BA44-2FFE64763ADA}" dt="2023-02-21T13:04:26.179" v="5248"/>
          <ac:spMkLst>
            <pc:docMk/>
            <pc:sldMk cId="2737644136" sldId="2244"/>
            <ac:spMk id="5" creationId="{E7287B0E-EF55-E721-8EFA-9A9183C0EDF9}"/>
          </ac:spMkLst>
        </pc:spChg>
        <pc:picChg chg="add mod">
          <ac:chgData name="伊健 杜" userId="e69aded81da48593" providerId="LiveId" clId="{AF29B545-A78F-4B31-BA44-2FFE64763ADA}" dt="2023-02-21T14:55:38.832" v="5411" actId="1076"/>
          <ac:picMkLst>
            <pc:docMk/>
            <pc:sldMk cId="2737644136" sldId="2244"/>
            <ac:picMk id="18434" creationId="{D312D9C8-75E9-F9AA-EC93-668CEBD7171F}"/>
          </ac:picMkLst>
        </pc:picChg>
      </pc:sldChg>
      <pc:sldChg chg="addSp modSp add mod">
        <pc:chgData name="伊健 杜" userId="e69aded81da48593" providerId="LiveId" clId="{AF29B545-A78F-4B31-BA44-2FFE64763ADA}" dt="2023-02-21T13:04:26.179" v="5248"/>
        <pc:sldMkLst>
          <pc:docMk/>
          <pc:sldMk cId="2012142691" sldId="2245"/>
        </pc:sldMkLst>
        <pc:spChg chg="mod">
          <ac:chgData name="伊健 杜" userId="e69aded81da48593" providerId="LiveId" clId="{AF29B545-A78F-4B31-BA44-2FFE64763ADA}" dt="2023-02-21T13:04:26.179" v="5248"/>
          <ac:spMkLst>
            <pc:docMk/>
            <pc:sldMk cId="2012142691" sldId="2245"/>
            <ac:spMk id="2" creationId="{10304424-DB4A-36E7-9E0D-D32A5DD0F26C}"/>
          </ac:spMkLst>
        </pc:spChg>
        <pc:picChg chg="add mod">
          <ac:chgData name="伊健 杜" userId="e69aded81da48593" providerId="LiveId" clId="{AF29B545-A78F-4B31-BA44-2FFE64763ADA}" dt="2023-02-21T05:14:07.047" v="3377" actId="1076"/>
          <ac:picMkLst>
            <pc:docMk/>
            <pc:sldMk cId="2012142691" sldId="2245"/>
            <ac:picMk id="1026" creationId="{C58790AC-099B-08AF-DAEF-B0EA81562601}"/>
          </ac:picMkLst>
        </pc:picChg>
      </pc:sldChg>
      <pc:sldChg chg="modSp add">
        <pc:chgData name="伊健 杜" userId="e69aded81da48593" providerId="LiveId" clId="{AF29B545-A78F-4B31-BA44-2FFE64763ADA}" dt="2023-02-21T13:04:26.179" v="5248"/>
        <pc:sldMkLst>
          <pc:docMk/>
          <pc:sldMk cId="1940879293" sldId="2246"/>
        </pc:sldMkLst>
        <pc:spChg chg="mod">
          <ac:chgData name="伊健 杜" userId="e69aded81da48593" providerId="LiveId" clId="{AF29B545-A78F-4B31-BA44-2FFE64763ADA}" dt="2023-02-21T13:04:26.179" v="5248"/>
          <ac:spMkLst>
            <pc:docMk/>
            <pc:sldMk cId="1940879293" sldId="2246"/>
            <ac:spMk id="2" creationId="{10304424-DB4A-36E7-9E0D-D32A5DD0F26C}"/>
          </ac:spMkLst>
        </pc:spChg>
      </pc:sldChg>
      <pc:sldChg chg="del">
        <pc:chgData name="伊健 杜" userId="e69aded81da48593" providerId="LiveId" clId="{AF29B545-A78F-4B31-BA44-2FFE64763ADA}" dt="2023-02-20T12:12:46.405" v="6" actId="47"/>
        <pc:sldMkLst>
          <pc:docMk/>
          <pc:sldMk cId="2420110277" sldId="2246"/>
        </pc:sldMkLst>
      </pc:sldChg>
      <pc:sldChg chg="del">
        <pc:chgData name="伊健 杜" userId="e69aded81da48593" providerId="LiveId" clId="{AF29B545-A78F-4B31-BA44-2FFE64763ADA}" dt="2023-02-20T12:12:46.405" v="6" actId="47"/>
        <pc:sldMkLst>
          <pc:docMk/>
          <pc:sldMk cId="252538624" sldId="2247"/>
        </pc:sldMkLst>
      </pc:sldChg>
      <pc:sldChg chg="addSp delSp modSp add mod">
        <pc:chgData name="伊健 杜" userId="e69aded81da48593" providerId="LiveId" clId="{AF29B545-A78F-4B31-BA44-2FFE64763ADA}" dt="2023-02-21T13:04:26.179" v="5248"/>
        <pc:sldMkLst>
          <pc:docMk/>
          <pc:sldMk cId="867876123" sldId="2247"/>
        </pc:sldMkLst>
        <pc:spChg chg="mod">
          <ac:chgData name="伊健 杜" userId="e69aded81da48593" providerId="LiveId" clId="{AF29B545-A78F-4B31-BA44-2FFE64763ADA}" dt="2023-02-21T13:04:26.179" v="5248"/>
          <ac:spMkLst>
            <pc:docMk/>
            <pc:sldMk cId="867876123" sldId="2247"/>
            <ac:spMk id="2" creationId="{10304424-DB4A-36E7-9E0D-D32A5DD0F26C}"/>
          </ac:spMkLst>
        </pc:spChg>
        <pc:picChg chg="del">
          <ac:chgData name="伊健 杜" userId="e69aded81da48593" providerId="LiveId" clId="{AF29B545-A78F-4B31-BA44-2FFE64763ADA}" dt="2023-02-21T05:14:44.261" v="3379" actId="478"/>
          <ac:picMkLst>
            <pc:docMk/>
            <pc:sldMk cId="867876123" sldId="2247"/>
            <ac:picMk id="1026" creationId="{C58790AC-099B-08AF-DAEF-B0EA81562601}"/>
          </ac:picMkLst>
        </pc:picChg>
        <pc:picChg chg="add mod">
          <ac:chgData name="伊健 杜" userId="e69aded81da48593" providerId="LiveId" clId="{AF29B545-A78F-4B31-BA44-2FFE64763ADA}" dt="2023-02-21T05:15:20.937" v="3387" actId="1076"/>
          <ac:picMkLst>
            <pc:docMk/>
            <pc:sldMk cId="867876123" sldId="2247"/>
            <ac:picMk id="2050" creationId="{EED027D8-F35C-AB12-34B0-52BD03F67E43}"/>
          </ac:picMkLst>
        </pc:picChg>
        <pc:picChg chg="add mod">
          <ac:chgData name="伊健 杜" userId="e69aded81da48593" providerId="LiveId" clId="{AF29B545-A78F-4B31-BA44-2FFE64763ADA}" dt="2023-02-21T05:15:26.964" v="3390" actId="1076"/>
          <ac:picMkLst>
            <pc:docMk/>
            <pc:sldMk cId="867876123" sldId="2247"/>
            <ac:picMk id="2052" creationId="{56AC1473-9165-BFFC-A036-078C718C7752}"/>
          </ac:picMkLst>
        </pc:picChg>
      </pc:sldChg>
      <pc:sldChg chg="addSp delSp modSp add mod">
        <pc:chgData name="伊健 杜" userId="e69aded81da48593" providerId="LiveId" clId="{AF29B545-A78F-4B31-BA44-2FFE64763ADA}" dt="2023-02-21T13:04:26.179" v="5248"/>
        <pc:sldMkLst>
          <pc:docMk/>
          <pc:sldMk cId="1206652299" sldId="2248"/>
        </pc:sldMkLst>
        <pc:spChg chg="mod">
          <ac:chgData name="伊健 杜" userId="e69aded81da48593" providerId="LiveId" clId="{AF29B545-A78F-4B31-BA44-2FFE64763ADA}" dt="2023-02-21T13:04:26.179" v="5248"/>
          <ac:spMkLst>
            <pc:docMk/>
            <pc:sldMk cId="1206652299" sldId="2248"/>
            <ac:spMk id="2" creationId="{10304424-DB4A-36E7-9E0D-D32A5DD0F26C}"/>
          </ac:spMkLst>
        </pc:spChg>
        <pc:picChg chg="del">
          <ac:chgData name="伊健 杜" userId="e69aded81da48593" providerId="LiveId" clId="{AF29B545-A78F-4B31-BA44-2FFE64763ADA}" dt="2023-02-21T05:15:58.886" v="3392" actId="478"/>
          <ac:picMkLst>
            <pc:docMk/>
            <pc:sldMk cId="1206652299" sldId="2248"/>
            <ac:picMk id="2050" creationId="{EED027D8-F35C-AB12-34B0-52BD03F67E43}"/>
          </ac:picMkLst>
        </pc:picChg>
        <pc:picChg chg="del">
          <ac:chgData name="伊健 杜" userId="e69aded81da48593" providerId="LiveId" clId="{AF29B545-A78F-4B31-BA44-2FFE64763ADA}" dt="2023-02-21T05:15:58.886" v="3392" actId="478"/>
          <ac:picMkLst>
            <pc:docMk/>
            <pc:sldMk cId="1206652299" sldId="2248"/>
            <ac:picMk id="2052" creationId="{56AC1473-9165-BFFC-A036-078C718C7752}"/>
          </ac:picMkLst>
        </pc:picChg>
        <pc:picChg chg="add mod">
          <ac:chgData name="伊健 杜" userId="e69aded81da48593" providerId="LiveId" clId="{AF29B545-A78F-4B31-BA44-2FFE64763ADA}" dt="2023-02-21T05:16:05.578" v="3396" actId="1076"/>
          <ac:picMkLst>
            <pc:docMk/>
            <pc:sldMk cId="1206652299" sldId="2248"/>
            <ac:picMk id="3074" creationId="{E09D2906-ED60-41BC-DEEB-058194CB94F2}"/>
          </ac:picMkLst>
        </pc:picChg>
      </pc:sldChg>
      <pc:sldChg chg="del">
        <pc:chgData name="伊健 杜" userId="e69aded81da48593" providerId="LiveId" clId="{AF29B545-A78F-4B31-BA44-2FFE64763ADA}" dt="2023-02-20T12:12:46.405" v="6" actId="47"/>
        <pc:sldMkLst>
          <pc:docMk/>
          <pc:sldMk cId="1415075018" sldId="2248"/>
        </pc:sldMkLst>
      </pc:sldChg>
      <pc:sldChg chg="del">
        <pc:chgData name="伊健 杜" userId="e69aded81da48593" providerId="LiveId" clId="{AF29B545-A78F-4B31-BA44-2FFE64763ADA}" dt="2023-02-20T12:12:46.405" v="6" actId="47"/>
        <pc:sldMkLst>
          <pc:docMk/>
          <pc:sldMk cId="711364460" sldId="2249"/>
        </pc:sldMkLst>
      </pc:sldChg>
      <pc:sldChg chg="addSp delSp modSp add mod">
        <pc:chgData name="伊健 杜" userId="e69aded81da48593" providerId="LiveId" clId="{AF29B545-A78F-4B31-BA44-2FFE64763ADA}" dt="2023-02-21T13:04:26.179" v="5248"/>
        <pc:sldMkLst>
          <pc:docMk/>
          <pc:sldMk cId="1402655408" sldId="2249"/>
        </pc:sldMkLst>
        <pc:spChg chg="mod">
          <ac:chgData name="伊健 杜" userId="e69aded81da48593" providerId="LiveId" clId="{AF29B545-A78F-4B31-BA44-2FFE64763ADA}" dt="2023-02-21T13:04:26.179" v="5248"/>
          <ac:spMkLst>
            <pc:docMk/>
            <pc:sldMk cId="1402655408" sldId="2249"/>
            <ac:spMk id="2" creationId="{10304424-DB4A-36E7-9E0D-D32A5DD0F26C}"/>
          </ac:spMkLst>
        </pc:spChg>
        <pc:picChg chg="add mod">
          <ac:chgData name="伊健 杜" userId="e69aded81da48593" providerId="LiveId" clId="{AF29B545-A78F-4B31-BA44-2FFE64763ADA}" dt="2023-02-21T05:16:51.481" v="3401" actId="1076"/>
          <ac:picMkLst>
            <pc:docMk/>
            <pc:sldMk cId="1402655408" sldId="2249"/>
            <ac:picMk id="4" creationId="{36A38500-A793-DA33-2068-03C3624E8FCC}"/>
          </ac:picMkLst>
        </pc:picChg>
        <pc:picChg chg="del">
          <ac:chgData name="伊健 杜" userId="e69aded81da48593" providerId="LiveId" clId="{AF29B545-A78F-4B31-BA44-2FFE64763ADA}" dt="2023-02-21T05:16:46.968" v="3398" actId="478"/>
          <ac:picMkLst>
            <pc:docMk/>
            <pc:sldMk cId="1402655408" sldId="2249"/>
            <ac:picMk id="3074" creationId="{E09D2906-ED60-41BC-DEEB-058194CB94F2}"/>
          </ac:picMkLst>
        </pc:picChg>
      </pc:sldChg>
      <pc:sldChg chg="del">
        <pc:chgData name="伊健 杜" userId="e69aded81da48593" providerId="LiveId" clId="{AF29B545-A78F-4B31-BA44-2FFE64763ADA}" dt="2023-02-20T12:12:46.405" v="6" actId="47"/>
        <pc:sldMkLst>
          <pc:docMk/>
          <pc:sldMk cId="1210530522" sldId="2250"/>
        </pc:sldMkLst>
      </pc:sldChg>
      <pc:sldChg chg="addSp delSp modSp add mod">
        <pc:chgData name="伊健 杜" userId="e69aded81da48593" providerId="LiveId" clId="{AF29B545-A78F-4B31-BA44-2FFE64763ADA}" dt="2023-02-21T13:04:26.179" v="5248"/>
        <pc:sldMkLst>
          <pc:docMk/>
          <pc:sldMk cId="3546783395" sldId="2250"/>
        </pc:sldMkLst>
        <pc:spChg chg="mod">
          <ac:chgData name="伊健 杜" userId="e69aded81da48593" providerId="LiveId" clId="{AF29B545-A78F-4B31-BA44-2FFE64763ADA}" dt="2023-02-21T13:04:26.179" v="5248"/>
          <ac:spMkLst>
            <pc:docMk/>
            <pc:sldMk cId="3546783395" sldId="2250"/>
            <ac:spMk id="2" creationId="{10304424-DB4A-36E7-9E0D-D32A5DD0F26C}"/>
          </ac:spMkLst>
        </pc:spChg>
        <pc:picChg chg="del">
          <ac:chgData name="伊健 杜" userId="e69aded81da48593" providerId="LiveId" clId="{AF29B545-A78F-4B31-BA44-2FFE64763ADA}" dt="2023-02-21T05:20:57.203" v="3436" actId="478"/>
          <ac:picMkLst>
            <pc:docMk/>
            <pc:sldMk cId="3546783395" sldId="2250"/>
            <ac:picMk id="4" creationId="{36A38500-A793-DA33-2068-03C3624E8FCC}"/>
          </ac:picMkLst>
        </pc:picChg>
        <pc:picChg chg="add mod">
          <ac:chgData name="伊健 杜" userId="e69aded81da48593" providerId="LiveId" clId="{AF29B545-A78F-4B31-BA44-2FFE64763ADA}" dt="2023-02-21T05:20:58.971" v="3438" actId="1076"/>
          <ac:picMkLst>
            <pc:docMk/>
            <pc:sldMk cId="3546783395" sldId="2250"/>
            <ac:picMk id="4098" creationId="{0CEE3A42-5D51-7E0B-9FF1-77CD51262E0D}"/>
          </ac:picMkLst>
        </pc:picChg>
      </pc:sldChg>
      <pc:sldChg chg="modSp add mod">
        <pc:chgData name="伊健 杜" userId="e69aded81da48593" providerId="LiveId" clId="{AF29B545-A78F-4B31-BA44-2FFE64763ADA}" dt="2023-02-21T13:04:26.179" v="5248"/>
        <pc:sldMkLst>
          <pc:docMk/>
          <pc:sldMk cId="364054386" sldId="2251"/>
        </pc:sldMkLst>
        <pc:spChg chg="mod">
          <ac:chgData name="伊健 杜" userId="e69aded81da48593" providerId="LiveId" clId="{AF29B545-A78F-4B31-BA44-2FFE64763ADA}" dt="2023-02-21T13:04:26.179" v="5248"/>
          <ac:spMkLst>
            <pc:docMk/>
            <pc:sldMk cId="364054386" sldId="2251"/>
            <ac:spMk id="2" creationId="{10304424-DB4A-36E7-9E0D-D32A5DD0F26C}"/>
          </ac:spMkLst>
        </pc:spChg>
      </pc:sldChg>
      <pc:sldChg chg="add del">
        <pc:chgData name="伊健 杜" userId="e69aded81da48593" providerId="LiveId" clId="{AF29B545-A78F-4B31-BA44-2FFE64763ADA}" dt="2023-02-21T05:21:06.596" v="3440" actId="47"/>
        <pc:sldMkLst>
          <pc:docMk/>
          <pc:sldMk cId="1293235614" sldId="2251"/>
        </pc:sldMkLst>
      </pc:sldChg>
      <pc:sldChg chg="del">
        <pc:chgData name="伊健 杜" userId="e69aded81da48593" providerId="LiveId" clId="{AF29B545-A78F-4B31-BA44-2FFE64763ADA}" dt="2023-02-20T12:12:46.405" v="6" actId="47"/>
        <pc:sldMkLst>
          <pc:docMk/>
          <pc:sldMk cId="1327051921" sldId="2251"/>
        </pc:sldMkLst>
      </pc:sldChg>
      <pc:sldChg chg="add del">
        <pc:chgData name="伊健 杜" userId="e69aded81da48593" providerId="LiveId" clId="{AF29B545-A78F-4B31-BA44-2FFE64763ADA}" dt="2023-02-21T05:23:40.335" v="3505" actId="47"/>
        <pc:sldMkLst>
          <pc:docMk/>
          <pc:sldMk cId="2743512211" sldId="2252"/>
        </pc:sldMkLst>
      </pc:sldChg>
      <pc:sldChg chg="addSp modSp add mod">
        <pc:chgData name="伊健 杜" userId="e69aded81da48593" providerId="LiveId" clId="{AF29B545-A78F-4B31-BA44-2FFE64763ADA}" dt="2023-02-21T14:56:04.211" v="5414" actId="1076"/>
        <pc:sldMkLst>
          <pc:docMk/>
          <pc:sldMk cId="3685489568" sldId="2252"/>
        </pc:sldMkLst>
        <pc:spChg chg="mod">
          <ac:chgData name="伊健 杜" userId="e69aded81da48593" providerId="LiveId" clId="{AF29B545-A78F-4B31-BA44-2FFE64763ADA}" dt="2023-02-21T13:04:26.179" v="5248"/>
          <ac:spMkLst>
            <pc:docMk/>
            <pc:sldMk cId="3685489568" sldId="2252"/>
            <ac:spMk id="2" creationId="{10304424-DB4A-36E7-9E0D-D32A5DD0F26C}"/>
          </ac:spMkLst>
        </pc:spChg>
        <pc:spChg chg="mod">
          <ac:chgData name="伊健 杜" userId="e69aded81da48593" providerId="LiveId" clId="{AF29B545-A78F-4B31-BA44-2FFE64763ADA}" dt="2023-02-21T13:04:26.179" v="5248"/>
          <ac:spMkLst>
            <pc:docMk/>
            <pc:sldMk cId="3685489568" sldId="2252"/>
            <ac:spMk id="5" creationId="{E7287B0E-EF55-E721-8EFA-9A9183C0EDF9}"/>
          </ac:spMkLst>
        </pc:spChg>
        <pc:picChg chg="add mod">
          <ac:chgData name="伊健 杜" userId="e69aded81da48593" providerId="LiveId" clId="{AF29B545-A78F-4B31-BA44-2FFE64763ADA}" dt="2023-02-21T14:56:04.211" v="5414" actId="1076"/>
          <ac:picMkLst>
            <pc:docMk/>
            <pc:sldMk cId="3685489568" sldId="2252"/>
            <ac:picMk id="19458" creationId="{79C41E4E-C9F2-5BC8-D058-DDB68C0DB02D}"/>
          </ac:picMkLst>
        </pc:picChg>
      </pc:sldChg>
      <pc:sldChg chg="del">
        <pc:chgData name="伊健 杜" userId="e69aded81da48593" providerId="LiveId" clId="{AF29B545-A78F-4B31-BA44-2FFE64763ADA}" dt="2023-02-20T12:12:46.405" v="6" actId="47"/>
        <pc:sldMkLst>
          <pc:docMk/>
          <pc:sldMk cId="4140817928" sldId="2252"/>
        </pc:sldMkLst>
      </pc:sldChg>
      <pc:sldChg chg="del">
        <pc:chgData name="伊健 杜" userId="e69aded81da48593" providerId="LiveId" clId="{AF29B545-A78F-4B31-BA44-2FFE64763ADA}" dt="2023-02-20T12:12:46.405" v="6" actId="47"/>
        <pc:sldMkLst>
          <pc:docMk/>
          <pc:sldMk cId="1041314455" sldId="2253"/>
        </pc:sldMkLst>
      </pc:sldChg>
      <pc:sldChg chg="modSp add del mod">
        <pc:chgData name="伊健 杜" userId="e69aded81da48593" providerId="LiveId" clId="{AF29B545-A78F-4B31-BA44-2FFE64763ADA}" dt="2023-02-21T13:04:26.179" v="5248"/>
        <pc:sldMkLst>
          <pc:docMk/>
          <pc:sldMk cId="3371019328" sldId="2253"/>
        </pc:sldMkLst>
        <pc:spChg chg="mod">
          <ac:chgData name="伊健 杜" userId="e69aded81da48593" providerId="LiveId" clId="{AF29B545-A78F-4B31-BA44-2FFE64763ADA}" dt="2023-02-21T13:04:26.179" v="5248"/>
          <ac:spMkLst>
            <pc:docMk/>
            <pc:sldMk cId="3371019328" sldId="2253"/>
            <ac:spMk id="2" creationId="{10304424-DB4A-36E7-9E0D-D32A5DD0F26C}"/>
          </ac:spMkLst>
        </pc:spChg>
        <pc:spChg chg="mod">
          <ac:chgData name="伊健 杜" userId="e69aded81da48593" providerId="LiveId" clId="{AF29B545-A78F-4B31-BA44-2FFE64763ADA}" dt="2023-02-21T13:04:26.179" v="5248"/>
          <ac:spMkLst>
            <pc:docMk/>
            <pc:sldMk cId="3371019328" sldId="2253"/>
            <ac:spMk id="5" creationId="{E7287B0E-EF55-E721-8EFA-9A9183C0EDF9}"/>
          </ac:spMkLst>
        </pc:spChg>
      </pc:sldChg>
      <pc:sldChg chg="del">
        <pc:chgData name="伊健 杜" userId="e69aded81da48593" providerId="LiveId" clId="{AF29B545-A78F-4B31-BA44-2FFE64763ADA}" dt="2023-02-20T12:12:46.405" v="6" actId="47"/>
        <pc:sldMkLst>
          <pc:docMk/>
          <pc:sldMk cId="244172812" sldId="2254"/>
        </pc:sldMkLst>
      </pc:sldChg>
      <pc:sldChg chg="modSp add mod">
        <pc:chgData name="伊健 杜" userId="e69aded81da48593" providerId="LiveId" clId="{AF29B545-A78F-4B31-BA44-2FFE64763ADA}" dt="2023-02-21T13:04:26.179" v="5248"/>
        <pc:sldMkLst>
          <pc:docMk/>
          <pc:sldMk cId="2638423198" sldId="2254"/>
        </pc:sldMkLst>
        <pc:spChg chg="mod">
          <ac:chgData name="伊健 杜" userId="e69aded81da48593" providerId="LiveId" clId="{AF29B545-A78F-4B31-BA44-2FFE64763ADA}" dt="2023-02-21T13:04:26.179" v="5248"/>
          <ac:spMkLst>
            <pc:docMk/>
            <pc:sldMk cId="2638423198" sldId="2254"/>
            <ac:spMk id="2" creationId="{10304424-DB4A-36E7-9E0D-D32A5DD0F26C}"/>
          </ac:spMkLst>
        </pc:spChg>
      </pc:sldChg>
      <pc:sldChg chg="modSp add del mod">
        <pc:chgData name="伊健 杜" userId="e69aded81da48593" providerId="LiveId" clId="{AF29B545-A78F-4B31-BA44-2FFE64763ADA}" dt="2023-02-21T05:27:17.957" v="3828" actId="47"/>
        <pc:sldMkLst>
          <pc:docMk/>
          <pc:sldMk cId="4194994687" sldId="2254"/>
        </pc:sldMkLst>
        <pc:spChg chg="mod">
          <ac:chgData name="伊健 杜" userId="e69aded81da48593" providerId="LiveId" clId="{AF29B545-A78F-4B31-BA44-2FFE64763ADA}" dt="2023-02-21T05:26:35.337" v="3827"/>
          <ac:spMkLst>
            <pc:docMk/>
            <pc:sldMk cId="4194994687" sldId="2254"/>
            <ac:spMk id="5" creationId="{E7287B0E-EF55-E721-8EFA-9A9183C0EDF9}"/>
          </ac:spMkLst>
        </pc:spChg>
      </pc:sldChg>
      <pc:sldChg chg="del">
        <pc:chgData name="伊健 杜" userId="e69aded81da48593" providerId="LiveId" clId="{AF29B545-A78F-4B31-BA44-2FFE64763ADA}" dt="2023-02-20T12:12:46.405" v="6" actId="47"/>
        <pc:sldMkLst>
          <pc:docMk/>
          <pc:sldMk cId="4054208821" sldId="2255"/>
        </pc:sldMkLst>
      </pc:sldChg>
      <pc:sldChg chg="modSp add mod">
        <pc:chgData name="伊健 杜" userId="e69aded81da48593" providerId="LiveId" clId="{AF29B545-A78F-4B31-BA44-2FFE64763ADA}" dt="2023-02-21T14:13:30.993" v="5270"/>
        <pc:sldMkLst>
          <pc:docMk/>
          <pc:sldMk cId="4116058296" sldId="2255"/>
        </pc:sldMkLst>
        <pc:spChg chg="mod">
          <ac:chgData name="伊健 杜" userId="e69aded81da48593" providerId="LiveId" clId="{AF29B545-A78F-4B31-BA44-2FFE64763ADA}" dt="2023-02-21T14:13:30.993" v="5270"/>
          <ac:spMkLst>
            <pc:docMk/>
            <pc:sldMk cId="4116058296" sldId="2255"/>
            <ac:spMk id="2" creationId="{10304424-DB4A-36E7-9E0D-D32A5DD0F26C}"/>
          </ac:spMkLst>
        </pc:spChg>
      </pc:sldChg>
      <pc:sldChg chg="addSp modSp add mod">
        <pc:chgData name="伊健 杜" userId="e69aded81da48593" providerId="LiveId" clId="{AF29B545-A78F-4B31-BA44-2FFE64763ADA}" dt="2023-02-21T16:12:25.412" v="5417" actId="1076"/>
        <pc:sldMkLst>
          <pc:docMk/>
          <pc:sldMk cId="4033524611" sldId="2256"/>
        </pc:sldMkLst>
        <pc:spChg chg="mod">
          <ac:chgData name="伊健 杜" userId="e69aded81da48593" providerId="LiveId" clId="{AF29B545-A78F-4B31-BA44-2FFE64763ADA}" dt="2023-02-21T05:39:18.899" v="4112"/>
          <ac:spMkLst>
            <pc:docMk/>
            <pc:sldMk cId="4033524611" sldId="2256"/>
            <ac:spMk id="2" creationId="{10304424-DB4A-36E7-9E0D-D32A5DD0F26C}"/>
          </ac:spMkLst>
        </pc:spChg>
        <pc:spChg chg="mod">
          <ac:chgData name="伊健 杜" userId="e69aded81da48593" providerId="LiveId" clId="{AF29B545-A78F-4B31-BA44-2FFE64763ADA}" dt="2023-02-21T13:04:26.179" v="5248"/>
          <ac:spMkLst>
            <pc:docMk/>
            <pc:sldMk cId="4033524611" sldId="2256"/>
            <ac:spMk id="5" creationId="{E7287B0E-EF55-E721-8EFA-9A9183C0EDF9}"/>
          </ac:spMkLst>
        </pc:spChg>
        <pc:picChg chg="add mod">
          <ac:chgData name="伊健 杜" userId="e69aded81da48593" providerId="LiveId" clId="{AF29B545-A78F-4B31-BA44-2FFE64763ADA}" dt="2023-02-21T16:12:25.412" v="5417" actId="1076"/>
          <ac:picMkLst>
            <pc:docMk/>
            <pc:sldMk cId="4033524611" sldId="2256"/>
            <ac:picMk id="1026" creationId="{F25FB7D6-A021-DB79-E903-C41EE377A47E}"/>
          </ac:picMkLst>
        </pc:picChg>
      </pc:sldChg>
      <pc:sldChg chg="addSp modSp add mod">
        <pc:chgData name="伊健 杜" userId="e69aded81da48593" providerId="LiveId" clId="{AF29B545-A78F-4B31-BA44-2FFE64763ADA}" dt="2023-02-21T16:13:52.685" v="5419" actId="1076"/>
        <pc:sldMkLst>
          <pc:docMk/>
          <pc:sldMk cId="2889901919" sldId="2257"/>
        </pc:sldMkLst>
        <pc:spChg chg="mod">
          <ac:chgData name="伊健 杜" userId="e69aded81da48593" providerId="LiveId" clId="{AF29B545-A78F-4B31-BA44-2FFE64763ADA}" dt="2023-02-21T13:04:26.179" v="5248"/>
          <ac:spMkLst>
            <pc:docMk/>
            <pc:sldMk cId="2889901919" sldId="2257"/>
            <ac:spMk id="5" creationId="{E7287B0E-EF55-E721-8EFA-9A9183C0EDF9}"/>
          </ac:spMkLst>
        </pc:spChg>
        <pc:picChg chg="add mod">
          <ac:chgData name="伊健 杜" userId="e69aded81da48593" providerId="LiveId" clId="{AF29B545-A78F-4B31-BA44-2FFE64763ADA}" dt="2023-02-21T16:13:52.685" v="5419" actId="1076"/>
          <ac:picMkLst>
            <pc:docMk/>
            <pc:sldMk cId="2889901919" sldId="2257"/>
            <ac:picMk id="2050" creationId="{769302F6-9305-668C-7F20-01C78D5C3226}"/>
          </ac:picMkLst>
        </pc:picChg>
      </pc:sldChg>
      <pc:sldChg chg="addSp modSp add mod">
        <pc:chgData name="伊健 杜" userId="e69aded81da48593" providerId="LiveId" clId="{AF29B545-A78F-4B31-BA44-2FFE64763ADA}" dt="2023-02-21T16:16:14.017" v="5425" actId="1076"/>
        <pc:sldMkLst>
          <pc:docMk/>
          <pc:sldMk cId="1476478785" sldId="2258"/>
        </pc:sldMkLst>
        <pc:spChg chg="mod">
          <ac:chgData name="伊健 杜" userId="e69aded81da48593" providerId="LiveId" clId="{AF29B545-A78F-4B31-BA44-2FFE64763ADA}" dt="2023-02-21T13:04:26.179" v="5248"/>
          <ac:spMkLst>
            <pc:docMk/>
            <pc:sldMk cId="1476478785" sldId="2258"/>
            <ac:spMk id="3" creationId="{AFF80177-B508-486C-D283-AFDDC448C9C4}"/>
          </ac:spMkLst>
        </pc:spChg>
        <pc:spChg chg="mod">
          <ac:chgData name="伊健 杜" userId="e69aded81da48593" providerId="LiveId" clId="{AF29B545-A78F-4B31-BA44-2FFE64763ADA}" dt="2023-02-21T05:49:24.873" v="4378" actId="1076"/>
          <ac:spMkLst>
            <pc:docMk/>
            <pc:sldMk cId="1476478785" sldId="2258"/>
            <ac:spMk id="6" creationId="{DA04786D-3FE1-B0BF-2654-021227D4ECC0}"/>
          </ac:spMkLst>
        </pc:spChg>
        <pc:spChg chg="mod">
          <ac:chgData name="伊健 杜" userId="e69aded81da48593" providerId="LiveId" clId="{AF29B545-A78F-4B31-BA44-2FFE64763ADA}" dt="2023-02-21T13:04:26.179" v="5248"/>
          <ac:spMkLst>
            <pc:docMk/>
            <pc:sldMk cId="1476478785" sldId="2258"/>
            <ac:spMk id="12" creationId="{566E938F-8B7F-45C0-0B4C-43DED0666BD4}"/>
          </ac:spMkLst>
        </pc:spChg>
        <pc:picChg chg="add mod">
          <ac:chgData name="伊健 杜" userId="e69aded81da48593" providerId="LiveId" clId="{AF29B545-A78F-4B31-BA44-2FFE64763ADA}" dt="2023-02-21T16:15:36.906" v="5422" actId="1076"/>
          <ac:picMkLst>
            <pc:docMk/>
            <pc:sldMk cId="1476478785" sldId="2258"/>
            <ac:picMk id="3074" creationId="{80B8BB67-D843-8E5A-BBA0-4C0316A644AB}"/>
          </ac:picMkLst>
        </pc:picChg>
        <pc:picChg chg="add mod">
          <ac:chgData name="伊健 杜" userId="e69aded81da48593" providerId="LiveId" clId="{AF29B545-A78F-4B31-BA44-2FFE64763ADA}" dt="2023-02-21T16:16:14.017" v="5425" actId="1076"/>
          <ac:picMkLst>
            <pc:docMk/>
            <pc:sldMk cId="1476478785" sldId="2258"/>
            <ac:picMk id="3076" creationId="{CC5C91BF-0C78-28C8-B2FD-1D6DCD512F32}"/>
          </ac:picMkLst>
        </pc:picChg>
      </pc:sldChg>
      <pc:sldChg chg="addSp delSp modSp add mod">
        <pc:chgData name="伊健 杜" userId="e69aded81da48593" providerId="LiveId" clId="{AF29B545-A78F-4B31-BA44-2FFE64763ADA}" dt="2023-02-21T16:14:36.521" v="5420" actId="478"/>
        <pc:sldMkLst>
          <pc:docMk/>
          <pc:sldMk cId="2963006058" sldId="2259"/>
        </pc:sldMkLst>
        <pc:spChg chg="mod">
          <ac:chgData name="伊健 杜" userId="e69aded81da48593" providerId="LiveId" clId="{AF29B545-A78F-4B31-BA44-2FFE64763ADA}" dt="2023-02-21T13:04:26.179" v="5248"/>
          <ac:spMkLst>
            <pc:docMk/>
            <pc:sldMk cId="2963006058" sldId="2259"/>
            <ac:spMk id="2" creationId="{10304424-DB4A-36E7-9E0D-D32A5DD0F26C}"/>
          </ac:spMkLst>
        </pc:spChg>
        <pc:spChg chg="add del mod">
          <ac:chgData name="伊健 杜" userId="e69aded81da48593" providerId="LiveId" clId="{AF29B545-A78F-4B31-BA44-2FFE64763ADA}" dt="2023-02-21T16:14:36.521" v="5420" actId="478"/>
          <ac:spMkLst>
            <pc:docMk/>
            <pc:sldMk cId="2963006058" sldId="2259"/>
            <ac:spMk id="3" creationId="{658BEE85-BB8F-7FA4-6672-051534D59EBA}"/>
          </ac:spMkLst>
        </pc:spChg>
      </pc:sldChg>
      <pc:sldChg chg="modSp add mod">
        <pc:chgData name="伊健 杜" userId="e69aded81da48593" providerId="LiveId" clId="{AF29B545-A78F-4B31-BA44-2FFE64763ADA}" dt="2023-02-21T13:04:26.179" v="5248"/>
        <pc:sldMkLst>
          <pc:docMk/>
          <pc:sldMk cId="2235023524" sldId="2260"/>
        </pc:sldMkLst>
        <pc:spChg chg="mod">
          <ac:chgData name="伊健 杜" userId="e69aded81da48593" providerId="LiveId" clId="{AF29B545-A78F-4B31-BA44-2FFE64763ADA}" dt="2023-02-21T13:04:26.179" v="5248"/>
          <ac:spMkLst>
            <pc:docMk/>
            <pc:sldMk cId="2235023524" sldId="2260"/>
            <ac:spMk id="3" creationId="{AFF80177-B508-486C-D283-AFDDC448C9C4}"/>
          </ac:spMkLst>
        </pc:spChg>
        <pc:spChg chg="mod">
          <ac:chgData name="伊健 杜" userId="e69aded81da48593" providerId="LiveId" clId="{AF29B545-A78F-4B31-BA44-2FFE64763ADA}" dt="2023-02-21T13:04:26.179" v="5248"/>
          <ac:spMkLst>
            <pc:docMk/>
            <pc:sldMk cId="2235023524" sldId="2260"/>
            <ac:spMk id="12" creationId="{566E938F-8B7F-45C0-0B4C-43DED0666BD4}"/>
          </ac:spMkLst>
        </pc:spChg>
      </pc:sldChg>
      <pc:sldChg chg="modSp add mod">
        <pc:chgData name="伊健 杜" userId="e69aded81da48593" providerId="LiveId" clId="{AF29B545-A78F-4B31-BA44-2FFE64763ADA}" dt="2023-02-21T13:04:26.179" v="5248"/>
        <pc:sldMkLst>
          <pc:docMk/>
          <pc:sldMk cId="1730605624" sldId="2261"/>
        </pc:sldMkLst>
        <pc:spChg chg="mod">
          <ac:chgData name="伊健 杜" userId="e69aded81da48593" providerId="LiveId" clId="{AF29B545-A78F-4B31-BA44-2FFE64763ADA}" dt="2023-02-21T13:04:26.179" v="5248"/>
          <ac:spMkLst>
            <pc:docMk/>
            <pc:sldMk cId="1730605624" sldId="2261"/>
            <ac:spMk id="3" creationId="{AFF80177-B508-486C-D283-AFDDC448C9C4}"/>
          </ac:spMkLst>
        </pc:spChg>
        <pc:spChg chg="mod">
          <ac:chgData name="伊健 杜" userId="e69aded81da48593" providerId="LiveId" clId="{AF29B545-A78F-4B31-BA44-2FFE64763ADA}" dt="2023-02-21T13:04:26.179" v="5248"/>
          <ac:spMkLst>
            <pc:docMk/>
            <pc:sldMk cId="1730605624" sldId="2261"/>
            <ac:spMk id="12" creationId="{566E938F-8B7F-45C0-0B4C-43DED0666BD4}"/>
          </ac:spMkLst>
        </pc:spChg>
      </pc:sldChg>
      <pc:sldChg chg="addSp modSp add mod">
        <pc:chgData name="伊健 杜" userId="e69aded81da48593" providerId="LiveId" clId="{AF29B545-A78F-4B31-BA44-2FFE64763ADA}" dt="2023-02-21T13:04:26.179" v="5248"/>
        <pc:sldMkLst>
          <pc:docMk/>
          <pc:sldMk cId="1055754642" sldId="2262"/>
        </pc:sldMkLst>
        <pc:spChg chg="mod">
          <ac:chgData name="伊健 杜" userId="e69aded81da48593" providerId="LiveId" clId="{AF29B545-A78F-4B31-BA44-2FFE64763ADA}" dt="2023-02-21T13:04:26.179" v="5248"/>
          <ac:spMkLst>
            <pc:docMk/>
            <pc:sldMk cId="1055754642" sldId="2262"/>
            <ac:spMk id="2" creationId="{10304424-DB4A-36E7-9E0D-D32A5DD0F26C}"/>
          </ac:spMkLst>
        </pc:spChg>
        <pc:spChg chg="add mod">
          <ac:chgData name="伊健 杜" userId="e69aded81da48593" providerId="LiveId" clId="{AF29B545-A78F-4B31-BA44-2FFE64763ADA}" dt="2023-02-21T13:04:26.179" v="5248"/>
          <ac:spMkLst>
            <pc:docMk/>
            <pc:sldMk cId="1055754642" sldId="2262"/>
            <ac:spMk id="3" creationId="{15B20989-A8E3-E362-3E90-D4FEBEBF9C32}"/>
          </ac:spMkLst>
        </pc:spChg>
        <pc:spChg chg="add mod">
          <ac:chgData name="伊健 杜" userId="e69aded81da48593" providerId="LiveId" clId="{AF29B545-A78F-4B31-BA44-2FFE64763ADA}" dt="2023-02-21T06:03:28.597" v="4962" actId="1076"/>
          <ac:spMkLst>
            <pc:docMk/>
            <pc:sldMk cId="1055754642" sldId="2262"/>
            <ac:spMk id="4" creationId="{14A85DD4-BCFD-B029-4D47-AC851DC1DF14}"/>
          </ac:spMkLst>
        </pc:spChg>
        <pc:spChg chg="add mod">
          <ac:chgData name="伊健 杜" userId="e69aded81da48593" providerId="LiveId" clId="{AF29B545-A78F-4B31-BA44-2FFE64763ADA}" dt="2023-02-21T06:03:28.597" v="4962" actId="1076"/>
          <ac:spMkLst>
            <pc:docMk/>
            <pc:sldMk cId="1055754642" sldId="2262"/>
            <ac:spMk id="5" creationId="{33299C7B-9164-2124-3C0E-79D84037C788}"/>
          </ac:spMkLst>
        </pc:spChg>
        <pc:spChg chg="add mod">
          <ac:chgData name="伊健 杜" userId="e69aded81da48593" providerId="LiveId" clId="{AF29B545-A78F-4B31-BA44-2FFE64763ADA}" dt="2023-02-21T06:03:28.597" v="4962" actId="1076"/>
          <ac:spMkLst>
            <pc:docMk/>
            <pc:sldMk cId="1055754642" sldId="2262"/>
            <ac:spMk id="6" creationId="{CCCDA294-B2F8-7B6E-D3DF-0ABB62677B90}"/>
          </ac:spMkLst>
        </pc:spChg>
        <pc:spChg chg="add mod">
          <ac:chgData name="伊健 杜" userId="e69aded81da48593" providerId="LiveId" clId="{AF29B545-A78F-4B31-BA44-2FFE64763ADA}" dt="2023-02-21T06:03:28.597" v="4962" actId="1076"/>
          <ac:spMkLst>
            <pc:docMk/>
            <pc:sldMk cId="1055754642" sldId="2262"/>
            <ac:spMk id="7" creationId="{0E90F0DE-E2FA-C7D6-D884-443A06F6AB8B}"/>
          </ac:spMkLst>
        </pc:spChg>
      </pc:sldChg>
      <pc:sldChg chg="modSp add mod">
        <pc:chgData name="伊健 杜" userId="e69aded81da48593" providerId="LiveId" clId="{AF29B545-A78F-4B31-BA44-2FFE64763ADA}" dt="2023-02-21T13:04:26.179" v="5248"/>
        <pc:sldMkLst>
          <pc:docMk/>
          <pc:sldMk cId="770163816" sldId="2263"/>
        </pc:sldMkLst>
        <pc:spChg chg="mod">
          <ac:chgData name="伊健 杜" userId="e69aded81da48593" providerId="LiveId" clId="{AF29B545-A78F-4B31-BA44-2FFE64763ADA}" dt="2023-02-21T13:04:26.179" v="5248"/>
          <ac:spMkLst>
            <pc:docMk/>
            <pc:sldMk cId="770163816" sldId="2263"/>
            <ac:spMk id="2" creationId="{10304424-DB4A-36E7-9E0D-D32A5DD0F26C}"/>
          </ac:spMkLst>
        </pc:spChg>
        <pc:spChg chg="mod">
          <ac:chgData name="伊健 杜" userId="e69aded81da48593" providerId="LiveId" clId="{AF29B545-A78F-4B31-BA44-2FFE64763ADA}" dt="2023-02-21T13:04:26.179" v="5248"/>
          <ac:spMkLst>
            <pc:docMk/>
            <pc:sldMk cId="770163816" sldId="2263"/>
            <ac:spMk id="3" creationId="{15B20989-A8E3-E362-3E90-D4FEBEBF9C32}"/>
          </ac:spMkLst>
        </pc:spChg>
      </pc:sldChg>
      <pc:sldChg chg="modSp add mod">
        <pc:chgData name="伊健 杜" userId="e69aded81da48593" providerId="LiveId" clId="{AF29B545-A78F-4B31-BA44-2FFE64763ADA}" dt="2023-02-21T13:04:26.179" v="5248"/>
        <pc:sldMkLst>
          <pc:docMk/>
          <pc:sldMk cId="123197649" sldId="2264"/>
        </pc:sldMkLst>
        <pc:spChg chg="mod">
          <ac:chgData name="伊健 杜" userId="e69aded81da48593" providerId="LiveId" clId="{AF29B545-A78F-4B31-BA44-2FFE64763ADA}" dt="2023-02-21T13:04:26.179" v="5248"/>
          <ac:spMkLst>
            <pc:docMk/>
            <pc:sldMk cId="123197649" sldId="2264"/>
            <ac:spMk id="2" creationId="{10304424-DB4A-36E7-9E0D-D32A5DD0F26C}"/>
          </ac:spMkLst>
        </pc:spChg>
        <pc:spChg chg="mod">
          <ac:chgData name="伊健 杜" userId="e69aded81da48593" providerId="LiveId" clId="{AF29B545-A78F-4B31-BA44-2FFE64763ADA}" dt="2023-02-21T13:04:26.179" v="5248"/>
          <ac:spMkLst>
            <pc:docMk/>
            <pc:sldMk cId="123197649" sldId="2264"/>
            <ac:spMk id="3" creationId="{15B20989-A8E3-E362-3E90-D4FEBEBF9C32}"/>
          </ac:spMkLst>
        </pc:spChg>
      </pc:sldChg>
      <pc:sldChg chg="modSp add mod">
        <pc:chgData name="伊健 杜" userId="e69aded81da48593" providerId="LiveId" clId="{AF29B545-A78F-4B31-BA44-2FFE64763ADA}" dt="2023-02-21T13:04:26.179" v="5248"/>
        <pc:sldMkLst>
          <pc:docMk/>
          <pc:sldMk cId="1162300324" sldId="2265"/>
        </pc:sldMkLst>
        <pc:spChg chg="mod">
          <ac:chgData name="伊健 杜" userId="e69aded81da48593" providerId="LiveId" clId="{AF29B545-A78F-4B31-BA44-2FFE64763ADA}" dt="2023-02-21T13:04:26.179" v="5248"/>
          <ac:spMkLst>
            <pc:docMk/>
            <pc:sldMk cId="1162300324" sldId="2265"/>
            <ac:spMk id="3" creationId="{AFF80177-B508-486C-D283-AFDDC448C9C4}"/>
          </ac:spMkLst>
        </pc:spChg>
        <pc:spChg chg="mod">
          <ac:chgData name="伊健 杜" userId="e69aded81da48593" providerId="LiveId" clId="{AF29B545-A78F-4B31-BA44-2FFE64763ADA}" dt="2023-02-21T06:04:17.768" v="5037" actId="1076"/>
          <ac:spMkLst>
            <pc:docMk/>
            <pc:sldMk cId="1162300324" sldId="2265"/>
            <ac:spMk id="7" creationId="{9D09D09D-0010-77F7-9F97-22B099F990B8}"/>
          </ac:spMkLst>
        </pc:spChg>
        <pc:spChg chg="mod">
          <ac:chgData name="伊健 杜" userId="e69aded81da48593" providerId="LiveId" clId="{AF29B545-A78F-4B31-BA44-2FFE64763ADA}" dt="2023-02-21T13:04:26.179" v="5248"/>
          <ac:spMkLst>
            <pc:docMk/>
            <pc:sldMk cId="1162300324" sldId="2265"/>
            <ac:spMk id="12" creationId="{566E938F-8B7F-45C0-0B4C-43DED0666BD4}"/>
          </ac:spMkLst>
        </pc:spChg>
      </pc:sldChg>
      <pc:sldChg chg="modSp add mod">
        <pc:chgData name="伊健 杜" userId="e69aded81da48593" providerId="LiveId" clId="{AF29B545-A78F-4B31-BA44-2FFE64763ADA}" dt="2023-02-21T13:04:26.179" v="5248"/>
        <pc:sldMkLst>
          <pc:docMk/>
          <pc:sldMk cId="91397980" sldId="2266"/>
        </pc:sldMkLst>
        <pc:spChg chg="mod">
          <ac:chgData name="伊健 杜" userId="e69aded81da48593" providerId="LiveId" clId="{AF29B545-A78F-4B31-BA44-2FFE64763ADA}" dt="2023-02-21T13:04:26.179" v="5248"/>
          <ac:spMkLst>
            <pc:docMk/>
            <pc:sldMk cId="91397980" sldId="2266"/>
            <ac:spMk id="3" creationId="{AFF80177-B508-486C-D283-AFDDC448C9C4}"/>
          </ac:spMkLst>
        </pc:spChg>
        <pc:spChg chg="mod">
          <ac:chgData name="伊健 杜" userId="e69aded81da48593" providerId="LiveId" clId="{AF29B545-A78F-4B31-BA44-2FFE64763ADA}" dt="2023-02-21T13:04:26.179" v="5248"/>
          <ac:spMkLst>
            <pc:docMk/>
            <pc:sldMk cId="91397980" sldId="2266"/>
            <ac:spMk id="12" creationId="{566E938F-8B7F-45C0-0B4C-43DED0666BD4}"/>
          </ac:spMkLst>
        </pc:spChg>
      </pc:sldChg>
      <pc:sldChg chg="addSp delSp modSp add mod">
        <pc:chgData name="伊健 杜" userId="e69aded81da48593" providerId="LiveId" clId="{AF29B545-A78F-4B31-BA44-2FFE64763ADA}" dt="2023-02-21T13:04:26.179" v="5248"/>
        <pc:sldMkLst>
          <pc:docMk/>
          <pc:sldMk cId="362356432" sldId="2267"/>
        </pc:sldMkLst>
        <pc:spChg chg="mod">
          <ac:chgData name="伊健 杜" userId="e69aded81da48593" providerId="LiveId" clId="{AF29B545-A78F-4B31-BA44-2FFE64763ADA}" dt="2023-02-21T13:04:26.179" v="5248"/>
          <ac:spMkLst>
            <pc:docMk/>
            <pc:sldMk cId="362356432" sldId="2267"/>
            <ac:spMk id="2" creationId="{10304424-DB4A-36E7-9E0D-D32A5DD0F26C}"/>
          </ac:spMkLst>
        </pc:spChg>
        <pc:spChg chg="del">
          <ac:chgData name="伊健 杜" userId="e69aded81da48593" providerId="LiveId" clId="{AF29B545-A78F-4B31-BA44-2FFE64763ADA}" dt="2023-02-21T06:06:50.982" v="5184" actId="478"/>
          <ac:spMkLst>
            <pc:docMk/>
            <pc:sldMk cId="362356432" sldId="2267"/>
            <ac:spMk id="3" creationId="{15B20989-A8E3-E362-3E90-D4FEBEBF9C32}"/>
          </ac:spMkLst>
        </pc:spChg>
        <pc:spChg chg="del">
          <ac:chgData name="伊健 杜" userId="e69aded81da48593" providerId="LiveId" clId="{AF29B545-A78F-4B31-BA44-2FFE64763ADA}" dt="2023-02-21T06:06:50.982" v="5184" actId="478"/>
          <ac:spMkLst>
            <pc:docMk/>
            <pc:sldMk cId="362356432" sldId="2267"/>
            <ac:spMk id="5" creationId="{33299C7B-9164-2124-3C0E-79D84037C788}"/>
          </ac:spMkLst>
        </pc:spChg>
        <pc:spChg chg="del">
          <ac:chgData name="伊健 杜" userId="e69aded81da48593" providerId="LiveId" clId="{AF29B545-A78F-4B31-BA44-2FFE64763ADA}" dt="2023-02-21T06:06:50.982" v="5184" actId="478"/>
          <ac:spMkLst>
            <pc:docMk/>
            <pc:sldMk cId="362356432" sldId="2267"/>
            <ac:spMk id="6" creationId="{CCCDA294-B2F8-7B6E-D3DF-0ABB62677B90}"/>
          </ac:spMkLst>
        </pc:spChg>
        <pc:spChg chg="del">
          <ac:chgData name="伊健 杜" userId="e69aded81da48593" providerId="LiveId" clId="{AF29B545-A78F-4B31-BA44-2FFE64763ADA}" dt="2023-02-21T06:06:50.982" v="5184" actId="478"/>
          <ac:spMkLst>
            <pc:docMk/>
            <pc:sldMk cId="362356432" sldId="2267"/>
            <ac:spMk id="7" creationId="{0E90F0DE-E2FA-C7D6-D884-443A06F6AB8B}"/>
          </ac:spMkLst>
        </pc:spChg>
        <pc:spChg chg="add mod">
          <ac:chgData name="伊健 杜" userId="e69aded81da48593" providerId="LiveId" clId="{AF29B545-A78F-4B31-BA44-2FFE64763ADA}" dt="2023-02-21T13:04:26.179" v="5248"/>
          <ac:spMkLst>
            <pc:docMk/>
            <pc:sldMk cId="362356432" sldId="2267"/>
            <ac:spMk id="8" creationId="{39858070-5B84-5651-235C-DEBF559AD577}"/>
          </ac:spMkLst>
        </pc:spChg>
        <pc:spChg chg="add mod">
          <ac:chgData name="伊健 杜" userId="e69aded81da48593" providerId="LiveId" clId="{AF29B545-A78F-4B31-BA44-2FFE64763ADA}" dt="2023-02-21T06:07:13.403" v="5242" actId="1076"/>
          <ac:spMkLst>
            <pc:docMk/>
            <pc:sldMk cId="362356432" sldId="2267"/>
            <ac:spMk id="9" creationId="{318CE0BB-57BF-9DC7-4CBF-25B1C71BD914}"/>
          </ac:spMkLst>
        </pc:spChg>
        <pc:spChg chg="add mod">
          <ac:chgData name="伊健 杜" userId="e69aded81da48593" providerId="LiveId" clId="{AF29B545-A78F-4B31-BA44-2FFE64763ADA}" dt="2023-02-21T06:07:13.403" v="5242" actId="1076"/>
          <ac:spMkLst>
            <pc:docMk/>
            <pc:sldMk cId="362356432" sldId="2267"/>
            <ac:spMk id="10" creationId="{912A5A7D-A11F-6040-FA1F-94A976A94006}"/>
          </ac:spMkLst>
        </pc:spChg>
        <pc:spChg chg="add mod">
          <ac:chgData name="伊健 杜" userId="e69aded81da48593" providerId="LiveId" clId="{AF29B545-A78F-4B31-BA44-2FFE64763ADA}" dt="2023-02-21T06:07:13.403" v="5242" actId="1076"/>
          <ac:spMkLst>
            <pc:docMk/>
            <pc:sldMk cId="362356432" sldId="2267"/>
            <ac:spMk id="11" creationId="{0674253C-B632-0D3A-6538-9E966DD5BA87}"/>
          </ac:spMkLst>
        </pc:spChg>
      </pc:sldChg>
      <pc:sldChg chg="addSp delSp modSp new mod">
        <pc:chgData name="伊健 杜" userId="e69aded81da48593" providerId="LiveId" clId="{AF29B545-A78F-4B31-BA44-2FFE64763ADA}" dt="2023-02-21T06:07:39.913" v="5247" actId="1076"/>
        <pc:sldMkLst>
          <pc:docMk/>
          <pc:sldMk cId="917048311" sldId="2268"/>
        </pc:sldMkLst>
        <pc:spChg chg="del">
          <ac:chgData name="伊健 杜" userId="e69aded81da48593" providerId="LiveId" clId="{AF29B545-A78F-4B31-BA44-2FFE64763ADA}" dt="2023-02-21T06:07:32.435" v="5244" actId="478"/>
          <ac:spMkLst>
            <pc:docMk/>
            <pc:sldMk cId="917048311" sldId="2268"/>
            <ac:spMk id="2" creationId="{28DBC7C3-1A75-D5EF-8197-3562BF00964D}"/>
          </ac:spMkLst>
        </pc:spChg>
        <pc:spChg chg="del">
          <ac:chgData name="伊健 杜" userId="e69aded81da48593" providerId="LiveId" clId="{AF29B545-A78F-4B31-BA44-2FFE64763ADA}" dt="2023-02-21T06:07:32.435" v="5244" actId="478"/>
          <ac:spMkLst>
            <pc:docMk/>
            <pc:sldMk cId="917048311" sldId="2268"/>
            <ac:spMk id="3" creationId="{D89D5888-AB66-1660-5D9F-D234F79B1A65}"/>
          </ac:spMkLst>
        </pc:spChg>
        <pc:picChg chg="add mod">
          <ac:chgData name="伊健 杜" userId="e69aded81da48593" providerId="LiveId" clId="{AF29B545-A78F-4B31-BA44-2FFE64763ADA}" dt="2023-02-21T06:07:39.913" v="5247" actId="1076"/>
          <ac:picMkLst>
            <pc:docMk/>
            <pc:sldMk cId="917048311" sldId="2268"/>
            <ac:picMk id="5" creationId="{AD98577A-7568-45ED-C2F5-DA54B0A770E7}"/>
          </ac:picMkLst>
        </pc:picChg>
      </pc:sldChg>
    </pc:docChg>
  </pc:docChgLst>
  <pc:docChgLst>
    <pc:chgData name="伊健 杜" userId="e69aded81da48593" providerId="LiveId" clId="{C313B0D9-9443-4A21-9CE1-72F01DD645D7}"/>
    <pc:docChg chg="undo custSel addSld delSld modSld sldOrd modSection">
      <pc:chgData name="伊健 杜" userId="e69aded81da48593" providerId="LiveId" clId="{C313B0D9-9443-4A21-9CE1-72F01DD645D7}" dt="2022-10-11T15:36:33.657" v="7203" actId="20577"/>
      <pc:docMkLst>
        <pc:docMk/>
      </pc:docMkLst>
      <pc:sldChg chg="add del">
        <pc:chgData name="伊健 杜" userId="e69aded81da48593" providerId="LiveId" clId="{C313B0D9-9443-4A21-9CE1-72F01DD645D7}" dt="2022-10-11T02:30:26.126" v="2" actId="47"/>
        <pc:sldMkLst>
          <pc:docMk/>
          <pc:sldMk cId="3920931917" sldId="919"/>
        </pc:sldMkLst>
      </pc:sldChg>
      <pc:sldChg chg="add del">
        <pc:chgData name="伊健 杜" userId="e69aded81da48593" providerId="LiveId" clId="{C313B0D9-9443-4A21-9CE1-72F01DD645D7}" dt="2022-10-11T03:50:31.767" v="2505" actId="47"/>
        <pc:sldMkLst>
          <pc:docMk/>
          <pc:sldMk cId="2046682344" sldId="924"/>
        </pc:sldMkLst>
      </pc:sldChg>
      <pc:sldChg chg="addSp delSp modSp mod">
        <pc:chgData name="伊健 杜" userId="e69aded81da48593" providerId="LiveId" clId="{C313B0D9-9443-4A21-9CE1-72F01DD645D7}" dt="2022-10-11T07:18:45.995" v="4159"/>
        <pc:sldMkLst>
          <pc:docMk/>
          <pc:sldMk cId="1516926263" sldId="927"/>
        </pc:sldMkLst>
        <pc:spChg chg="mod">
          <ac:chgData name="伊健 杜" userId="e69aded81da48593" providerId="LiveId" clId="{C313B0D9-9443-4A21-9CE1-72F01DD645D7}" dt="2022-10-11T03:37:39.441" v="1986" actId="20577"/>
          <ac:spMkLst>
            <pc:docMk/>
            <pc:sldMk cId="1516926263" sldId="927"/>
            <ac:spMk id="6" creationId="{F83A6AC8-56F1-EB9E-DD47-C1CFF9753BBA}"/>
          </ac:spMkLst>
        </pc:spChg>
        <pc:spChg chg="mod">
          <ac:chgData name="伊健 杜" userId="e69aded81da48593" providerId="LiveId" clId="{C313B0D9-9443-4A21-9CE1-72F01DD645D7}" dt="2022-10-11T07:18:45.995" v="4159"/>
          <ac:spMkLst>
            <pc:docMk/>
            <pc:sldMk cId="1516926263" sldId="927"/>
            <ac:spMk id="7" creationId="{8A134A8E-94C3-0EE7-C065-45DB3136BA45}"/>
          </ac:spMkLst>
        </pc:spChg>
        <pc:picChg chg="add mod">
          <ac:chgData name="伊健 杜" userId="e69aded81da48593" providerId="LiveId" clId="{C313B0D9-9443-4A21-9CE1-72F01DD645D7}" dt="2022-10-11T03:39:53.523" v="2099" actId="1076"/>
          <ac:picMkLst>
            <pc:docMk/>
            <pc:sldMk cId="1516926263" sldId="927"/>
            <ac:picMk id="12290" creationId="{7E05C480-26C0-8826-3EDE-2C482B3DF632}"/>
          </ac:picMkLst>
        </pc:picChg>
        <pc:picChg chg="del">
          <ac:chgData name="伊健 杜" userId="e69aded81da48593" providerId="LiveId" clId="{C313B0D9-9443-4A21-9CE1-72F01DD645D7}" dt="2022-10-11T03:37:56.328" v="2024" actId="478"/>
          <ac:picMkLst>
            <pc:docMk/>
            <pc:sldMk cId="1516926263" sldId="927"/>
            <ac:picMk id="22530" creationId="{0CA02AA5-77B6-9D83-5D78-6457C7452C90}"/>
          </ac:picMkLst>
        </pc:picChg>
      </pc:sldChg>
      <pc:sldChg chg="add del">
        <pc:chgData name="伊健 杜" userId="e69aded81da48593" providerId="LiveId" clId="{C313B0D9-9443-4A21-9CE1-72F01DD645D7}" dt="2022-10-11T03:50:31.767" v="2505" actId="47"/>
        <pc:sldMkLst>
          <pc:docMk/>
          <pc:sldMk cId="232926413" sldId="928"/>
        </pc:sldMkLst>
      </pc:sldChg>
      <pc:sldChg chg="add del">
        <pc:chgData name="伊健 杜" userId="e69aded81da48593" providerId="LiveId" clId="{C313B0D9-9443-4A21-9CE1-72F01DD645D7}" dt="2022-10-11T03:50:31.767" v="2505" actId="47"/>
        <pc:sldMkLst>
          <pc:docMk/>
          <pc:sldMk cId="454470444" sldId="929"/>
        </pc:sldMkLst>
      </pc:sldChg>
      <pc:sldChg chg="add del">
        <pc:chgData name="伊健 杜" userId="e69aded81da48593" providerId="LiveId" clId="{C313B0D9-9443-4A21-9CE1-72F01DD645D7}" dt="2022-10-11T02:30:26.126" v="2" actId="47"/>
        <pc:sldMkLst>
          <pc:docMk/>
          <pc:sldMk cId="379818006" sldId="930"/>
        </pc:sldMkLst>
      </pc:sldChg>
      <pc:sldChg chg="add del">
        <pc:chgData name="伊健 杜" userId="e69aded81da48593" providerId="LiveId" clId="{C313B0D9-9443-4A21-9CE1-72F01DD645D7}" dt="2022-10-11T02:30:26.126" v="2" actId="47"/>
        <pc:sldMkLst>
          <pc:docMk/>
          <pc:sldMk cId="1670785287" sldId="931"/>
        </pc:sldMkLst>
      </pc:sldChg>
      <pc:sldChg chg="add del">
        <pc:chgData name="伊健 杜" userId="e69aded81da48593" providerId="LiveId" clId="{C313B0D9-9443-4A21-9CE1-72F01DD645D7}" dt="2022-10-11T02:30:26.126" v="2" actId="47"/>
        <pc:sldMkLst>
          <pc:docMk/>
          <pc:sldMk cId="1921391591" sldId="932"/>
        </pc:sldMkLst>
      </pc:sldChg>
      <pc:sldChg chg="add del">
        <pc:chgData name="伊健 杜" userId="e69aded81da48593" providerId="LiveId" clId="{C313B0D9-9443-4A21-9CE1-72F01DD645D7}" dt="2022-10-11T02:30:26.126" v="2" actId="47"/>
        <pc:sldMkLst>
          <pc:docMk/>
          <pc:sldMk cId="780672822" sldId="933"/>
        </pc:sldMkLst>
      </pc:sldChg>
      <pc:sldChg chg="add del">
        <pc:chgData name="伊健 杜" userId="e69aded81da48593" providerId="LiveId" clId="{C313B0D9-9443-4A21-9CE1-72F01DD645D7}" dt="2022-10-11T02:30:26.126" v="2" actId="47"/>
        <pc:sldMkLst>
          <pc:docMk/>
          <pc:sldMk cId="1385191696" sldId="934"/>
        </pc:sldMkLst>
      </pc:sldChg>
      <pc:sldChg chg="add del">
        <pc:chgData name="伊健 杜" userId="e69aded81da48593" providerId="LiveId" clId="{C313B0D9-9443-4A21-9CE1-72F01DD645D7}" dt="2022-10-11T02:30:26.126" v="2" actId="47"/>
        <pc:sldMkLst>
          <pc:docMk/>
          <pc:sldMk cId="3476667222" sldId="935"/>
        </pc:sldMkLst>
      </pc:sldChg>
      <pc:sldChg chg="add del">
        <pc:chgData name="伊健 杜" userId="e69aded81da48593" providerId="LiveId" clId="{C313B0D9-9443-4A21-9CE1-72F01DD645D7}" dt="2022-10-11T02:30:26.126" v="2" actId="47"/>
        <pc:sldMkLst>
          <pc:docMk/>
          <pc:sldMk cId="3921503590" sldId="936"/>
        </pc:sldMkLst>
      </pc:sldChg>
      <pc:sldChg chg="add del">
        <pc:chgData name="伊健 杜" userId="e69aded81da48593" providerId="LiveId" clId="{C313B0D9-9443-4A21-9CE1-72F01DD645D7}" dt="2022-10-11T02:30:26.126" v="2" actId="47"/>
        <pc:sldMkLst>
          <pc:docMk/>
          <pc:sldMk cId="779148286" sldId="937"/>
        </pc:sldMkLst>
      </pc:sldChg>
      <pc:sldChg chg="add del">
        <pc:chgData name="伊健 杜" userId="e69aded81da48593" providerId="LiveId" clId="{C313B0D9-9443-4A21-9CE1-72F01DD645D7}" dt="2022-10-11T02:30:26.126" v="2" actId="47"/>
        <pc:sldMkLst>
          <pc:docMk/>
          <pc:sldMk cId="286046354" sldId="938"/>
        </pc:sldMkLst>
      </pc:sldChg>
      <pc:sldChg chg="add del">
        <pc:chgData name="伊健 杜" userId="e69aded81da48593" providerId="LiveId" clId="{C313B0D9-9443-4A21-9CE1-72F01DD645D7}" dt="2022-10-11T02:30:26.126" v="2" actId="47"/>
        <pc:sldMkLst>
          <pc:docMk/>
          <pc:sldMk cId="2326369696" sldId="939"/>
        </pc:sldMkLst>
      </pc:sldChg>
      <pc:sldChg chg="add del">
        <pc:chgData name="伊健 杜" userId="e69aded81da48593" providerId="LiveId" clId="{C313B0D9-9443-4A21-9CE1-72F01DD645D7}" dt="2022-10-11T02:30:26.126" v="2" actId="47"/>
        <pc:sldMkLst>
          <pc:docMk/>
          <pc:sldMk cId="2272433015" sldId="940"/>
        </pc:sldMkLst>
      </pc:sldChg>
      <pc:sldChg chg="add del">
        <pc:chgData name="伊健 杜" userId="e69aded81da48593" providerId="LiveId" clId="{C313B0D9-9443-4A21-9CE1-72F01DD645D7}" dt="2022-10-11T02:30:26.126" v="2" actId="47"/>
        <pc:sldMkLst>
          <pc:docMk/>
          <pc:sldMk cId="1228994924" sldId="941"/>
        </pc:sldMkLst>
      </pc:sldChg>
      <pc:sldChg chg="add del">
        <pc:chgData name="伊健 杜" userId="e69aded81da48593" providerId="LiveId" clId="{C313B0D9-9443-4A21-9CE1-72F01DD645D7}" dt="2022-10-11T02:30:26.126" v="2" actId="47"/>
        <pc:sldMkLst>
          <pc:docMk/>
          <pc:sldMk cId="1196564032" sldId="942"/>
        </pc:sldMkLst>
      </pc:sldChg>
      <pc:sldChg chg="add del">
        <pc:chgData name="伊健 杜" userId="e69aded81da48593" providerId="LiveId" clId="{C313B0D9-9443-4A21-9CE1-72F01DD645D7}" dt="2022-10-11T02:30:26.126" v="2" actId="47"/>
        <pc:sldMkLst>
          <pc:docMk/>
          <pc:sldMk cId="469985253" sldId="943"/>
        </pc:sldMkLst>
      </pc:sldChg>
      <pc:sldChg chg="add del">
        <pc:chgData name="伊健 杜" userId="e69aded81da48593" providerId="LiveId" clId="{C313B0D9-9443-4A21-9CE1-72F01DD645D7}" dt="2022-10-11T02:30:26.126" v="2" actId="47"/>
        <pc:sldMkLst>
          <pc:docMk/>
          <pc:sldMk cId="1098480447" sldId="944"/>
        </pc:sldMkLst>
      </pc:sldChg>
      <pc:sldChg chg="add del">
        <pc:chgData name="伊健 杜" userId="e69aded81da48593" providerId="LiveId" clId="{C313B0D9-9443-4A21-9CE1-72F01DD645D7}" dt="2022-10-11T02:30:26.126" v="2" actId="47"/>
        <pc:sldMkLst>
          <pc:docMk/>
          <pc:sldMk cId="3044577678" sldId="945"/>
        </pc:sldMkLst>
      </pc:sldChg>
      <pc:sldChg chg="add del">
        <pc:chgData name="伊健 杜" userId="e69aded81da48593" providerId="LiveId" clId="{C313B0D9-9443-4A21-9CE1-72F01DD645D7}" dt="2022-10-11T02:30:26.126" v="2" actId="47"/>
        <pc:sldMkLst>
          <pc:docMk/>
          <pc:sldMk cId="1195299276" sldId="946"/>
        </pc:sldMkLst>
      </pc:sldChg>
      <pc:sldChg chg="add del">
        <pc:chgData name="伊健 杜" userId="e69aded81da48593" providerId="LiveId" clId="{C313B0D9-9443-4A21-9CE1-72F01DD645D7}" dt="2022-10-11T02:30:26.126" v="2" actId="47"/>
        <pc:sldMkLst>
          <pc:docMk/>
          <pc:sldMk cId="2891646171" sldId="947"/>
        </pc:sldMkLst>
      </pc:sldChg>
      <pc:sldChg chg="add del">
        <pc:chgData name="伊健 杜" userId="e69aded81da48593" providerId="LiveId" clId="{C313B0D9-9443-4A21-9CE1-72F01DD645D7}" dt="2022-10-11T02:30:26.126" v="2" actId="47"/>
        <pc:sldMkLst>
          <pc:docMk/>
          <pc:sldMk cId="838481870" sldId="948"/>
        </pc:sldMkLst>
      </pc:sldChg>
      <pc:sldChg chg="add del">
        <pc:chgData name="伊健 杜" userId="e69aded81da48593" providerId="LiveId" clId="{C313B0D9-9443-4A21-9CE1-72F01DD645D7}" dt="2022-10-11T02:30:26.126" v="2" actId="47"/>
        <pc:sldMkLst>
          <pc:docMk/>
          <pc:sldMk cId="3277114646" sldId="949"/>
        </pc:sldMkLst>
      </pc:sldChg>
      <pc:sldChg chg="add del">
        <pc:chgData name="伊健 杜" userId="e69aded81da48593" providerId="LiveId" clId="{C313B0D9-9443-4A21-9CE1-72F01DD645D7}" dt="2022-10-11T02:30:26.126" v="2" actId="47"/>
        <pc:sldMkLst>
          <pc:docMk/>
          <pc:sldMk cId="3743735350" sldId="950"/>
        </pc:sldMkLst>
      </pc:sldChg>
      <pc:sldChg chg="add del">
        <pc:chgData name="伊健 杜" userId="e69aded81da48593" providerId="LiveId" clId="{C313B0D9-9443-4A21-9CE1-72F01DD645D7}" dt="2022-10-11T02:30:26.126" v="2" actId="47"/>
        <pc:sldMkLst>
          <pc:docMk/>
          <pc:sldMk cId="3071760569" sldId="951"/>
        </pc:sldMkLst>
      </pc:sldChg>
      <pc:sldChg chg="add del">
        <pc:chgData name="伊健 杜" userId="e69aded81da48593" providerId="LiveId" clId="{C313B0D9-9443-4A21-9CE1-72F01DD645D7}" dt="2022-10-11T02:30:26.126" v="2" actId="47"/>
        <pc:sldMkLst>
          <pc:docMk/>
          <pc:sldMk cId="1902853154" sldId="952"/>
        </pc:sldMkLst>
      </pc:sldChg>
      <pc:sldChg chg="add del">
        <pc:chgData name="伊健 杜" userId="e69aded81da48593" providerId="LiveId" clId="{C313B0D9-9443-4A21-9CE1-72F01DD645D7}" dt="2022-10-11T02:30:26.126" v="2" actId="47"/>
        <pc:sldMkLst>
          <pc:docMk/>
          <pc:sldMk cId="4238156773" sldId="953"/>
        </pc:sldMkLst>
      </pc:sldChg>
      <pc:sldChg chg="add del">
        <pc:chgData name="伊健 杜" userId="e69aded81da48593" providerId="LiveId" clId="{C313B0D9-9443-4A21-9CE1-72F01DD645D7}" dt="2022-10-11T02:30:26.126" v="2" actId="47"/>
        <pc:sldMkLst>
          <pc:docMk/>
          <pc:sldMk cId="2778393841" sldId="954"/>
        </pc:sldMkLst>
      </pc:sldChg>
      <pc:sldChg chg="add del">
        <pc:chgData name="伊健 杜" userId="e69aded81da48593" providerId="LiveId" clId="{C313B0D9-9443-4A21-9CE1-72F01DD645D7}" dt="2022-10-11T02:30:26.126" v="2" actId="47"/>
        <pc:sldMkLst>
          <pc:docMk/>
          <pc:sldMk cId="3247789987" sldId="955"/>
        </pc:sldMkLst>
      </pc:sldChg>
      <pc:sldChg chg="add del">
        <pc:chgData name="伊健 杜" userId="e69aded81da48593" providerId="LiveId" clId="{C313B0D9-9443-4A21-9CE1-72F01DD645D7}" dt="2022-10-11T02:30:26.126" v="2" actId="47"/>
        <pc:sldMkLst>
          <pc:docMk/>
          <pc:sldMk cId="2845632734" sldId="957"/>
        </pc:sldMkLst>
      </pc:sldChg>
      <pc:sldChg chg="add del">
        <pc:chgData name="伊健 杜" userId="e69aded81da48593" providerId="LiveId" clId="{C313B0D9-9443-4A21-9CE1-72F01DD645D7}" dt="2022-10-11T02:30:26.126" v="2" actId="47"/>
        <pc:sldMkLst>
          <pc:docMk/>
          <pc:sldMk cId="4151639316" sldId="958"/>
        </pc:sldMkLst>
      </pc:sldChg>
      <pc:sldChg chg="add del">
        <pc:chgData name="伊健 杜" userId="e69aded81da48593" providerId="LiveId" clId="{C313B0D9-9443-4A21-9CE1-72F01DD645D7}" dt="2022-10-11T02:30:26.126" v="2" actId="47"/>
        <pc:sldMkLst>
          <pc:docMk/>
          <pc:sldMk cId="1668174266" sldId="959"/>
        </pc:sldMkLst>
      </pc:sldChg>
      <pc:sldChg chg="add del">
        <pc:chgData name="伊健 杜" userId="e69aded81da48593" providerId="LiveId" clId="{C313B0D9-9443-4A21-9CE1-72F01DD645D7}" dt="2022-10-11T02:30:26.126" v="2" actId="47"/>
        <pc:sldMkLst>
          <pc:docMk/>
          <pc:sldMk cId="2915798268" sldId="961"/>
        </pc:sldMkLst>
      </pc:sldChg>
      <pc:sldChg chg="add del">
        <pc:chgData name="伊健 杜" userId="e69aded81da48593" providerId="LiveId" clId="{C313B0D9-9443-4A21-9CE1-72F01DD645D7}" dt="2022-10-11T02:30:26.126" v="2" actId="47"/>
        <pc:sldMkLst>
          <pc:docMk/>
          <pc:sldMk cId="2008128449" sldId="962"/>
        </pc:sldMkLst>
      </pc:sldChg>
      <pc:sldChg chg="add del">
        <pc:chgData name="伊健 杜" userId="e69aded81da48593" providerId="LiveId" clId="{C313B0D9-9443-4A21-9CE1-72F01DD645D7}" dt="2022-10-11T02:30:26.126" v="2" actId="47"/>
        <pc:sldMkLst>
          <pc:docMk/>
          <pc:sldMk cId="432336390" sldId="963"/>
        </pc:sldMkLst>
      </pc:sldChg>
      <pc:sldChg chg="addSp delSp modSp mod ord modAnim">
        <pc:chgData name="伊健 杜" userId="e69aded81da48593" providerId="LiveId" clId="{C313B0D9-9443-4A21-9CE1-72F01DD645D7}" dt="2022-10-11T07:18:45.995" v="4159"/>
        <pc:sldMkLst>
          <pc:docMk/>
          <pc:sldMk cId="1103089404" sldId="964"/>
        </pc:sldMkLst>
        <pc:spChg chg="mod">
          <ac:chgData name="伊健 杜" userId="e69aded81da48593" providerId="LiveId" clId="{C313B0D9-9443-4A21-9CE1-72F01DD645D7}" dt="2022-10-11T07:18:45.995" v="4159"/>
          <ac:spMkLst>
            <pc:docMk/>
            <pc:sldMk cId="1103089404" sldId="964"/>
            <ac:spMk id="2" creationId="{A01AC9E7-C04E-508D-350A-4D8CA041DA24}"/>
          </ac:spMkLst>
        </pc:spChg>
        <pc:spChg chg="add mod">
          <ac:chgData name="伊健 杜" userId="e69aded81da48593" providerId="LiveId" clId="{C313B0D9-9443-4A21-9CE1-72F01DD645D7}" dt="2022-10-11T07:18:45.995" v="4159"/>
          <ac:spMkLst>
            <pc:docMk/>
            <pc:sldMk cId="1103089404" sldId="964"/>
            <ac:spMk id="3" creationId="{238C00A3-C6D9-4CEE-983C-E9A1E0EFF651}"/>
          </ac:spMkLst>
        </pc:spChg>
        <pc:spChg chg="del mod">
          <ac:chgData name="伊健 杜" userId="e69aded81da48593" providerId="LiveId" clId="{C313B0D9-9443-4A21-9CE1-72F01DD645D7}" dt="2022-10-11T02:43:30.380" v="52" actId="478"/>
          <ac:spMkLst>
            <pc:docMk/>
            <pc:sldMk cId="1103089404" sldId="964"/>
            <ac:spMk id="5" creationId="{27636C17-3F99-8189-6B60-57C222F237E0}"/>
          </ac:spMkLst>
        </pc:spChg>
        <pc:spChg chg="mod">
          <ac:chgData name="伊健 杜" userId="e69aded81da48593" providerId="LiveId" clId="{C313B0D9-9443-4A21-9CE1-72F01DD645D7}" dt="2022-10-11T07:18:45.995" v="4159"/>
          <ac:spMkLst>
            <pc:docMk/>
            <pc:sldMk cId="1103089404" sldId="964"/>
            <ac:spMk id="6" creationId="{0E36AABD-FC67-1C18-35B6-ABEF922CA6BC}"/>
          </ac:spMkLst>
        </pc:spChg>
        <pc:picChg chg="add mod">
          <ac:chgData name="伊健 杜" userId="e69aded81da48593" providerId="LiveId" clId="{C313B0D9-9443-4A21-9CE1-72F01DD645D7}" dt="2022-10-11T02:51:15.366" v="647" actId="1076"/>
          <ac:picMkLst>
            <pc:docMk/>
            <pc:sldMk cId="1103089404" sldId="964"/>
            <ac:picMk id="1026" creationId="{D30D3642-C73C-AC54-7567-1615671B1184}"/>
          </ac:picMkLst>
        </pc:picChg>
        <pc:picChg chg="del">
          <ac:chgData name="伊健 杜" userId="e69aded81da48593" providerId="LiveId" clId="{C313B0D9-9443-4A21-9CE1-72F01DD645D7}" dt="2022-10-11T02:45:40.689" v="319" actId="478"/>
          <ac:picMkLst>
            <pc:docMk/>
            <pc:sldMk cId="1103089404" sldId="964"/>
            <ac:picMk id="3074" creationId="{6CE913E3-EAD1-9673-639E-6404557D6464}"/>
          </ac:picMkLst>
        </pc:picChg>
      </pc:sldChg>
      <pc:sldChg chg="add del">
        <pc:chgData name="伊健 杜" userId="e69aded81da48593" providerId="LiveId" clId="{C313B0D9-9443-4A21-9CE1-72F01DD645D7}" dt="2022-10-11T02:30:26.126" v="2" actId="47"/>
        <pc:sldMkLst>
          <pc:docMk/>
          <pc:sldMk cId="294181434" sldId="965"/>
        </pc:sldMkLst>
      </pc:sldChg>
      <pc:sldChg chg="addSp delSp modSp mod ord modAnim">
        <pc:chgData name="伊健 杜" userId="e69aded81da48593" providerId="LiveId" clId="{C313B0D9-9443-4A21-9CE1-72F01DD645D7}" dt="2022-10-11T07:18:45.995" v="4159"/>
        <pc:sldMkLst>
          <pc:docMk/>
          <pc:sldMk cId="1400980109" sldId="966"/>
        </pc:sldMkLst>
        <pc:spChg chg="mod">
          <ac:chgData name="伊健 杜" userId="e69aded81da48593" providerId="LiveId" clId="{C313B0D9-9443-4A21-9CE1-72F01DD645D7}" dt="2022-10-11T02:35:28.269" v="12" actId="20577"/>
          <ac:spMkLst>
            <pc:docMk/>
            <pc:sldMk cId="1400980109" sldId="966"/>
            <ac:spMk id="2" creationId="{1302A11A-625D-774F-23B3-739301B530C3}"/>
          </ac:spMkLst>
        </pc:spChg>
        <pc:spChg chg="add mod">
          <ac:chgData name="伊健 杜" userId="e69aded81da48593" providerId="LiveId" clId="{C313B0D9-9443-4A21-9CE1-72F01DD645D7}" dt="2022-10-11T02:39:17.433" v="49" actId="1076"/>
          <ac:spMkLst>
            <pc:docMk/>
            <pc:sldMk cId="1400980109" sldId="966"/>
            <ac:spMk id="3" creationId="{BF178E76-FDFB-D2B6-710A-37444C6E7082}"/>
          </ac:spMkLst>
        </pc:spChg>
        <pc:spChg chg="add mod">
          <ac:chgData name="伊健 杜" userId="e69aded81da48593" providerId="LiveId" clId="{C313B0D9-9443-4A21-9CE1-72F01DD645D7}" dt="2022-10-11T02:36:03.791" v="48"/>
          <ac:spMkLst>
            <pc:docMk/>
            <pc:sldMk cId="1400980109" sldId="966"/>
            <ac:spMk id="4" creationId="{001214B7-07C5-6789-1DE5-0CFB43518622}"/>
          </ac:spMkLst>
        </pc:spChg>
        <pc:spChg chg="mod">
          <ac:chgData name="伊健 杜" userId="e69aded81da48593" providerId="LiveId" clId="{C313B0D9-9443-4A21-9CE1-72F01DD645D7}" dt="2022-10-11T02:39:46.219" v="50" actId="1076"/>
          <ac:spMkLst>
            <pc:docMk/>
            <pc:sldMk cId="1400980109" sldId="966"/>
            <ac:spMk id="5" creationId="{C57211A0-9C60-D804-6094-37A6B213E351}"/>
          </ac:spMkLst>
        </pc:spChg>
        <pc:spChg chg="del">
          <ac:chgData name="伊健 杜" userId="e69aded81da48593" providerId="LiveId" clId="{C313B0D9-9443-4A21-9CE1-72F01DD645D7}" dt="2022-10-11T02:35:34.293" v="14" actId="478"/>
          <ac:spMkLst>
            <pc:docMk/>
            <pc:sldMk cId="1400980109" sldId="966"/>
            <ac:spMk id="6" creationId="{58145C48-FA25-C457-6536-B6D4F8A5C215}"/>
          </ac:spMkLst>
        </pc:spChg>
        <pc:spChg chg="del">
          <ac:chgData name="伊健 杜" userId="e69aded81da48593" providerId="LiveId" clId="{C313B0D9-9443-4A21-9CE1-72F01DD645D7}" dt="2022-10-11T02:35:38.991" v="15" actId="478"/>
          <ac:spMkLst>
            <pc:docMk/>
            <pc:sldMk cId="1400980109" sldId="966"/>
            <ac:spMk id="7" creationId="{CBA8DDFD-A2F4-69C8-D9A4-82CB1C5006E9}"/>
          </ac:spMkLst>
        </pc:spChg>
        <pc:spChg chg="mod">
          <ac:chgData name="伊健 杜" userId="e69aded81da48593" providerId="LiveId" clId="{C313B0D9-9443-4A21-9CE1-72F01DD645D7}" dt="2022-10-11T07:18:45.995" v="4159"/>
          <ac:spMkLst>
            <pc:docMk/>
            <pc:sldMk cId="1400980109" sldId="966"/>
            <ac:spMk id="8" creationId="{279D721E-C3FB-2CB0-6BD4-36E099029B06}"/>
          </ac:spMkLst>
        </pc:spChg>
        <pc:spChg chg="del">
          <ac:chgData name="伊健 杜" userId="e69aded81da48593" providerId="LiveId" clId="{C313B0D9-9443-4A21-9CE1-72F01DD645D7}" dt="2022-10-11T02:35:34.293" v="14" actId="478"/>
          <ac:spMkLst>
            <pc:docMk/>
            <pc:sldMk cId="1400980109" sldId="966"/>
            <ac:spMk id="9" creationId="{7156E369-E07B-5288-0CC3-ADB34102F93F}"/>
          </ac:spMkLst>
        </pc:spChg>
      </pc:sldChg>
      <pc:sldChg chg="addSp delSp modSp add mod ord modAnim">
        <pc:chgData name="伊健 杜" userId="e69aded81da48593" providerId="LiveId" clId="{C313B0D9-9443-4A21-9CE1-72F01DD645D7}" dt="2022-10-11T07:18:45.995" v="4159"/>
        <pc:sldMkLst>
          <pc:docMk/>
          <pc:sldMk cId="890807234" sldId="967"/>
        </pc:sldMkLst>
        <pc:spChg chg="mod">
          <ac:chgData name="伊健 杜" userId="e69aded81da48593" providerId="LiveId" clId="{C313B0D9-9443-4A21-9CE1-72F01DD645D7}" dt="2022-10-11T07:18:45.995" v="4159"/>
          <ac:spMkLst>
            <pc:docMk/>
            <pc:sldMk cId="890807234" sldId="967"/>
            <ac:spMk id="2" creationId="{A01AC9E7-C04E-508D-350A-4D8CA041DA24}"/>
          </ac:spMkLst>
        </pc:spChg>
        <pc:spChg chg="add mod">
          <ac:chgData name="伊健 杜" userId="e69aded81da48593" providerId="LiveId" clId="{C313B0D9-9443-4A21-9CE1-72F01DD645D7}" dt="2022-10-11T07:18:45.995" v="4159"/>
          <ac:spMkLst>
            <pc:docMk/>
            <pc:sldMk cId="890807234" sldId="967"/>
            <ac:spMk id="3" creationId="{BB443CCB-C822-EB29-DC54-4CAF938BE80B}"/>
          </ac:spMkLst>
        </pc:spChg>
        <pc:spChg chg="mod">
          <ac:chgData name="伊健 杜" userId="e69aded81da48593" providerId="LiveId" clId="{C313B0D9-9443-4A21-9CE1-72F01DD645D7}" dt="2022-10-11T07:18:45.995" v="4159"/>
          <ac:spMkLst>
            <pc:docMk/>
            <pc:sldMk cId="890807234" sldId="967"/>
            <ac:spMk id="6" creationId="{0E36AABD-FC67-1C18-35B6-ABEF922CA6BC}"/>
          </ac:spMkLst>
        </pc:spChg>
        <pc:picChg chg="del mod">
          <ac:chgData name="伊健 杜" userId="e69aded81da48593" providerId="LiveId" clId="{C313B0D9-9443-4A21-9CE1-72F01DD645D7}" dt="2022-10-11T02:47:21.081" v="407" actId="478"/>
          <ac:picMkLst>
            <pc:docMk/>
            <pc:sldMk cId="890807234" sldId="967"/>
            <ac:picMk id="1026" creationId="{D30D3642-C73C-AC54-7567-1615671B1184}"/>
          </ac:picMkLst>
        </pc:picChg>
        <pc:picChg chg="add mod">
          <ac:chgData name="伊健 杜" userId="e69aded81da48593" providerId="LiveId" clId="{C313B0D9-9443-4A21-9CE1-72F01DD645D7}" dt="2022-10-11T02:48:30.859" v="476" actId="1076"/>
          <ac:picMkLst>
            <pc:docMk/>
            <pc:sldMk cId="890807234" sldId="967"/>
            <ac:picMk id="2050" creationId="{5C5D3BA8-4339-E1A2-D6B3-FB5E4315741E}"/>
          </ac:picMkLst>
        </pc:picChg>
      </pc:sldChg>
      <pc:sldChg chg="del">
        <pc:chgData name="伊健 杜" userId="e69aded81da48593" providerId="LiveId" clId="{C313B0D9-9443-4A21-9CE1-72F01DD645D7}" dt="2022-10-11T02:30:31.517" v="3" actId="47"/>
        <pc:sldMkLst>
          <pc:docMk/>
          <pc:sldMk cId="3486025112" sldId="967"/>
        </pc:sldMkLst>
      </pc:sldChg>
      <pc:sldChg chg="del">
        <pc:chgData name="伊健 杜" userId="e69aded81da48593" providerId="LiveId" clId="{C313B0D9-9443-4A21-9CE1-72F01DD645D7}" dt="2022-10-11T02:30:31.517" v="3" actId="47"/>
        <pc:sldMkLst>
          <pc:docMk/>
          <pc:sldMk cId="1125853018" sldId="968"/>
        </pc:sldMkLst>
      </pc:sldChg>
      <pc:sldChg chg="addSp delSp modSp add mod">
        <pc:chgData name="伊健 杜" userId="e69aded81da48593" providerId="LiveId" clId="{C313B0D9-9443-4A21-9CE1-72F01DD645D7}" dt="2022-10-11T07:18:45.995" v="4159"/>
        <pc:sldMkLst>
          <pc:docMk/>
          <pc:sldMk cId="1580625283" sldId="968"/>
        </pc:sldMkLst>
        <pc:spChg chg="mod">
          <ac:chgData name="伊健 杜" userId="e69aded81da48593" providerId="LiveId" clId="{C313B0D9-9443-4A21-9CE1-72F01DD645D7}" dt="2022-10-11T07:18:45.995" v="4159"/>
          <ac:spMkLst>
            <pc:docMk/>
            <pc:sldMk cId="1580625283" sldId="968"/>
            <ac:spMk id="2" creationId="{A01AC9E7-C04E-508D-350A-4D8CA041DA24}"/>
          </ac:spMkLst>
        </pc:spChg>
        <pc:spChg chg="mod">
          <ac:chgData name="伊健 杜" userId="e69aded81da48593" providerId="LiveId" clId="{C313B0D9-9443-4A21-9CE1-72F01DD645D7}" dt="2022-10-11T07:18:45.995" v="4159"/>
          <ac:spMkLst>
            <pc:docMk/>
            <pc:sldMk cId="1580625283" sldId="968"/>
            <ac:spMk id="6" creationId="{0E36AABD-FC67-1C18-35B6-ABEF922CA6BC}"/>
          </ac:spMkLst>
        </pc:spChg>
        <pc:picChg chg="del mod">
          <ac:chgData name="伊健 杜" userId="e69aded81da48593" providerId="LiveId" clId="{C313B0D9-9443-4A21-9CE1-72F01DD645D7}" dt="2022-10-11T03:05:55.746" v="855" actId="478"/>
          <ac:picMkLst>
            <pc:docMk/>
            <pc:sldMk cId="1580625283" sldId="968"/>
            <ac:picMk id="1026" creationId="{D30D3642-C73C-AC54-7567-1615671B1184}"/>
          </ac:picMkLst>
        </pc:picChg>
        <pc:picChg chg="add mod">
          <ac:chgData name="伊健 杜" userId="e69aded81da48593" providerId="LiveId" clId="{C313B0D9-9443-4A21-9CE1-72F01DD645D7}" dt="2022-10-11T03:07:30.017" v="865" actId="1076"/>
          <ac:picMkLst>
            <pc:docMk/>
            <pc:sldMk cId="1580625283" sldId="968"/>
            <ac:picMk id="3074" creationId="{78A9A2B5-C225-4259-4B11-D49DA3222451}"/>
          </ac:picMkLst>
        </pc:picChg>
        <pc:picChg chg="add mod">
          <ac:chgData name="伊健 杜" userId="e69aded81da48593" providerId="LiveId" clId="{C313B0D9-9443-4A21-9CE1-72F01DD645D7}" dt="2022-10-11T03:07:30.017" v="865" actId="1076"/>
          <ac:picMkLst>
            <pc:docMk/>
            <pc:sldMk cId="1580625283" sldId="968"/>
            <ac:picMk id="3076" creationId="{92346A29-3087-E9A1-40E4-A1DAD25DD63C}"/>
          </ac:picMkLst>
        </pc:picChg>
      </pc:sldChg>
      <pc:sldChg chg="del">
        <pc:chgData name="伊健 杜" userId="e69aded81da48593" providerId="LiveId" clId="{C313B0D9-9443-4A21-9CE1-72F01DD645D7}" dt="2022-10-11T02:30:31.517" v="3" actId="47"/>
        <pc:sldMkLst>
          <pc:docMk/>
          <pc:sldMk cId="428983760" sldId="969"/>
        </pc:sldMkLst>
      </pc:sldChg>
      <pc:sldChg chg="new del">
        <pc:chgData name="伊健 杜" userId="e69aded81da48593" providerId="LiveId" clId="{C313B0D9-9443-4A21-9CE1-72F01DD645D7}" dt="2022-10-11T03:07:38.226" v="868" actId="47"/>
        <pc:sldMkLst>
          <pc:docMk/>
          <pc:sldMk cId="2146995125" sldId="969"/>
        </pc:sldMkLst>
      </pc:sldChg>
      <pc:sldChg chg="del">
        <pc:chgData name="伊健 杜" userId="e69aded81da48593" providerId="LiveId" clId="{C313B0D9-9443-4A21-9CE1-72F01DD645D7}" dt="2022-10-11T02:30:31.517" v="3" actId="47"/>
        <pc:sldMkLst>
          <pc:docMk/>
          <pc:sldMk cId="757873519" sldId="970"/>
        </pc:sldMkLst>
      </pc:sldChg>
      <pc:sldChg chg="addSp delSp modSp add mod">
        <pc:chgData name="伊健 杜" userId="e69aded81da48593" providerId="LiveId" clId="{C313B0D9-9443-4A21-9CE1-72F01DD645D7}" dt="2022-10-11T07:18:45.995" v="4159"/>
        <pc:sldMkLst>
          <pc:docMk/>
          <pc:sldMk cId="2107945072" sldId="970"/>
        </pc:sldMkLst>
        <pc:spChg chg="mod">
          <ac:chgData name="伊健 杜" userId="e69aded81da48593" providerId="LiveId" clId="{C313B0D9-9443-4A21-9CE1-72F01DD645D7}" dt="2022-10-11T07:18:45.995" v="4159"/>
          <ac:spMkLst>
            <pc:docMk/>
            <pc:sldMk cId="2107945072" sldId="970"/>
            <ac:spMk id="2" creationId="{A01AC9E7-C04E-508D-350A-4D8CA041DA24}"/>
          </ac:spMkLst>
        </pc:spChg>
        <pc:spChg chg="mod">
          <ac:chgData name="伊健 杜" userId="e69aded81da48593" providerId="LiveId" clId="{C313B0D9-9443-4A21-9CE1-72F01DD645D7}" dt="2022-10-11T03:12:09.122" v="982" actId="1076"/>
          <ac:spMkLst>
            <pc:docMk/>
            <pc:sldMk cId="2107945072" sldId="970"/>
            <ac:spMk id="4" creationId="{80F8FC49-4DD1-475B-DE97-96F276090385}"/>
          </ac:spMkLst>
        </pc:spChg>
        <pc:spChg chg="mod">
          <ac:chgData name="伊健 杜" userId="e69aded81da48593" providerId="LiveId" clId="{C313B0D9-9443-4A21-9CE1-72F01DD645D7}" dt="2022-10-11T07:18:45.995" v="4159"/>
          <ac:spMkLst>
            <pc:docMk/>
            <pc:sldMk cId="2107945072" sldId="970"/>
            <ac:spMk id="6" creationId="{0E36AABD-FC67-1C18-35B6-ABEF922CA6BC}"/>
          </ac:spMkLst>
        </pc:spChg>
        <pc:picChg chg="del mod">
          <ac:chgData name="伊健 杜" userId="e69aded81da48593" providerId="LiveId" clId="{C313B0D9-9443-4A21-9CE1-72F01DD645D7}" dt="2022-10-11T03:10:59.790" v="870" actId="478"/>
          <ac:picMkLst>
            <pc:docMk/>
            <pc:sldMk cId="2107945072" sldId="970"/>
            <ac:picMk id="3074" creationId="{78A9A2B5-C225-4259-4B11-D49DA3222451}"/>
          </ac:picMkLst>
        </pc:picChg>
        <pc:picChg chg="del">
          <ac:chgData name="伊健 杜" userId="e69aded81da48593" providerId="LiveId" clId="{C313B0D9-9443-4A21-9CE1-72F01DD645D7}" dt="2022-10-11T03:10:59.790" v="870" actId="478"/>
          <ac:picMkLst>
            <pc:docMk/>
            <pc:sldMk cId="2107945072" sldId="970"/>
            <ac:picMk id="3076" creationId="{92346A29-3087-E9A1-40E4-A1DAD25DD63C}"/>
          </ac:picMkLst>
        </pc:picChg>
        <pc:picChg chg="add mod">
          <ac:chgData name="伊健 杜" userId="e69aded81da48593" providerId="LiveId" clId="{C313B0D9-9443-4A21-9CE1-72F01DD645D7}" dt="2022-10-11T03:11:26.510" v="882" actId="1076"/>
          <ac:picMkLst>
            <pc:docMk/>
            <pc:sldMk cId="2107945072" sldId="970"/>
            <ac:picMk id="4098" creationId="{CFD5C410-6B00-B0A8-F9EF-9D7C7FA50DCF}"/>
          </ac:picMkLst>
        </pc:picChg>
      </pc:sldChg>
      <pc:sldChg chg="del">
        <pc:chgData name="伊健 杜" userId="e69aded81da48593" providerId="LiveId" clId="{C313B0D9-9443-4A21-9CE1-72F01DD645D7}" dt="2022-10-11T02:30:31.517" v="3" actId="47"/>
        <pc:sldMkLst>
          <pc:docMk/>
          <pc:sldMk cId="2325837417" sldId="971"/>
        </pc:sldMkLst>
      </pc:sldChg>
      <pc:sldChg chg="addSp delSp modSp new mod">
        <pc:chgData name="伊健 杜" userId="e69aded81da48593" providerId="LiveId" clId="{C313B0D9-9443-4A21-9CE1-72F01DD645D7}" dt="2022-10-11T07:18:45.995" v="4159"/>
        <pc:sldMkLst>
          <pc:docMk/>
          <pc:sldMk cId="2374897660" sldId="971"/>
        </pc:sldMkLst>
        <pc:spChg chg="del">
          <ac:chgData name="伊健 杜" userId="e69aded81da48593" providerId="LiveId" clId="{C313B0D9-9443-4A21-9CE1-72F01DD645D7}" dt="2022-10-11T03:12:02.707" v="981" actId="478"/>
          <ac:spMkLst>
            <pc:docMk/>
            <pc:sldMk cId="2374897660" sldId="971"/>
            <ac:spMk id="2" creationId="{E92C7D00-BF5D-E96D-0644-2414B030D44C}"/>
          </ac:spMkLst>
        </pc:spChg>
        <pc:spChg chg="del">
          <ac:chgData name="伊健 杜" userId="e69aded81da48593" providerId="LiveId" clId="{C313B0D9-9443-4A21-9CE1-72F01DD645D7}" dt="2022-10-11T03:12:02.707" v="981" actId="478"/>
          <ac:spMkLst>
            <pc:docMk/>
            <pc:sldMk cId="2374897660" sldId="971"/>
            <ac:spMk id="3" creationId="{80AD2F36-D608-4CEE-42DA-7B551D91A14E}"/>
          </ac:spMkLst>
        </pc:spChg>
        <pc:spChg chg="add mod">
          <ac:chgData name="伊健 杜" userId="e69aded81da48593" providerId="LiveId" clId="{C313B0D9-9443-4A21-9CE1-72F01DD645D7}" dt="2022-10-11T03:12:11.102" v="983"/>
          <ac:spMkLst>
            <pc:docMk/>
            <pc:sldMk cId="2374897660" sldId="971"/>
            <ac:spMk id="4" creationId="{608D2AA5-9C78-DD62-0327-747174067638}"/>
          </ac:spMkLst>
        </pc:spChg>
        <pc:spChg chg="add mod">
          <ac:chgData name="伊健 杜" userId="e69aded81da48593" providerId="LiveId" clId="{C313B0D9-9443-4A21-9CE1-72F01DD645D7}" dt="2022-10-11T07:18:45.995" v="4159"/>
          <ac:spMkLst>
            <pc:docMk/>
            <pc:sldMk cId="2374897660" sldId="971"/>
            <ac:spMk id="5" creationId="{F840BB8E-7C72-A2A7-1114-9BCC02F8ABEA}"/>
          </ac:spMkLst>
        </pc:spChg>
        <pc:spChg chg="add mod">
          <ac:chgData name="伊健 杜" userId="e69aded81da48593" providerId="LiveId" clId="{C313B0D9-9443-4A21-9CE1-72F01DD645D7}" dt="2022-10-11T07:18:45.995" v="4159"/>
          <ac:spMkLst>
            <pc:docMk/>
            <pc:sldMk cId="2374897660" sldId="971"/>
            <ac:spMk id="6" creationId="{2DD8F9B8-7141-5844-E5E3-84673D7B2375}"/>
          </ac:spMkLst>
        </pc:spChg>
        <pc:picChg chg="add mod">
          <ac:chgData name="伊健 杜" userId="e69aded81da48593" providerId="LiveId" clId="{C313B0D9-9443-4A21-9CE1-72F01DD645D7}" dt="2022-10-11T03:15:14.504" v="1038" actId="1076"/>
          <ac:picMkLst>
            <pc:docMk/>
            <pc:sldMk cId="2374897660" sldId="971"/>
            <ac:picMk id="5122" creationId="{A98FCE23-E18B-86EB-5005-330175DDAD3B}"/>
          </ac:picMkLst>
        </pc:picChg>
        <pc:picChg chg="add mod">
          <ac:chgData name="伊健 杜" userId="e69aded81da48593" providerId="LiveId" clId="{C313B0D9-9443-4A21-9CE1-72F01DD645D7}" dt="2022-10-11T03:15:13.717" v="1037" actId="1076"/>
          <ac:picMkLst>
            <pc:docMk/>
            <pc:sldMk cId="2374897660" sldId="971"/>
            <ac:picMk id="5124" creationId="{9E4C3A64-2638-3D48-64A1-A04DF9317FE2}"/>
          </ac:picMkLst>
        </pc:picChg>
        <pc:picChg chg="add mod">
          <ac:chgData name="伊健 杜" userId="e69aded81da48593" providerId="LiveId" clId="{C313B0D9-9443-4A21-9CE1-72F01DD645D7}" dt="2022-10-11T03:14:55.931" v="1032" actId="1076"/>
          <ac:picMkLst>
            <pc:docMk/>
            <pc:sldMk cId="2374897660" sldId="971"/>
            <ac:picMk id="5126" creationId="{0B4E29F6-1CFD-CE18-142D-AEDFE93CA6E7}"/>
          </ac:picMkLst>
        </pc:picChg>
      </pc:sldChg>
      <pc:sldChg chg="addSp delSp modSp add mod">
        <pc:chgData name="伊健 杜" userId="e69aded81da48593" providerId="LiveId" clId="{C313B0D9-9443-4A21-9CE1-72F01DD645D7}" dt="2022-10-11T07:18:45.995" v="4159"/>
        <pc:sldMkLst>
          <pc:docMk/>
          <pc:sldMk cId="697298136" sldId="972"/>
        </pc:sldMkLst>
        <pc:spChg chg="add mod">
          <ac:chgData name="伊健 杜" userId="e69aded81da48593" providerId="LiveId" clId="{C313B0D9-9443-4A21-9CE1-72F01DD645D7}" dt="2022-10-11T07:18:45.995" v="4159"/>
          <ac:spMkLst>
            <pc:docMk/>
            <pc:sldMk cId="697298136" sldId="972"/>
            <ac:spMk id="3" creationId="{CF11BF63-4BA5-0001-93BF-FE1A8B1A2AC5}"/>
          </ac:spMkLst>
        </pc:spChg>
        <pc:spChg chg="mod">
          <ac:chgData name="伊健 杜" userId="e69aded81da48593" providerId="LiveId" clId="{C313B0D9-9443-4A21-9CE1-72F01DD645D7}" dt="2022-10-11T07:18:45.995" v="4159"/>
          <ac:spMkLst>
            <pc:docMk/>
            <pc:sldMk cId="697298136" sldId="972"/>
            <ac:spMk id="5" creationId="{F840BB8E-7C72-A2A7-1114-9BCC02F8ABEA}"/>
          </ac:spMkLst>
        </pc:spChg>
        <pc:spChg chg="mod">
          <ac:chgData name="伊健 杜" userId="e69aded81da48593" providerId="LiveId" clId="{C313B0D9-9443-4A21-9CE1-72F01DD645D7}" dt="2022-10-11T07:18:45.995" v="4159"/>
          <ac:spMkLst>
            <pc:docMk/>
            <pc:sldMk cId="697298136" sldId="972"/>
            <ac:spMk id="6" creationId="{2DD8F9B8-7141-5844-E5E3-84673D7B2375}"/>
          </ac:spMkLst>
        </pc:spChg>
        <pc:spChg chg="add mod">
          <ac:chgData name="伊健 杜" userId="e69aded81da48593" providerId="LiveId" clId="{C313B0D9-9443-4A21-9CE1-72F01DD645D7}" dt="2022-10-11T07:18:45.995" v="4159"/>
          <ac:spMkLst>
            <pc:docMk/>
            <pc:sldMk cId="697298136" sldId="972"/>
            <ac:spMk id="7" creationId="{9E97A34D-8245-0E3C-016E-143C192603F0}"/>
          </ac:spMkLst>
        </pc:spChg>
        <pc:picChg chg="add mod">
          <ac:chgData name="伊健 杜" userId="e69aded81da48593" providerId="LiveId" clId="{C313B0D9-9443-4A21-9CE1-72F01DD645D7}" dt="2022-10-11T03:20:15.653" v="1138" actId="1076"/>
          <ac:picMkLst>
            <pc:docMk/>
            <pc:sldMk cId="697298136" sldId="972"/>
            <ac:picMk id="2" creationId="{A64DAD18-E18A-F864-2F93-C789F5885728}"/>
          </ac:picMkLst>
        </pc:picChg>
        <pc:picChg chg="del">
          <ac:chgData name="伊健 杜" userId="e69aded81da48593" providerId="LiveId" clId="{C313B0D9-9443-4A21-9CE1-72F01DD645D7}" dt="2022-10-11T03:15:37.024" v="1106" actId="478"/>
          <ac:picMkLst>
            <pc:docMk/>
            <pc:sldMk cId="697298136" sldId="972"/>
            <ac:picMk id="5122" creationId="{A98FCE23-E18B-86EB-5005-330175DDAD3B}"/>
          </ac:picMkLst>
        </pc:picChg>
        <pc:picChg chg="del">
          <ac:chgData name="伊健 杜" userId="e69aded81da48593" providerId="LiveId" clId="{C313B0D9-9443-4A21-9CE1-72F01DD645D7}" dt="2022-10-11T03:15:37.024" v="1106" actId="478"/>
          <ac:picMkLst>
            <pc:docMk/>
            <pc:sldMk cId="697298136" sldId="972"/>
            <ac:picMk id="5124" creationId="{9E4C3A64-2638-3D48-64A1-A04DF9317FE2}"/>
          </ac:picMkLst>
        </pc:picChg>
        <pc:picChg chg="del">
          <ac:chgData name="伊健 杜" userId="e69aded81da48593" providerId="LiveId" clId="{C313B0D9-9443-4A21-9CE1-72F01DD645D7}" dt="2022-10-11T03:15:37.024" v="1106" actId="478"/>
          <ac:picMkLst>
            <pc:docMk/>
            <pc:sldMk cId="697298136" sldId="972"/>
            <ac:picMk id="5126" creationId="{0B4E29F6-1CFD-CE18-142D-AEDFE93CA6E7}"/>
          </ac:picMkLst>
        </pc:picChg>
        <pc:picChg chg="add mod">
          <ac:chgData name="伊健 杜" userId="e69aded81da48593" providerId="LiveId" clId="{C313B0D9-9443-4A21-9CE1-72F01DD645D7}" dt="2022-10-11T03:20:13.975" v="1137" actId="1076"/>
          <ac:picMkLst>
            <pc:docMk/>
            <pc:sldMk cId="697298136" sldId="972"/>
            <ac:picMk id="6146" creationId="{08BB3196-F1B3-8E58-C688-CB165C0D3F2F}"/>
          </ac:picMkLst>
        </pc:picChg>
      </pc:sldChg>
      <pc:sldChg chg="del">
        <pc:chgData name="伊健 杜" userId="e69aded81da48593" providerId="LiveId" clId="{C313B0D9-9443-4A21-9CE1-72F01DD645D7}" dt="2022-10-11T02:30:31.517" v="3" actId="47"/>
        <pc:sldMkLst>
          <pc:docMk/>
          <pc:sldMk cId="3701473483" sldId="972"/>
        </pc:sldMkLst>
      </pc:sldChg>
      <pc:sldChg chg="del">
        <pc:chgData name="伊健 杜" userId="e69aded81da48593" providerId="LiveId" clId="{C313B0D9-9443-4A21-9CE1-72F01DD645D7}" dt="2022-10-11T02:30:31.517" v="3" actId="47"/>
        <pc:sldMkLst>
          <pc:docMk/>
          <pc:sldMk cId="1358144278" sldId="973"/>
        </pc:sldMkLst>
      </pc:sldChg>
      <pc:sldChg chg="addSp delSp modSp add mod">
        <pc:chgData name="伊健 杜" userId="e69aded81da48593" providerId="LiveId" clId="{C313B0D9-9443-4A21-9CE1-72F01DD645D7}" dt="2022-10-11T07:18:45.995" v="4159"/>
        <pc:sldMkLst>
          <pc:docMk/>
          <pc:sldMk cId="1681601975" sldId="973"/>
        </pc:sldMkLst>
        <pc:spChg chg="del">
          <ac:chgData name="伊健 杜" userId="e69aded81da48593" providerId="LiveId" clId="{C313B0D9-9443-4A21-9CE1-72F01DD645D7}" dt="2022-10-11T03:22:05.562" v="1217" actId="478"/>
          <ac:spMkLst>
            <pc:docMk/>
            <pc:sldMk cId="1681601975" sldId="973"/>
            <ac:spMk id="3" creationId="{CF11BF63-4BA5-0001-93BF-FE1A8B1A2AC5}"/>
          </ac:spMkLst>
        </pc:spChg>
        <pc:spChg chg="mod">
          <ac:chgData name="伊健 杜" userId="e69aded81da48593" providerId="LiveId" clId="{C313B0D9-9443-4A21-9CE1-72F01DD645D7}" dt="2022-10-11T07:18:45.995" v="4159"/>
          <ac:spMkLst>
            <pc:docMk/>
            <pc:sldMk cId="1681601975" sldId="973"/>
            <ac:spMk id="5" creationId="{F840BB8E-7C72-A2A7-1114-9BCC02F8ABEA}"/>
          </ac:spMkLst>
        </pc:spChg>
        <pc:spChg chg="mod">
          <ac:chgData name="伊健 杜" userId="e69aded81da48593" providerId="LiveId" clId="{C313B0D9-9443-4A21-9CE1-72F01DD645D7}" dt="2022-10-11T07:18:45.995" v="4159"/>
          <ac:spMkLst>
            <pc:docMk/>
            <pc:sldMk cId="1681601975" sldId="973"/>
            <ac:spMk id="6" creationId="{2DD8F9B8-7141-5844-E5E3-84673D7B2375}"/>
          </ac:spMkLst>
        </pc:spChg>
        <pc:spChg chg="del">
          <ac:chgData name="伊健 杜" userId="e69aded81da48593" providerId="LiveId" clId="{C313B0D9-9443-4A21-9CE1-72F01DD645D7}" dt="2022-10-11T03:22:05.562" v="1217" actId="478"/>
          <ac:spMkLst>
            <pc:docMk/>
            <pc:sldMk cId="1681601975" sldId="973"/>
            <ac:spMk id="7" creationId="{9E97A34D-8245-0E3C-016E-143C192603F0}"/>
          </ac:spMkLst>
        </pc:spChg>
        <pc:picChg chg="del">
          <ac:chgData name="伊健 杜" userId="e69aded81da48593" providerId="LiveId" clId="{C313B0D9-9443-4A21-9CE1-72F01DD645D7}" dt="2022-10-11T03:22:05.562" v="1217" actId="478"/>
          <ac:picMkLst>
            <pc:docMk/>
            <pc:sldMk cId="1681601975" sldId="973"/>
            <ac:picMk id="2" creationId="{A64DAD18-E18A-F864-2F93-C789F5885728}"/>
          </ac:picMkLst>
        </pc:picChg>
        <pc:picChg chg="add mod">
          <ac:chgData name="伊健 杜" userId="e69aded81da48593" providerId="LiveId" clId="{C313B0D9-9443-4A21-9CE1-72F01DD645D7}" dt="2022-10-11T03:23:03.660" v="1263" actId="1076"/>
          <ac:picMkLst>
            <pc:docMk/>
            <pc:sldMk cId="1681601975" sldId="973"/>
            <ac:picMk id="8" creationId="{256B9332-DCBD-160A-3E03-D2F8F1D0DD32}"/>
          </ac:picMkLst>
        </pc:picChg>
        <pc:picChg chg="add mod">
          <ac:chgData name="伊健 杜" userId="e69aded81da48593" providerId="LiveId" clId="{C313B0D9-9443-4A21-9CE1-72F01DD645D7}" dt="2022-10-11T03:23:02.880" v="1262" actId="1076"/>
          <ac:picMkLst>
            <pc:docMk/>
            <pc:sldMk cId="1681601975" sldId="973"/>
            <ac:picMk id="9" creationId="{8936C7AD-6268-7E64-93B9-33C38620040E}"/>
          </ac:picMkLst>
        </pc:picChg>
        <pc:picChg chg="del mod">
          <ac:chgData name="伊健 杜" userId="e69aded81da48593" providerId="LiveId" clId="{C313B0D9-9443-4A21-9CE1-72F01DD645D7}" dt="2022-10-11T03:22:05.562" v="1217" actId="478"/>
          <ac:picMkLst>
            <pc:docMk/>
            <pc:sldMk cId="1681601975" sldId="973"/>
            <ac:picMk id="6146" creationId="{08BB3196-F1B3-8E58-C688-CB165C0D3F2F}"/>
          </ac:picMkLst>
        </pc:picChg>
      </pc:sldChg>
      <pc:sldChg chg="del">
        <pc:chgData name="伊健 杜" userId="e69aded81da48593" providerId="LiveId" clId="{C313B0D9-9443-4A21-9CE1-72F01DD645D7}" dt="2022-10-11T02:30:31.517" v="3" actId="47"/>
        <pc:sldMkLst>
          <pc:docMk/>
          <pc:sldMk cId="3012338746" sldId="974"/>
        </pc:sldMkLst>
      </pc:sldChg>
      <pc:sldChg chg="addSp delSp modSp add mod">
        <pc:chgData name="伊健 杜" userId="e69aded81da48593" providerId="LiveId" clId="{C313B0D9-9443-4A21-9CE1-72F01DD645D7}" dt="2022-10-11T07:18:45.995" v="4159"/>
        <pc:sldMkLst>
          <pc:docMk/>
          <pc:sldMk cId="3040250062" sldId="974"/>
        </pc:sldMkLst>
        <pc:spChg chg="mod">
          <ac:chgData name="伊健 杜" userId="e69aded81da48593" providerId="LiveId" clId="{C313B0D9-9443-4A21-9CE1-72F01DD645D7}" dt="2022-10-11T07:18:45.995" v="4159"/>
          <ac:spMkLst>
            <pc:docMk/>
            <pc:sldMk cId="3040250062" sldId="974"/>
            <ac:spMk id="5" creationId="{F840BB8E-7C72-A2A7-1114-9BCC02F8ABEA}"/>
          </ac:spMkLst>
        </pc:spChg>
        <pc:spChg chg="mod">
          <ac:chgData name="伊健 杜" userId="e69aded81da48593" providerId="LiveId" clId="{C313B0D9-9443-4A21-9CE1-72F01DD645D7}" dt="2022-10-11T07:18:45.995" v="4159"/>
          <ac:spMkLst>
            <pc:docMk/>
            <pc:sldMk cId="3040250062" sldId="974"/>
            <ac:spMk id="6" creationId="{2DD8F9B8-7141-5844-E5E3-84673D7B2375}"/>
          </ac:spMkLst>
        </pc:spChg>
        <pc:picChg chg="del">
          <ac:chgData name="伊健 杜" userId="e69aded81da48593" providerId="LiveId" clId="{C313B0D9-9443-4A21-9CE1-72F01DD645D7}" dt="2022-10-11T03:25:03.779" v="1381" actId="478"/>
          <ac:picMkLst>
            <pc:docMk/>
            <pc:sldMk cId="3040250062" sldId="974"/>
            <ac:picMk id="8" creationId="{256B9332-DCBD-160A-3E03-D2F8F1D0DD32}"/>
          </ac:picMkLst>
        </pc:picChg>
        <pc:picChg chg="del mod">
          <ac:chgData name="伊健 杜" userId="e69aded81da48593" providerId="LiveId" clId="{C313B0D9-9443-4A21-9CE1-72F01DD645D7}" dt="2022-10-11T03:25:03.779" v="1381" actId="478"/>
          <ac:picMkLst>
            <pc:docMk/>
            <pc:sldMk cId="3040250062" sldId="974"/>
            <ac:picMk id="9" creationId="{8936C7AD-6268-7E64-93B9-33C38620040E}"/>
          </ac:picMkLst>
        </pc:picChg>
        <pc:picChg chg="add mod">
          <ac:chgData name="伊健 杜" userId="e69aded81da48593" providerId="LiveId" clId="{C313B0D9-9443-4A21-9CE1-72F01DD645D7}" dt="2022-10-11T03:26:50.133" v="1391" actId="1076"/>
          <ac:picMkLst>
            <pc:docMk/>
            <pc:sldMk cId="3040250062" sldId="974"/>
            <ac:picMk id="7170" creationId="{E53DBF9A-7EE7-FD17-7B64-CA5FA0C697E6}"/>
          </ac:picMkLst>
        </pc:picChg>
        <pc:picChg chg="add mod">
          <ac:chgData name="伊健 杜" userId="e69aded81da48593" providerId="LiveId" clId="{C313B0D9-9443-4A21-9CE1-72F01DD645D7}" dt="2022-10-11T03:26:46.216" v="1389" actId="1076"/>
          <ac:picMkLst>
            <pc:docMk/>
            <pc:sldMk cId="3040250062" sldId="974"/>
            <ac:picMk id="7172" creationId="{F6153FC0-03F5-D763-6DD3-5973BA620F1D}"/>
          </ac:picMkLst>
        </pc:picChg>
      </pc:sldChg>
      <pc:sldChg chg="del">
        <pc:chgData name="伊健 杜" userId="e69aded81da48593" providerId="LiveId" clId="{C313B0D9-9443-4A21-9CE1-72F01DD645D7}" dt="2022-10-11T02:30:31.517" v="3" actId="47"/>
        <pc:sldMkLst>
          <pc:docMk/>
          <pc:sldMk cId="3753193412" sldId="975"/>
        </pc:sldMkLst>
      </pc:sldChg>
      <pc:sldChg chg="addSp delSp modSp add mod modAnim">
        <pc:chgData name="伊健 杜" userId="e69aded81da48593" providerId="LiveId" clId="{C313B0D9-9443-4A21-9CE1-72F01DD645D7}" dt="2022-10-11T03:29:15.700" v="1454" actId="20577"/>
        <pc:sldMkLst>
          <pc:docMk/>
          <pc:sldMk cId="3831510725" sldId="975"/>
        </pc:sldMkLst>
        <pc:spChg chg="mod">
          <ac:chgData name="伊健 杜" userId="e69aded81da48593" providerId="LiveId" clId="{C313B0D9-9443-4A21-9CE1-72F01DD645D7}" dt="2022-10-11T03:28:11.342" v="1410" actId="20577"/>
          <ac:spMkLst>
            <pc:docMk/>
            <pc:sldMk cId="3831510725" sldId="975"/>
            <ac:spMk id="2" creationId="{1302A11A-625D-774F-23B3-739301B530C3}"/>
          </ac:spMkLst>
        </pc:spChg>
        <pc:spChg chg="mod">
          <ac:chgData name="伊健 杜" userId="e69aded81da48593" providerId="LiveId" clId="{C313B0D9-9443-4A21-9CE1-72F01DD645D7}" dt="2022-10-11T03:29:00.288" v="1442" actId="1076"/>
          <ac:spMkLst>
            <pc:docMk/>
            <pc:sldMk cId="3831510725" sldId="975"/>
            <ac:spMk id="3" creationId="{BF178E76-FDFB-D2B6-710A-37444C6E7082}"/>
          </ac:spMkLst>
        </pc:spChg>
        <pc:spChg chg="del">
          <ac:chgData name="伊健 杜" userId="e69aded81da48593" providerId="LiveId" clId="{C313B0D9-9443-4A21-9CE1-72F01DD645D7}" dt="2022-10-11T03:28:31.552" v="1413" actId="478"/>
          <ac:spMkLst>
            <pc:docMk/>
            <pc:sldMk cId="3831510725" sldId="975"/>
            <ac:spMk id="4" creationId="{001214B7-07C5-6789-1DE5-0CFB43518622}"/>
          </ac:spMkLst>
        </pc:spChg>
        <pc:spChg chg="mod">
          <ac:chgData name="伊健 杜" userId="e69aded81da48593" providerId="LiveId" clId="{C313B0D9-9443-4A21-9CE1-72F01DD645D7}" dt="2022-10-11T03:29:08.689" v="1447" actId="1076"/>
          <ac:spMkLst>
            <pc:docMk/>
            <pc:sldMk cId="3831510725" sldId="975"/>
            <ac:spMk id="5" creationId="{C57211A0-9C60-D804-6094-37A6B213E351}"/>
          </ac:spMkLst>
        </pc:spChg>
        <pc:spChg chg="add mod">
          <ac:chgData name="伊健 杜" userId="e69aded81da48593" providerId="LiveId" clId="{C313B0D9-9443-4A21-9CE1-72F01DD645D7}" dt="2022-10-11T03:29:01.246" v="1443" actId="1076"/>
          <ac:spMkLst>
            <pc:docMk/>
            <pc:sldMk cId="3831510725" sldId="975"/>
            <ac:spMk id="6" creationId="{9A6141FC-AF43-4FE6-5AF7-D61E9EB71D71}"/>
          </ac:spMkLst>
        </pc:spChg>
        <pc:spChg chg="add mod">
          <ac:chgData name="伊健 杜" userId="e69aded81da48593" providerId="LiveId" clId="{C313B0D9-9443-4A21-9CE1-72F01DD645D7}" dt="2022-10-11T03:29:03.532" v="1444" actId="1076"/>
          <ac:spMkLst>
            <pc:docMk/>
            <pc:sldMk cId="3831510725" sldId="975"/>
            <ac:spMk id="7" creationId="{FFC83F90-D99C-E7EC-92EA-1D525D9DEE07}"/>
          </ac:spMkLst>
        </pc:spChg>
        <pc:spChg chg="del">
          <ac:chgData name="伊健 杜" userId="e69aded81da48593" providerId="LiveId" clId="{C313B0D9-9443-4A21-9CE1-72F01DD645D7}" dt="2022-10-11T03:28:29.505" v="1411" actId="478"/>
          <ac:spMkLst>
            <pc:docMk/>
            <pc:sldMk cId="3831510725" sldId="975"/>
            <ac:spMk id="8" creationId="{279D721E-C3FB-2CB0-6BD4-36E099029B06}"/>
          </ac:spMkLst>
        </pc:spChg>
        <pc:spChg chg="add mod">
          <ac:chgData name="伊健 杜" userId="e69aded81da48593" providerId="LiveId" clId="{C313B0D9-9443-4A21-9CE1-72F01DD645D7}" dt="2022-10-11T03:29:07.070" v="1446" actId="1076"/>
          <ac:spMkLst>
            <pc:docMk/>
            <pc:sldMk cId="3831510725" sldId="975"/>
            <ac:spMk id="9" creationId="{8D9E0762-1A25-8CA4-F605-31F551140D85}"/>
          </ac:spMkLst>
        </pc:spChg>
        <pc:spChg chg="add mod">
          <ac:chgData name="伊健 杜" userId="e69aded81da48593" providerId="LiveId" clId="{C313B0D9-9443-4A21-9CE1-72F01DD645D7}" dt="2022-10-11T03:29:15.700" v="1454" actId="20577"/>
          <ac:spMkLst>
            <pc:docMk/>
            <pc:sldMk cId="3831510725" sldId="975"/>
            <ac:spMk id="10" creationId="{69AFC0F6-EE4E-4F2C-6450-7C66CC78AC32}"/>
          </ac:spMkLst>
        </pc:spChg>
      </pc:sldChg>
      <pc:sldChg chg="addSp delSp modSp add mod">
        <pc:chgData name="伊健 杜" userId="e69aded81da48593" providerId="LiveId" clId="{C313B0D9-9443-4A21-9CE1-72F01DD645D7}" dt="2022-10-11T07:18:45.995" v="4159"/>
        <pc:sldMkLst>
          <pc:docMk/>
          <pc:sldMk cId="565856317" sldId="976"/>
        </pc:sldMkLst>
        <pc:spChg chg="add mod">
          <ac:chgData name="伊健 杜" userId="e69aded81da48593" providerId="LiveId" clId="{C313B0D9-9443-4A21-9CE1-72F01DD645D7}" dt="2022-10-11T03:29:30.324" v="1457"/>
          <ac:spMkLst>
            <pc:docMk/>
            <pc:sldMk cId="565856317" sldId="976"/>
            <ac:spMk id="2" creationId="{456019E8-8BD6-8ACB-6808-DD6F02B3849D}"/>
          </ac:spMkLst>
        </pc:spChg>
        <pc:spChg chg="del">
          <ac:chgData name="伊健 杜" userId="e69aded81da48593" providerId="LiveId" clId="{C313B0D9-9443-4A21-9CE1-72F01DD645D7}" dt="2022-10-11T03:29:27.338" v="1456" actId="478"/>
          <ac:spMkLst>
            <pc:docMk/>
            <pc:sldMk cId="565856317" sldId="976"/>
            <ac:spMk id="4" creationId="{608D2AA5-9C78-DD62-0327-747174067638}"/>
          </ac:spMkLst>
        </pc:spChg>
        <pc:spChg chg="del">
          <ac:chgData name="伊健 杜" userId="e69aded81da48593" providerId="LiveId" clId="{C313B0D9-9443-4A21-9CE1-72F01DD645D7}" dt="2022-10-11T03:29:27.338" v="1456" actId="478"/>
          <ac:spMkLst>
            <pc:docMk/>
            <pc:sldMk cId="565856317" sldId="976"/>
            <ac:spMk id="5" creationId="{F840BB8E-7C72-A2A7-1114-9BCC02F8ABEA}"/>
          </ac:spMkLst>
        </pc:spChg>
        <pc:spChg chg="mod">
          <ac:chgData name="伊健 杜" userId="e69aded81da48593" providerId="LiveId" clId="{C313B0D9-9443-4A21-9CE1-72F01DD645D7}" dt="2022-10-11T07:18:45.995" v="4159"/>
          <ac:spMkLst>
            <pc:docMk/>
            <pc:sldMk cId="565856317" sldId="976"/>
            <ac:spMk id="6" creationId="{2DD8F9B8-7141-5844-E5E3-84673D7B2375}"/>
          </ac:spMkLst>
        </pc:spChg>
        <pc:picChg chg="del mod">
          <ac:chgData name="伊健 杜" userId="e69aded81da48593" providerId="LiveId" clId="{C313B0D9-9443-4A21-9CE1-72F01DD645D7}" dt="2022-10-11T03:30:25.895" v="1590" actId="478"/>
          <ac:picMkLst>
            <pc:docMk/>
            <pc:sldMk cId="565856317" sldId="976"/>
            <ac:picMk id="7170" creationId="{E53DBF9A-7EE7-FD17-7B64-CA5FA0C697E6}"/>
          </ac:picMkLst>
        </pc:picChg>
        <pc:picChg chg="del mod">
          <ac:chgData name="伊健 杜" userId="e69aded81da48593" providerId="LiveId" clId="{C313B0D9-9443-4A21-9CE1-72F01DD645D7}" dt="2022-10-11T03:30:25.895" v="1590" actId="478"/>
          <ac:picMkLst>
            <pc:docMk/>
            <pc:sldMk cId="565856317" sldId="976"/>
            <ac:picMk id="7172" creationId="{F6153FC0-03F5-D763-6DD3-5973BA620F1D}"/>
          </ac:picMkLst>
        </pc:picChg>
        <pc:picChg chg="add mod">
          <ac:chgData name="伊健 杜" userId="e69aded81da48593" providerId="LiveId" clId="{C313B0D9-9443-4A21-9CE1-72F01DD645D7}" dt="2022-10-11T03:31:03.236" v="1597" actId="1076"/>
          <ac:picMkLst>
            <pc:docMk/>
            <pc:sldMk cId="565856317" sldId="976"/>
            <ac:picMk id="9218" creationId="{BDF77D42-DD50-06B4-9531-362177E16F70}"/>
          </ac:picMkLst>
        </pc:picChg>
      </pc:sldChg>
      <pc:sldChg chg="addSp delSp modSp add mod">
        <pc:chgData name="伊健 杜" userId="e69aded81da48593" providerId="LiveId" clId="{C313B0D9-9443-4A21-9CE1-72F01DD645D7}" dt="2022-10-11T07:18:45.995" v="4159"/>
        <pc:sldMkLst>
          <pc:docMk/>
          <pc:sldMk cId="1666866980" sldId="977"/>
        </pc:sldMkLst>
        <pc:spChg chg="mod">
          <ac:chgData name="伊健 杜" userId="e69aded81da48593" providerId="LiveId" clId="{C313B0D9-9443-4A21-9CE1-72F01DD645D7}" dt="2022-10-11T07:18:45.995" v="4159"/>
          <ac:spMkLst>
            <pc:docMk/>
            <pc:sldMk cId="1666866980" sldId="977"/>
            <ac:spMk id="6" creationId="{2DD8F9B8-7141-5844-E5E3-84673D7B2375}"/>
          </ac:spMkLst>
        </pc:spChg>
        <pc:picChg chg="del">
          <ac:chgData name="伊健 杜" userId="e69aded81da48593" providerId="LiveId" clId="{C313B0D9-9443-4A21-9CE1-72F01DD645D7}" dt="2022-10-11T03:32:55.031" v="1716" actId="478"/>
          <ac:picMkLst>
            <pc:docMk/>
            <pc:sldMk cId="1666866980" sldId="977"/>
            <ac:picMk id="9218" creationId="{BDF77D42-DD50-06B4-9531-362177E16F70}"/>
          </ac:picMkLst>
        </pc:picChg>
        <pc:picChg chg="add mod">
          <ac:chgData name="伊健 杜" userId="e69aded81da48593" providerId="LiveId" clId="{C313B0D9-9443-4A21-9CE1-72F01DD645D7}" dt="2022-10-11T03:33:02.070" v="1721" actId="14100"/>
          <ac:picMkLst>
            <pc:docMk/>
            <pc:sldMk cId="1666866980" sldId="977"/>
            <ac:picMk id="10242" creationId="{F1879398-FA97-ECED-F3C7-9626F01C6B67}"/>
          </ac:picMkLst>
        </pc:picChg>
      </pc:sldChg>
      <pc:sldChg chg="addSp delSp modSp add mod">
        <pc:chgData name="伊健 杜" userId="e69aded81da48593" providerId="LiveId" clId="{C313B0D9-9443-4A21-9CE1-72F01DD645D7}" dt="2022-10-11T07:18:45.995" v="4159"/>
        <pc:sldMkLst>
          <pc:docMk/>
          <pc:sldMk cId="956603239" sldId="978"/>
        </pc:sldMkLst>
        <pc:spChg chg="mod">
          <ac:chgData name="伊健 杜" userId="e69aded81da48593" providerId="LiveId" clId="{C313B0D9-9443-4A21-9CE1-72F01DD645D7}" dt="2022-10-11T07:18:45.995" v="4159"/>
          <ac:spMkLst>
            <pc:docMk/>
            <pc:sldMk cId="956603239" sldId="978"/>
            <ac:spMk id="6" creationId="{2DD8F9B8-7141-5844-E5E3-84673D7B2375}"/>
          </ac:spMkLst>
        </pc:spChg>
        <pc:picChg chg="del mod">
          <ac:chgData name="伊健 杜" userId="e69aded81da48593" providerId="LiveId" clId="{C313B0D9-9443-4A21-9CE1-72F01DD645D7}" dt="2022-10-11T03:34:41.525" v="1894" actId="478"/>
          <ac:picMkLst>
            <pc:docMk/>
            <pc:sldMk cId="956603239" sldId="978"/>
            <ac:picMk id="10242" creationId="{F1879398-FA97-ECED-F3C7-9626F01C6B67}"/>
          </ac:picMkLst>
        </pc:picChg>
        <pc:picChg chg="add mod">
          <ac:chgData name="伊健 杜" userId="e69aded81da48593" providerId="LiveId" clId="{C313B0D9-9443-4A21-9CE1-72F01DD645D7}" dt="2022-10-11T03:35:43.642" v="1899" actId="1076"/>
          <ac:picMkLst>
            <pc:docMk/>
            <pc:sldMk cId="956603239" sldId="978"/>
            <ac:picMk id="11266" creationId="{10A632D0-52B7-01B2-DB87-608D959A4BB1}"/>
          </ac:picMkLst>
        </pc:picChg>
      </pc:sldChg>
      <pc:sldChg chg="addSp delSp modSp new mod">
        <pc:chgData name="伊健 杜" userId="e69aded81da48593" providerId="LiveId" clId="{C313B0D9-9443-4A21-9CE1-72F01DD645D7}" dt="2022-10-11T07:18:45.995" v="4159"/>
        <pc:sldMkLst>
          <pc:docMk/>
          <pc:sldMk cId="2848116015" sldId="979"/>
        </pc:sldMkLst>
        <pc:spChg chg="mod">
          <ac:chgData name="伊健 杜" userId="e69aded81da48593" providerId="LiveId" clId="{C313B0D9-9443-4A21-9CE1-72F01DD645D7}" dt="2022-10-11T07:18:45.995" v="4159"/>
          <ac:spMkLst>
            <pc:docMk/>
            <pc:sldMk cId="2848116015" sldId="979"/>
            <ac:spMk id="2" creationId="{6FBB0703-B80C-DD81-1120-E6ED3262E957}"/>
          </ac:spMkLst>
        </pc:spChg>
        <pc:spChg chg="del">
          <ac:chgData name="伊健 杜" userId="e69aded81da48593" providerId="LiveId" clId="{C313B0D9-9443-4A21-9CE1-72F01DD645D7}" dt="2022-10-11T03:35:52.226" v="1901" actId="478"/>
          <ac:spMkLst>
            <pc:docMk/>
            <pc:sldMk cId="2848116015" sldId="979"/>
            <ac:spMk id="3" creationId="{A3988C1A-AC70-50C2-993E-541720918F1E}"/>
          </ac:spMkLst>
        </pc:spChg>
        <pc:spChg chg="add mod">
          <ac:chgData name="伊健 杜" userId="e69aded81da48593" providerId="LiveId" clId="{C313B0D9-9443-4A21-9CE1-72F01DD645D7}" dt="2022-10-11T03:36:21.271" v="1949" actId="1076"/>
          <ac:spMkLst>
            <pc:docMk/>
            <pc:sldMk cId="2848116015" sldId="979"/>
            <ac:spMk id="4" creationId="{8684E8FC-ED65-8013-523F-D4E562078BA4}"/>
          </ac:spMkLst>
        </pc:spChg>
        <pc:spChg chg="add mod">
          <ac:chgData name="伊健 杜" userId="e69aded81da48593" providerId="LiveId" clId="{C313B0D9-9443-4A21-9CE1-72F01DD645D7}" dt="2022-10-11T03:36:21.271" v="1949" actId="1076"/>
          <ac:spMkLst>
            <pc:docMk/>
            <pc:sldMk cId="2848116015" sldId="979"/>
            <ac:spMk id="5" creationId="{6831E848-D887-555C-18E6-5CEE2D07A435}"/>
          </ac:spMkLst>
        </pc:spChg>
        <pc:spChg chg="add mod">
          <ac:chgData name="伊健 杜" userId="e69aded81da48593" providerId="LiveId" clId="{C313B0D9-9443-4A21-9CE1-72F01DD645D7}" dt="2022-10-11T03:36:21.271" v="1949" actId="1076"/>
          <ac:spMkLst>
            <pc:docMk/>
            <pc:sldMk cId="2848116015" sldId="979"/>
            <ac:spMk id="6" creationId="{12AD70BB-D49D-BB64-E519-B795EF6A4AC9}"/>
          </ac:spMkLst>
        </pc:spChg>
        <pc:spChg chg="add mod">
          <ac:chgData name="伊健 杜" userId="e69aded81da48593" providerId="LiveId" clId="{C313B0D9-9443-4A21-9CE1-72F01DD645D7}" dt="2022-10-11T03:36:21.271" v="1949" actId="1076"/>
          <ac:spMkLst>
            <pc:docMk/>
            <pc:sldMk cId="2848116015" sldId="979"/>
            <ac:spMk id="7" creationId="{38683465-7A87-0F97-70F4-B7A4F90183FD}"/>
          </ac:spMkLst>
        </pc:spChg>
        <pc:spChg chg="add mod">
          <ac:chgData name="伊健 杜" userId="e69aded81da48593" providerId="LiveId" clId="{C313B0D9-9443-4A21-9CE1-72F01DD645D7}" dt="2022-10-11T03:36:21.271" v="1949" actId="1076"/>
          <ac:spMkLst>
            <pc:docMk/>
            <pc:sldMk cId="2848116015" sldId="979"/>
            <ac:spMk id="8" creationId="{5B9A539B-B7C4-7089-1DC8-049583D2F30E}"/>
          </ac:spMkLst>
        </pc:spChg>
        <pc:spChg chg="add mod">
          <ac:chgData name="伊健 杜" userId="e69aded81da48593" providerId="LiveId" clId="{C313B0D9-9443-4A21-9CE1-72F01DD645D7}" dt="2022-10-11T03:36:21.271" v="1949" actId="1076"/>
          <ac:spMkLst>
            <pc:docMk/>
            <pc:sldMk cId="2848116015" sldId="979"/>
            <ac:spMk id="9" creationId="{1BC631C6-9ACB-A134-623E-23C3867AF004}"/>
          </ac:spMkLst>
        </pc:spChg>
      </pc:sldChg>
      <pc:sldChg chg="addSp delSp modSp add mod">
        <pc:chgData name="伊健 杜" userId="e69aded81da48593" providerId="LiveId" clId="{C313B0D9-9443-4A21-9CE1-72F01DD645D7}" dt="2022-10-11T07:18:45.995" v="4159"/>
        <pc:sldMkLst>
          <pc:docMk/>
          <pc:sldMk cId="1437777661" sldId="980"/>
        </pc:sldMkLst>
        <pc:spChg chg="mod">
          <ac:chgData name="伊健 杜" userId="e69aded81da48593" providerId="LiveId" clId="{C313B0D9-9443-4A21-9CE1-72F01DD645D7}" dt="2022-10-11T03:40:52.906" v="2173" actId="20577"/>
          <ac:spMkLst>
            <pc:docMk/>
            <pc:sldMk cId="1437777661" sldId="980"/>
            <ac:spMk id="6" creationId="{F83A6AC8-56F1-EB9E-DD47-C1CFF9753BBA}"/>
          </ac:spMkLst>
        </pc:spChg>
        <pc:spChg chg="mod">
          <ac:chgData name="伊健 杜" userId="e69aded81da48593" providerId="LiveId" clId="{C313B0D9-9443-4A21-9CE1-72F01DD645D7}" dt="2022-10-11T07:18:45.995" v="4159"/>
          <ac:spMkLst>
            <pc:docMk/>
            <pc:sldMk cId="1437777661" sldId="980"/>
            <ac:spMk id="7" creationId="{8A134A8E-94C3-0EE7-C065-45DB3136BA45}"/>
          </ac:spMkLst>
        </pc:spChg>
        <pc:picChg chg="del">
          <ac:chgData name="伊健 杜" userId="e69aded81da48593" providerId="LiveId" clId="{C313B0D9-9443-4A21-9CE1-72F01DD645D7}" dt="2022-10-11T03:38:53.636" v="2029" actId="478"/>
          <ac:picMkLst>
            <pc:docMk/>
            <pc:sldMk cId="1437777661" sldId="980"/>
            <ac:picMk id="12290" creationId="{7E05C480-26C0-8826-3EDE-2C482B3DF632}"/>
          </ac:picMkLst>
        </pc:picChg>
        <pc:picChg chg="add mod">
          <ac:chgData name="伊健 杜" userId="e69aded81da48593" providerId="LiveId" clId="{C313B0D9-9443-4A21-9CE1-72F01DD645D7}" dt="2022-10-11T03:40:39.031" v="2172" actId="1076"/>
          <ac:picMkLst>
            <pc:docMk/>
            <pc:sldMk cId="1437777661" sldId="980"/>
            <ac:picMk id="13314" creationId="{B43E2657-B3D3-2E44-E88C-DCA6628F04F7}"/>
          </ac:picMkLst>
        </pc:picChg>
      </pc:sldChg>
      <pc:sldChg chg="addSp delSp modSp add mod">
        <pc:chgData name="伊健 杜" userId="e69aded81da48593" providerId="LiveId" clId="{C313B0D9-9443-4A21-9CE1-72F01DD645D7}" dt="2022-10-11T07:18:45.995" v="4159"/>
        <pc:sldMkLst>
          <pc:docMk/>
          <pc:sldMk cId="4184503775" sldId="981"/>
        </pc:sldMkLst>
        <pc:spChg chg="mod">
          <ac:chgData name="伊健 杜" userId="e69aded81da48593" providerId="LiveId" clId="{C313B0D9-9443-4A21-9CE1-72F01DD645D7}" dt="2022-10-11T07:18:45.995" v="4159"/>
          <ac:spMkLst>
            <pc:docMk/>
            <pc:sldMk cId="4184503775" sldId="981"/>
            <ac:spMk id="7" creationId="{8A134A8E-94C3-0EE7-C065-45DB3136BA45}"/>
          </ac:spMkLst>
        </pc:spChg>
        <pc:picChg chg="add mod">
          <ac:chgData name="伊健 杜" userId="e69aded81da48593" providerId="LiveId" clId="{C313B0D9-9443-4A21-9CE1-72F01DD645D7}" dt="2022-10-11T03:46:53.476" v="2188" actId="1076"/>
          <ac:picMkLst>
            <pc:docMk/>
            <pc:sldMk cId="4184503775" sldId="981"/>
            <ac:picMk id="3" creationId="{AB6BB535-1138-F068-2E7E-C4DD6820233C}"/>
          </ac:picMkLst>
        </pc:picChg>
        <pc:picChg chg="add mod">
          <ac:chgData name="伊健 杜" userId="e69aded81da48593" providerId="LiveId" clId="{C313B0D9-9443-4A21-9CE1-72F01DD645D7}" dt="2022-10-11T03:46:53.476" v="2188" actId="1076"/>
          <ac:picMkLst>
            <pc:docMk/>
            <pc:sldMk cId="4184503775" sldId="981"/>
            <ac:picMk id="5" creationId="{C6BD58D9-287C-C843-E8B7-0DADC1DD1C49}"/>
          </ac:picMkLst>
        </pc:picChg>
        <pc:picChg chg="add mod">
          <ac:chgData name="伊健 杜" userId="e69aded81da48593" providerId="LiveId" clId="{C313B0D9-9443-4A21-9CE1-72F01DD645D7}" dt="2022-10-11T03:47:57.992" v="2290" actId="1076"/>
          <ac:picMkLst>
            <pc:docMk/>
            <pc:sldMk cId="4184503775" sldId="981"/>
            <ac:picMk id="9" creationId="{086DA11D-10B5-44E9-D6C5-1C49C534F86D}"/>
          </ac:picMkLst>
        </pc:picChg>
        <pc:picChg chg="add mod">
          <ac:chgData name="伊健 杜" userId="e69aded81da48593" providerId="LiveId" clId="{C313B0D9-9443-4A21-9CE1-72F01DD645D7}" dt="2022-10-11T03:46:58.759" v="2190" actId="14100"/>
          <ac:picMkLst>
            <pc:docMk/>
            <pc:sldMk cId="4184503775" sldId="981"/>
            <ac:picMk id="11" creationId="{60B5155B-D988-48CF-2D12-FA3A329BA776}"/>
          </ac:picMkLst>
        </pc:picChg>
        <pc:picChg chg="del">
          <ac:chgData name="伊健 杜" userId="e69aded81da48593" providerId="LiveId" clId="{C313B0D9-9443-4A21-9CE1-72F01DD645D7}" dt="2022-10-11T03:40:57.752" v="2175" actId="478"/>
          <ac:picMkLst>
            <pc:docMk/>
            <pc:sldMk cId="4184503775" sldId="981"/>
            <ac:picMk id="13314" creationId="{B43E2657-B3D3-2E44-E88C-DCA6628F04F7}"/>
          </ac:picMkLst>
        </pc:picChg>
      </pc:sldChg>
      <pc:sldChg chg="delSp modSp new mod">
        <pc:chgData name="伊健 杜" userId="e69aded81da48593" providerId="LiveId" clId="{C313B0D9-9443-4A21-9CE1-72F01DD645D7}" dt="2022-10-11T07:18:45.995" v="4159"/>
        <pc:sldMkLst>
          <pc:docMk/>
          <pc:sldMk cId="3071196355" sldId="982"/>
        </pc:sldMkLst>
        <pc:spChg chg="mod">
          <ac:chgData name="伊健 杜" userId="e69aded81da48593" providerId="LiveId" clId="{C313B0D9-9443-4A21-9CE1-72F01DD645D7}" dt="2022-10-11T07:18:45.995" v="4159"/>
          <ac:spMkLst>
            <pc:docMk/>
            <pc:sldMk cId="3071196355" sldId="982"/>
            <ac:spMk id="2" creationId="{EB4C207F-5DFD-54A5-76E3-F248B0C33E65}"/>
          </ac:spMkLst>
        </pc:spChg>
        <pc:spChg chg="del">
          <ac:chgData name="伊健 杜" userId="e69aded81da48593" providerId="LiveId" clId="{C313B0D9-9443-4A21-9CE1-72F01DD645D7}" dt="2022-10-11T03:48:16.388" v="2313" actId="478"/>
          <ac:spMkLst>
            <pc:docMk/>
            <pc:sldMk cId="3071196355" sldId="982"/>
            <ac:spMk id="3" creationId="{A71ED72A-A157-0EC6-A6F9-DA73C3AADFEF}"/>
          </ac:spMkLst>
        </pc:spChg>
      </pc:sldChg>
      <pc:sldChg chg="addSp modSp add mod">
        <pc:chgData name="伊健 杜" userId="e69aded81da48593" providerId="LiveId" clId="{C313B0D9-9443-4A21-9CE1-72F01DD645D7}" dt="2022-10-11T14:24:19.118" v="7187" actId="20577"/>
        <pc:sldMkLst>
          <pc:docMk/>
          <pc:sldMk cId="3892646328" sldId="983"/>
        </pc:sldMkLst>
        <pc:spChg chg="mod">
          <ac:chgData name="伊健 杜" userId="e69aded81da48593" providerId="LiveId" clId="{C313B0D9-9443-4A21-9CE1-72F01DD645D7}" dt="2022-10-11T07:18:45.995" v="4159"/>
          <ac:spMkLst>
            <pc:docMk/>
            <pc:sldMk cId="3892646328" sldId="983"/>
            <ac:spMk id="2" creationId="{EB4C207F-5DFD-54A5-76E3-F248B0C33E65}"/>
          </ac:spMkLst>
        </pc:spChg>
        <pc:spChg chg="add mod">
          <ac:chgData name="伊健 杜" userId="e69aded81da48593" providerId="LiveId" clId="{C313B0D9-9443-4A21-9CE1-72F01DD645D7}" dt="2022-10-11T14:22:30.293" v="7172" actId="403"/>
          <ac:spMkLst>
            <pc:docMk/>
            <pc:sldMk cId="3892646328" sldId="983"/>
            <ac:spMk id="3" creationId="{A1E19098-05DE-61D9-1012-244D3A50D524}"/>
          </ac:spMkLst>
        </pc:spChg>
        <pc:spChg chg="add mod">
          <ac:chgData name="伊健 杜" userId="e69aded81da48593" providerId="LiveId" clId="{C313B0D9-9443-4A21-9CE1-72F01DD645D7}" dt="2022-10-11T14:24:19.118" v="7187" actId="20577"/>
          <ac:spMkLst>
            <pc:docMk/>
            <pc:sldMk cId="3892646328" sldId="983"/>
            <ac:spMk id="4" creationId="{547A5DA8-15D3-9013-7CD2-224993911C39}"/>
          </ac:spMkLst>
        </pc:spChg>
      </pc:sldChg>
      <pc:sldChg chg="addSp delSp modSp add mod">
        <pc:chgData name="伊健 杜" userId="e69aded81da48593" providerId="LiveId" clId="{C313B0D9-9443-4A21-9CE1-72F01DD645D7}" dt="2022-10-11T07:18:45.995" v="4159"/>
        <pc:sldMkLst>
          <pc:docMk/>
          <pc:sldMk cId="1539798998" sldId="984"/>
        </pc:sldMkLst>
        <pc:spChg chg="mod">
          <ac:chgData name="伊健 杜" userId="e69aded81da48593" providerId="LiveId" clId="{C313B0D9-9443-4A21-9CE1-72F01DD645D7}" dt="2022-10-11T03:50:48.256" v="2526"/>
          <ac:spMkLst>
            <pc:docMk/>
            <pc:sldMk cId="1539798998" sldId="984"/>
            <ac:spMk id="6" creationId="{F83A6AC8-56F1-EB9E-DD47-C1CFF9753BBA}"/>
          </ac:spMkLst>
        </pc:spChg>
        <pc:spChg chg="mod">
          <ac:chgData name="伊健 杜" userId="e69aded81da48593" providerId="LiveId" clId="{C313B0D9-9443-4A21-9CE1-72F01DD645D7}" dt="2022-10-11T07:18:45.995" v="4159"/>
          <ac:spMkLst>
            <pc:docMk/>
            <pc:sldMk cId="1539798998" sldId="984"/>
            <ac:spMk id="7" creationId="{8A134A8E-94C3-0EE7-C065-45DB3136BA45}"/>
          </ac:spMkLst>
        </pc:spChg>
        <pc:picChg chg="del">
          <ac:chgData name="伊健 杜" userId="e69aded81da48593" providerId="LiveId" clId="{C313B0D9-9443-4A21-9CE1-72F01DD645D7}" dt="2022-10-11T03:51:09.815" v="2588" actId="478"/>
          <ac:picMkLst>
            <pc:docMk/>
            <pc:sldMk cId="1539798998" sldId="984"/>
            <ac:picMk id="12290" creationId="{7E05C480-26C0-8826-3EDE-2C482B3DF632}"/>
          </ac:picMkLst>
        </pc:picChg>
        <pc:picChg chg="add mod">
          <ac:chgData name="伊健 杜" userId="e69aded81da48593" providerId="LiveId" clId="{C313B0D9-9443-4A21-9CE1-72F01DD645D7}" dt="2022-10-11T04:01:52.918" v="2593" actId="1076"/>
          <ac:picMkLst>
            <pc:docMk/>
            <pc:sldMk cId="1539798998" sldId="984"/>
            <ac:picMk id="14338" creationId="{3932B08C-FC78-E678-C711-B4119360D9B3}"/>
          </ac:picMkLst>
        </pc:picChg>
      </pc:sldChg>
      <pc:sldChg chg="addSp delSp modSp add mod">
        <pc:chgData name="伊健 杜" userId="e69aded81da48593" providerId="LiveId" clId="{C313B0D9-9443-4A21-9CE1-72F01DD645D7}" dt="2022-10-11T07:18:45.995" v="4159"/>
        <pc:sldMkLst>
          <pc:docMk/>
          <pc:sldMk cId="2311296579" sldId="985"/>
        </pc:sldMkLst>
        <pc:spChg chg="mod">
          <ac:chgData name="伊健 杜" userId="e69aded81da48593" providerId="LiveId" clId="{C313B0D9-9443-4A21-9CE1-72F01DD645D7}" dt="2022-10-11T04:11:43.002" v="2870" actId="20577"/>
          <ac:spMkLst>
            <pc:docMk/>
            <pc:sldMk cId="2311296579" sldId="985"/>
            <ac:spMk id="6" creationId="{F83A6AC8-56F1-EB9E-DD47-C1CFF9753BBA}"/>
          </ac:spMkLst>
        </pc:spChg>
        <pc:spChg chg="mod">
          <ac:chgData name="伊健 杜" userId="e69aded81da48593" providerId="LiveId" clId="{C313B0D9-9443-4A21-9CE1-72F01DD645D7}" dt="2022-10-11T07:18:45.995" v="4159"/>
          <ac:spMkLst>
            <pc:docMk/>
            <pc:sldMk cId="2311296579" sldId="985"/>
            <ac:spMk id="7" creationId="{8A134A8E-94C3-0EE7-C065-45DB3136BA45}"/>
          </ac:spMkLst>
        </pc:spChg>
        <pc:picChg chg="del mod">
          <ac:chgData name="伊健 杜" userId="e69aded81da48593" providerId="LiveId" clId="{C313B0D9-9443-4A21-9CE1-72F01DD645D7}" dt="2022-10-11T04:02:24.675" v="2711" actId="478"/>
          <ac:picMkLst>
            <pc:docMk/>
            <pc:sldMk cId="2311296579" sldId="985"/>
            <ac:picMk id="14338" creationId="{3932B08C-FC78-E678-C711-B4119360D9B3}"/>
          </ac:picMkLst>
        </pc:picChg>
        <pc:picChg chg="add mod">
          <ac:chgData name="伊健 杜" userId="e69aded81da48593" providerId="LiveId" clId="{C313B0D9-9443-4A21-9CE1-72F01DD645D7}" dt="2022-10-11T04:04:11.791" v="2722" actId="14100"/>
          <ac:picMkLst>
            <pc:docMk/>
            <pc:sldMk cId="2311296579" sldId="985"/>
            <ac:picMk id="16386" creationId="{6D8AB96E-45B3-D3E0-F0FB-FE91DE93DCB6}"/>
          </ac:picMkLst>
        </pc:picChg>
      </pc:sldChg>
      <pc:sldChg chg="addSp delSp modSp add mod">
        <pc:chgData name="伊健 杜" userId="e69aded81da48593" providerId="LiveId" clId="{C313B0D9-9443-4A21-9CE1-72F01DD645D7}" dt="2022-10-11T07:18:45.995" v="4159"/>
        <pc:sldMkLst>
          <pc:docMk/>
          <pc:sldMk cId="3513704510" sldId="986"/>
        </pc:sldMkLst>
        <pc:spChg chg="add mod">
          <ac:chgData name="伊健 杜" userId="e69aded81da48593" providerId="LiveId" clId="{C313B0D9-9443-4A21-9CE1-72F01DD645D7}" dt="2022-10-11T04:11:35.680" v="2866" actId="1076"/>
          <ac:spMkLst>
            <pc:docMk/>
            <pc:sldMk cId="3513704510" sldId="986"/>
            <ac:spMk id="2" creationId="{D7826A2C-BBC1-6F24-3D7C-BB054741D082}"/>
          </ac:spMkLst>
        </pc:spChg>
        <pc:spChg chg="add del mod">
          <ac:chgData name="伊健 杜" userId="e69aded81da48593" providerId="LiveId" clId="{C313B0D9-9443-4A21-9CE1-72F01DD645D7}" dt="2022-10-11T04:12:10.835" v="2893" actId="478"/>
          <ac:spMkLst>
            <pc:docMk/>
            <pc:sldMk cId="3513704510" sldId="986"/>
            <ac:spMk id="3" creationId="{A807129B-2BE2-A3C4-F4C5-08CFF9695626}"/>
          </ac:spMkLst>
        </pc:spChg>
        <pc:spChg chg="mod">
          <ac:chgData name="伊健 杜" userId="e69aded81da48593" providerId="LiveId" clId="{C313B0D9-9443-4A21-9CE1-72F01DD645D7}" dt="2022-10-11T04:11:40.982" v="2868" actId="20577"/>
          <ac:spMkLst>
            <pc:docMk/>
            <pc:sldMk cId="3513704510" sldId="986"/>
            <ac:spMk id="6" creationId="{F83A6AC8-56F1-EB9E-DD47-C1CFF9753BBA}"/>
          </ac:spMkLst>
        </pc:spChg>
        <pc:spChg chg="mod">
          <ac:chgData name="伊健 杜" userId="e69aded81da48593" providerId="LiveId" clId="{C313B0D9-9443-4A21-9CE1-72F01DD645D7}" dt="2022-10-11T07:18:45.995" v="4159"/>
          <ac:spMkLst>
            <pc:docMk/>
            <pc:sldMk cId="3513704510" sldId="986"/>
            <ac:spMk id="7" creationId="{8A134A8E-94C3-0EE7-C065-45DB3136BA45}"/>
          </ac:spMkLst>
        </pc:spChg>
        <pc:picChg chg="del">
          <ac:chgData name="伊健 杜" userId="e69aded81da48593" providerId="LiveId" clId="{C313B0D9-9443-4A21-9CE1-72F01DD645D7}" dt="2022-10-11T04:09:04.206" v="2726" actId="478"/>
          <ac:picMkLst>
            <pc:docMk/>
            <pc:sldMk cId="3513704510" sldId="986"/>
            <ac:picMk id="16386" creationId="{6D8AB96E-45B3-D3E0-F0FB-FE91DE93DCB6}"/>
          </ac:picMkLst>
        </pc:picChg>
        <pc:picChg chg="add mod">
          <ac:chgData name="伊健 杜" userId="e69aded81da48593" providerId="LiveId" clId="{C313B0D9-9443-4A21-9CE1-72F01DD645D7}" dt="2022-10-11T04:11:10.659" v="2824" actId="1076"/>
          <ac:picMkLst>
            <pc:docMk/>
            <pc:sldMk cId="3513704510" sldId="986"/>
            <ac:picMk id="17410" creationId="{6A460270-1508-00C4-E532-00492F8553F8}"/>
          </ac:picMkLst>
        </pc:picChg>
        <pc:picChg chg="add mod">
          <ac:chgData name="伊健 杜" userId="e69aded81da48593" providerId="LiveId" clId="{C313B0D9-9443-4A21-9CE1-72F01DD645D7}" dt="2022-10-11T04:11:33.829" v="2865" actId="1076"/>
          <ac:picMkLst>
            <pc:docMk/>
            <pc:sldMk cId="3513704510" sldId="986"/>
            <ac:picMk id="17412" creationId="{AE8C60AB-ECA9-F3A1-B263-C7F3CAFC8E41}"/>
          </ac:picMkLst>
        </pc:picChg>
      </pc:sldChg>
      <pc:sldChg chg="addSp delSp modSp new mod">
        <pc:chgData name="伊健 杜" userId="e69aded81da48593" providerId="LiveId" clId="{C313B0D9-9443-4A21-9CE1-72F01DD645D7}" dt="2022-10-11T07:18:45.995" v="4159"/>
        <pc:sldMkLst>
          <pc:docMk/>
          <pc:sldMk cId="2649679660" sldId="987"/>
        </pc:sldMkLst>
        <pc:spChg chg="mod">
          <ac:chgData name="伊健 杜" userId="e69aded81da48593" providerId="LiveId" clId="{C313B0D9-9443-4A21-9CE1-72F01DD645D7}" dt="2022-10-11T07:18:45.995" v="4159"/>
          <ac:spMkLst>
            <pc:docMk/>
            <pc:sldMk cId="2649679660" sldId="987"/>
            <ac:spMk id="2" creationId="{34C57B82-EB84-A85A-A28C-8356EAC5AE9B}"/>
          </ac:spMkLst>
        </pc:spChg>
        <pc:spChg chg="del">
          <ac:chgData name="伊健 杜" userId="e69aded81da48593" providerId="LiveId" clId="{C313B0D9-9443-4A21-9CE1-72F01DD645D7}" dt="2022-10-11T04:12:00.318" v="2872" actId="478"/>
          <ac:spMkLst>
            <pc:docMk/>
            <pc:sldMk cId="2649679660" sldId="987"/>
            <ac:spMk id="3" creationId="{07ED33F8-06B7-EF41-3020-8A7AC032BA78}"/>
          </ac:spMkLst>
        </pc:spChg>
        <pc:spChg chg="add mod">
          <ac:chgData name="伊健 杜" userId="e69aded81da48593" providerId="LiveId" clId="{C313B0D9-9443-4A21-9CE1-72F01DD645D7}" dt="2022-10-11T04:15:09.993" v="3059"/>
          <ac:spMkLst>
            <pc:docMk/>
            <pc:sldMk cId="2649679660" sldId="987"/>
            <ac:spMk id="4" creationId="{7DC1E5AB-F2EE-6507-F54C-7627CCF3CC04}"/>
          </ac:spMkLst>
        </pc:spChg>
        <pc:spChg chg="add mod">
          <ac:chgData name="伊健 杜" userId="e69aded81da48593" providerId="LiveId" clId="{C313B0D9-9443-4A21-9CE1-72F01DD645D7}" dt="2022-10-11T04:15:54.080" v="3120" actId="20577"/>
          <ac:spMkLst>
            <pc:docMk/>
            <pc:sldMk cId="2649679660" sldId="987"/>
            <ac:spMk id="5" creationId="{533DD22D-47DD-53A6-9153-2F517016A617}"/>
          </ac:spMkLst>
        </pc:spChg>
      </pc:sldChg>
      <pc:sldChg chg="addSp delSp modSp add mod">
        <pc:chgData name="伊健 杜" userId="e69aded81da48593" providerId="LiveId" clId="{C313B0D9-9443-4A21-9CE1-72F01DD645D7}" dt="2022-10-11T07:18:45.995" v="4159"/>
        <pc:sldMkLst>
          <pc:docMk/>
          <pc:sldMk cId="1186664924" sldId="988"/>
        </pc:sldMkLst>
        <pc:spChg chg="del">
          <ac:chgData name="伊健 杜" userId="e69aded81da48593" providerId="LiveId" clId="{C313B0D9-9443-4A21-9CE1-72F01DD645D7}" dt="2022-10-11T04:12:38.764" v="2972" actId="478"/>
          <ac:spMkLst>
            <pc:docMk/>
            <pc:sldMk cId="1186664924" sldId="988"/>
            <ac:spMk id="2" creationId="{D7826A2C-BBC1-6F24-3D7C-BB054741D082}"/>
          </ac:spMkLst>
        </pc:spChg>
        <pc:spChg chg="mod">
          <ac:chgData name="伊健 杜" userId="e69aded81da48593" providerId="LiveId" clId="{C313B0D9-9443-4A21-9CE1-72F01DD645D7}" dt="2022-10-11T07:18:45.995" v="4159"/>
          <ac:spMkLst>
            <pc:docMk/>
            <pc:sldMk cId="1186664924" sldId="988"/>
            <ac:spMk id="7" creationId="{8A134A8E-94C3-0EE7-C065-45DB3136BA45}"/>
          </ac:spMkLst>
        </pc:spChg>
        <pc:picChg chg="del">
          <ac:chgData name="伊健 杜" userId="e69aded81da48593" providerId="LiveId" clId="{C313B0D9-9443-4A21-9CE1-72F01DD645D7}" dt="2022-10-11T04:12:36.415" v="2971" actId="478"/>
          <ac:picMkLst>
            <pc:docMk/>
            <pc:sldMk cId="1186664924" sldId="988"/>
            <ac:picMk id="17410" creationId="{6A460270-1508-00C4-E532-00492F8553F8}"/>
          </ac:picMkLst>
        </pc:picChg>
        <pc:picChg chg="del">
          <ac:chgData name="伊健 杜" userId="e69aded81da48593" providerId="LiveId" clId="{C313B0D9-9443-4A21-9CE1-72F01DD645D7}" dt="2022-10-11T04:12:36.415" v="2971" actId="478"/>
          <ac:picMkLst>
            <pc:docMk/>
            <pc:sldMk cId="1186664924" sldId="988"/>
            <ac:picMk id="17412" creationId="{AE8C60AB-ECA9-F3A1-B263-C7F3CAFC8E41}"/>
          </ac:picMkLst>
        </pc:picChg>
        <pc:picChg chg="add mod">
          <ac:chgData name="伊健 杜" userId="e69aded81da48593" providerId="LiveId" clId="{C313B0D9-9443-4A21-9CE1-72F01DD645D7}" dt="2022-10-11T04:13:11.231" v="2975" actId="1076"/>
          <ac:picMkLst>
            <pc:docMk/>
            <pc:sldMk cId="1186664924" sldId="988"/>
            <ac:picMk id="18434" creationId="{29ED2E4C-CCD1-4F2E-E3F9-12880B2E150E}"/>
          </ac:picMkLst>
        </pc:picChg>
        <pc:picChg chg="add mod">
          <ac:chgData name="伊健 杜" userId="e69aded81da48593" providerId="LiveId" clId="{C313B0D9-9443-4A21-9CE1-72F01DD645D7}" dt="2022-10-11T04:13:15.359" v="2978" actId="1076"/>
          <ac:picMkLst>
            <pc:docMk/>
            <pc:sldMk cId="1186664924" sldId="988"/>
            <ac:picMk id="18436" creationId="{5ECEE2FF-ECBB-D78D-1256-F780ED3D867C}"/>
          </ac:picMkLst>
        </pc:picChg>
      </pc:sldChg>
      <pc:sldChg chg="addSp delSp modSp add mod">
        <pc:chgData name="伊健 杜" userId="e69aded81da48593" providerId="LiveId" clId="{C313B0D9-9443-4A21-9CE1-72F01DD645D7}" dt="2022-10-11T07:18:45.995" v="4159"/>
        <pc:sldMkLst>
          <pc:docMk/>
          <pc:sldMk cId="3717356020" sldId="989"/>
        </pc:sldMkLst>
        <pc:spChg chg="mod">
          <ac:chgData name="伊健 杜" userId="e69aded81da48593" providerId="LiveId" clId="{C313B0D9-9443-4A21-9CE1-72F01DD645D7}" dt="2022-10-11T07:18:45.995" v="4159"/>
          <ac:spMkLst>
            <pc:docMk/>
            <pc:sldMk cId="3717356020" sldId="989"/>
            <ac:spMk id="6" creationId="{F83A6AC8-56F1-EB9E-DD47-C1CFF9753BBA}"/>
          </ac:spMkLst>
        </pc:spChg>
        <pc:spChg chg="mod">
          <ac:chgData name="伊健 杜" userId="e69aded81da48593" providerId="LiveId" clId="{C313B0D9-9443-4A21-9CE1-72F01DD645D7}" dt="2022-10-11T07:18:45.995" v="4159"/>
          <ac:spMkLst>
            <pc:docMk/>
            <pc:sldMk cId="3717356020" sldId="989"/>
            <ac:spMk id="7" creationId="{8A134A8E-94C3-0EE7-C065-45DB3136BA45}"/>
          </ac:spMkLst>
        </pc:spChg>
        <pc:picChg chg="del">
          <ac:chgData name="伊健 杜" userId="e69aded81da48593" providerId="LiveId" clId="{C313B0D9-9443-4A21-9CE1-72F01DD645D7}" dt="2022-10-11T04:18:08.962" v="3215" actId="478"/>
          <ac:picMkLst>
            <pc:docMk/>
            <pc:sldMk cId="3717356020" sldId="989"/>
            <ac:picMk id="14338" creationId="{3932B08C-FC78-E678-C711-B4119360D9B3}"/>
          </ac:picMkLst>
        </pc:picChg>
        <pc:picChg chg="add mod">
          <ac:chgData name="伊健 杜" userId="e69aded81da48593" providerId="LiveId" clId="{C313B0D9-9443-4A21-9CE1-72F01DD645D7}" dt="2022-10-11T04:32:57.709" v="3275" actId="1076"/>
          <ac:picMkLst>
            <pc:docMk/>
            <pc:sldMk cId="3717356020" sldId="989"/>
            <ac:picMk id="20482" creationId="{BAB6A11A-18B4-E4AF-AFBA-3F641E34BCFD}"/>
          </ac:picMkLst>
        </pc:picChg>
      </pc:sldChg>
      <pc:sldChg chg="addSp modSp add mod">
        <pc:chgData name="伊健 杜" userId="e69aded81da48593" providerId="LiveId" clId="{C313B0D9-9443-4A21-9CE1-72F01DD645D7}" dt="2022-10-11T07:18:45.995" v="4159"/>
        <pc:sldMkLst>
          <pc:docMk/>
          <pc:sldMk cId="2649066490" sldId="990"/>
        </pc:sldMkLst>
        <pc:spChg chg="mod">
          <ac:chgData name="伊健 杜" userId="e69aded81da48593" providerId="LiveId" clId="{C313B0D9-9443-4A21-9CE1-72F01DD645D7}" dt="2022-10-11T07:18:45.995" v="4159"/>
          <ac:spMkLst>
            <pc:docMk/>
            <pc:sldMk cId="2649066490" sldId="990"/>
            <ac:spMk id="6" creationId="{F83A6AC8-56F1-EB9E-DD47-C1CFF9753BBA}"/>
          </ac:spMkLst>
        </pc:spChg>
        <pc:spChg chg="mod">
          <ac:chgData name="伊健 杜" userId="e69aded81da48593" providerId="LiveId" clId="{C313B0D9-9443-4A21-9CE1-72F01DD645D7}" dt="2022-10-11T07:18:45.995" v="4159"/>
          <ac:spMkLst>
            <pc:docMk/>
            <pc:sldMk cId="2649066490" sldId="990"/>
            <ac:spMk id="7" creationId="{8A134A8E-94C3-0EE7-C065-45DB3136BA45}"/>
          </ac:spMkLst>
        </pc:spChg>
        <pc:picChg chg="add mod">
          <ac:chgData name="伊健 杜" userId="e69aded81da48593" providerId="LiveId" clId="{C313B0D9-9443-4A21-9CE1-72F01DD645D7}" dt="2022-10-11T04:20:24.420" v="3271" actId="1076"/>
          <ac:picMkLst>
            <pc:docMk/>
            <pc:sldMk cId="2649066490" sldId="990"/>
            <ac:picMk id="19458" creationId="{9529E626-1C5D-E630-3BCE-0B6967D56A12}"/>
          </ac:picMkLst>
        </pc:picChg>
      </pc:sldChg>
      <pc:sldChg chg="addSp delSp modSp add mod">
        <pc:chgData name="伊健 杜" userId="e69aded81da48593" providerId="LiveId" clId="{C313B0D9-9443-4A21-9CE1-72F01DD645D7}" dt="2022-10-11T07:18:45.995" v="4159"/>
        <pc:sldMkLst>
          <pc:docMk/>
          <pc:sldMk cId="384056941" sldId="991"/>
        </pc:sldMkLst>
        <pc:spChg chg="mod">
          <ac:chgData name="伊健 杜" userId="e69aded81da48593" providerId="LiveId" clId="{C313B0D9-9443-4A21-9CE1-72F01DD645D7}" dt="2022-10-11T07:18:45.995" v="4159"/>
          <ac:spMkLst>
            <pc:docMk/>
            <pc:sldMk cId="384056941" sldId="991"/>
            <ac:spMk id="6" creationId="{F83A6AC8-56F1-EB9E-DD47-C1CFF9753BBA}"/>
          </ac:spMkLst>
        </pc:spChg>
        <pc:spChg chg="mod">
          <ac:chgData name="伊健 杜" userId="e69aded81da48593" providerId="LiveId" clId="{C313B0D9-9443-4A21-9CE1-72F01DD645D7}" dt="2022-10-11T07:18:45.995" v="4159"/>
          <ac:spMkLst>
            <pc:docMk/>
            <pc:sldMk cId="384056941" sldId="991"/>
            <ac:spMk id="7" creationId="{8A134A8E-94C3-0EE7-C065-45DB3136BA45}"/>
          </ac:spMkLst>
        </pc:spChg>
        <pc:picChg chg="del">
          <ac:chgData name="伊健 杜" userId="e69aded81da48593" providerId="LiveId" clId="{C313B0D9-9443-4A21-9CE1-72F01DD645D7}" dt="2022-10-11T04:33:14.883" v="3281" actId="478"/>
          <ac:picMkLst>
            <pc:docMk/>
            <pc:sldMk cId="384056941" sldId="991"/>
            <ac:picMk id="19458" creationId="{9529E626-1C5D-E630-3BCE-0B6967D56A12}"/>
          </ac:picMkLst>
        </pc:picChg>
        <pc:picChg chg="add mod">
          <ac:chgData name="伊健 杜" userId="e69aded81da48593" providerId="LiveId" clId="{C313B0D9-9443-4A21-9CE1-72F01DD645D7}" dt="2022-10-11T04:36:51.523" v="3367" actId="1076"/>
          <ac:picMkLst>
            <pc:docMk/>
            <pc:sldMk cId="384056941" sldId="991"/>
            <ac:picMk id="21506" creationId="{1AEAADB3-A463-8D56-ED71-814C11915333}"/>
          </ac:picMkLst>
        </pc:picChg>
      </pc:sldChg>
      <pc:sldChg chg="delSp modSp new mod ord">
        <pc:chgData name="伊健 杜" userId="e69aded81da48593" providerId="LiveId" clId="{C313B0D9-9443-4A21-9CE1-72F01DD645D7}" dt="2022-10-11T07:18:45.995" v="4159"/>
        <pc:sldMkLst>
          <pc:docMk/>
          <pc:sldMk cId="258966088" sldId="992"/>
        </pc:sldMkLst>
        <pc:spChg chg="mod">
          <ac:chgData name="伊健 杜" userId="e69aded81da48593" providerId="LiveId" clId="{C313B0D9-9443-4A21-9CE1-72F01DD645D7}" dt="2022-10-11T07:18:45.995" v="4159"/>
          <ac:spMkLst>
            <pc:docMk/>
            <pc:sldMk cId="258966088" sldId="992"/>
            <ac:spMk id="2" creationId="{C179B90C-79C1-1DB0-C255-1C433C392474}"/>
          </ac:spMkLst>
        </pc:spChg>
        <pc:spChg chg="del">
          <ac:chgData name="伊健 杜" userId="e69aded81da48593" providerId="LiveId" clId="{C313B0D9-9443-4A21-9CE1-72F01DD645D7}" dt="2022-10-11T04:37:07.524" v="3369" actId="478"/>
          <ac:spMkLst>
            <pc:docMk/>
            <pc:sldMk cId="258966088" sldId="992"/>
            <ac:spMk id="3" creationId="{26A9A710-2E50-8786-5074-8666782CEDF8}"/>
          </ac:spMkLst>
        </pc:spChg>
      </pc:sldChg>
      <pc:sldChg chg="modSp add mod">
        <pc:chgData name="伊健 杜" userId="e69aded81da48593" providerId="LiveId" clId="{C313B0D9-9443-4A21-9CE1-72F01DD645D7}" dt="2022-10-11T07:18:45.995" v="4159"/>
        <pc:sldMkLst>
          <pc:docMk/>
          <pc:sldMk cId="874304440" sldId="993"/>
        </pc:sldMkLst>
        <pc:spChg chg="mod">
          <ac:chgData name="伊健 杜" userId="e69aded81da48593" providerId="LiveId" clId="{C313B0D9-9443-4A21-9CE1-72F01DD645D7}" dt="2022-10-11T07:18:45.995" v="4159"/>
          <ac:spMkLst>
            <pc:docMk/>
            <pc:sldMk cId="874304440" sldId="993"/>
            <ac:spMk id="2" creationId="{C179B90C-79C1-1DB0-C255-1C433C392474}"/>
          </ac:spMkLst>
        </pc:spChg>
      </pc:sldChg>
      <pc:sldChg chg="addSp delSp modSp add mod">
        <pc:chgData name="伊健 杜" userId="e69aded81da48593" providerId="LiveId" clId="{C313B0D9-9443-4A21-9CE1-72F01DD645D7}" dt="2022-10-11T07:18:45.995" v="4159"/>
        <pc:sldMkLst>
          <pc:docMk/>
          <pc:sldMk cId="2724546079" sldId="994"/>
        </pc:sldMkLst>
        <pc:spChg chg="mod">
          <ac:chgData name="伊健 杜" userId="e69aded81da48593" providerId="LiveId" clId="{C313B0D9-9443-4A21-9CE1-72F01DD645D7}" dt="2022-10-11T07:18:45.995" v="4159"/>
          <ac:spMkLst>
            <pc:docMk/>
            <pc:sldMk cId="2724546079" sldId="994"/>
            <ac:spMk id="6" creationId="{F83A6AC8-56F1-EB9E-DD47-C1CFF9753BBA}"/>
          </ac:spMkLst>
        </pc:spChg>
        <pc:spChg chg="mod">
          <ac:chgData name="伊健 杜" userId="e69aded81da48593" providerId="LiveId" clId="{C313B0D9-9443-4A21-9CE1-72F01DD645D7}" dt="2022-10-11T07:18:45.995" v="4159"/>
          <ac:spMkLst>
            <pc:docMk/>
            <pc:sldMk cId="2724546079" sldId="994"/>
            <ac:spMk id="7" creationId="{8A134A8E-94C3-0EE7-C065-45DB3136BA45}"/>
          </ac:spMkLst>
        </pc:spChg>
        <pc:picChg chg="del">
          <ac:chgData name="伊健 杜" userId="e69aded81da48593" providerId="LiveId" clId="{C313B0D9-9443-4A21-9CE1-72F01DD645D7}" dt="2022-10-11T04:54:54.375" v="3684" actId="478"/>
          <ac:picMkLst>
            <pc:docMk/>
            <pc:sldMk cId="2724546079" sldId="994"/>
            <ac:picMk id="20482" creationId="{BAB6A11A-18B4-E4AF-AFBA-3F641E34BCFD}"/>
          </ac:picMkLst>
        </pc:picChg>
        <pc:picChg chg="add mod">
          <ac:chgData name="伊健 杜" userId="e69aded81da48593" providerId="LiveId" clId="{C313B0D9-9443-4A21-9CE1-72F01DD645D7}" dt="2022-10-11T04:55:17.118" v="3717" actId="1076"/>
          <ac:picMkLst>
            <pc:docMk/>
            <pc:sldMk cId="2724546079" sldId="994"/>
            <ac:picMk id="22530" creationId="{1FFAC3B5-A0EA-C186-4E52-D12D1DE5A668}"/>
          </ac:picMkLst>
        </pc:picChg>
      </pc:sldChg>
      <pc:sldChg chg="delSp modSp new mod">
        <pc:chgData name="伊健 杜" userId="e69aded81da48593" providerId="LiveId" clId="{C313B0D9-9443-4A21-9CE1-72F01DD645D7}" dt="2022-10-11T07:18:45.995" v="4159"/>
        <pc:sldMkLst>
          <pc:docMk/>
          <pc:sldMk cId="3203629715" sldId="995"/>
        </pc:sldMkLst>
        <pc:spChg chg="mod">
          <ac:chgData name="伊健 杜" userId="e69aded81da48593" providerId="LiveId" clId="{C313B0D9-9443-4A21-9CE1-72F01DD645D7}" dt="2022-10-11T07:18:45.995" v="4159"/>
          <ac:spMkLst>
            <pc:docMk/>
            <pc:sldMk cId="3203629715" sldId="995"/>
            <ac:spMk id="2" creationId="{F8F5A007-5A93-D074-BEEB-2C81CAC8FAF2}"/>
          </ac:spMkLst>
        </pc:spChg>
        <pc:spChg chg="del">
          <ac:chgData name="伊健 杜" userId="e69aded81da48593" providerId="LiveId" clId="{C313B0D9-9443-4A21-9CE1-72F01DD645D7}" dt="2022-10-11T05:05:57.994" v="4040" actId="478"/>
          <ac:spMkLst>
            <pc:docMk/>
            <pc:sldMk cId="3203629715" sldId="995"/>
            <ac:spMk id="3" creationId="{315183D9-3882-82F2-1E6E-5F679A3B8E32}"/>
          </ac:spMkLst>
        </pc:spChg>
      </pc:sldChg>
      <pc:sldChg chg="addSp delSp modSp add mod">
        <pc:chgData name="伊健 杜" userId="e69aded81da48593" providerId="LiveId" clId="{C313B0D9-9443-4A21-9CE1-72F01DD645D7}" dt="2022-10-11T07:18:45.995" v="4159"/>
        <pc:sldMkLst>
          <pc:docMk/>
          <pc:sldMk cId="2997747219" sldId="996"/>
        </pc:sldMkLst>
        <pc:spChg chg="mod">
          <ac:chgData name="伊健 杜" userId="e69aded81da48593" providerId="LiveId" clId="{C313B0D9-9443-4A21-9CE1-72F01DD645D7}" dt="2022-10-11T07:18:45.995" v="4159"/>
          <ac:spMkLst>
            <pc:docMk/>
            <pc:sldMk cId="2997747219" sldId="996"/>
            <ac:spMk id="6" creationId="{F83A6AC8-56F1-EB9E-DD47-C1CFF9753BBA}"/>
          </ac:spMkLst>
        </pc:spChg>
        <pc:spChg chg="mod">
          <ac:chgData name="伊健 杜" userId="e69aded81da48593" providerId="LiveId" clId="{C313B0D9-9443-4A21-9CE1-72F01DD645D7}" dt="2022-10-11T07:18:45.995" v="4159"/>
          <ac:spMkLst>
            <pc:docMk/>
            <pc:sldMk cId="2997747219" sldId="996"/>
            <ac:spMk id="7" creationId="{8A134A8E-94C3-0EE7-C065-45DB3136BA45}"/>
          </ac:spMkLst>
        </pc:spChg>
        <pc:picChg chg="del">
          <ac:chgData name="伊健 杜" userId="e69aded81da48593" providerId="LiveId" clId="{C313B0D9-9443-4A21-9CE1-72F01DD645D7}" dt="2022-10-11T04:57:01.894" v="3815" actId="478"/>
          <ac:picMkLst>
            <pc:docMk/>
            <pc:sldMk cId="2997747219" sldId="996"/>
            <ac:picMk id="22530" creationId="{1FFAC3B5-A0EA-C186-4E52-D12D1DE5A668}"/>
          </ac:picMkLst>
        </pc:picChg>
        <pc:picChg chg="add mod">
          <ac:chgData name="伊健 杜" userId="e69aded81da48593" providerId="LiveId" clId="{C313B0D9-9443-4A21-9CE1-72F01DD645D7}" dt="2022-10-11T04:59:17.469" v="3817" actId="1076"/>
          <ac:picMkLst>
            <pc:docMk/>
            <pc:sldMk cId="2997747219" sldId="996"/>
            <ac:picMk id="23554" creationId="{6F7505B7-B7FE-69A9-59EE-537AA9F55B20}"/>
          </ac:picMkLst>
        </pc:picChg>
      </pc:sldChg>
      <pc:sldChg chg="addSp delSp modSp add mod">
        <pc:chgData name="伊健 杜" userId="e69aded81da48593" providerId="LiveId" clId="{C313B0D9-9443-4A21-9CE1-72F01DD645D7}" dt="2022-10-11T07:18:45.995" v="4159"/>
        <pc:sldMkLst>
          <pc:docMk/>
          <pc:sldMk cId="276855040" sldId="997"/>
        </pc:sldMkLst>
        <pc:spChg chg="mod">
          <ac:chgData name="伊健 杜" userId="e69aded81da48593" providerId="LiveId" clId="{C313B0D9-9443-4A21-9CE1-72F01DD645D7}" dt="2022-10-11T07:18:45.995" v="4159"/>
          <ac:spMkLst>
            <pc:docMk/>
            <pc:sldMk cId="276855040" sldId="997"/>
            <ac:spMk id="6" creationId="{F83A6AC8-56F1-EB9E-DD47-C1CFF9753BBA}"/>
          </ac:spMkLst>
        </pc:spChg>
        <pc:spChg chg="mod">
          <ac:chgData name="伊健 杜" userId="e69aded81da48593" providerId="LiveId" clId="{C313B0D9-9443-4A21-9CE1-72F01DD645D7}" dt="2022-10-11T07:18:45.995" v="4159"/>
          <ac:spMkLst>
            <pc:docMk/>
            <pc:sldMk cId="276855040" sldId="997"/>
            <ac:spMk id="7" creationId="{8A134A8E-94C3-0EE7-C065-45DB3136BA45}"/>
          </ac:spMkLst>
        </pc:spChg>
        <pc:picChg chg="del">
          <ac:chgData name="伊健 杜" userId="e69aded81da48593" providerId="LiveId" clId="{C313B0D9-9443-4A21-9CE1-72F01DD645D7}" dt="2022-10-11T05:01:25.661" v="3909" actId="478"/>
          <ac:picMkLst>
            <pc:docMk/>
            <pc:sldMk cId="276855040" sldId="997"/>
            <ac:picMk id="23554" creationId="{6F7505B7-B7FE-69A9-59EE-537AA9F55B20}"/>
          </ac:picMkLst>
        </pc:picChg>
        <pc:picChg chg="add mod">
          <ac:chgData name="伊健 杜" userId="e69aded81da48593" providerId="LiveId" clId="{C313B0D9-9443-4A21-9CE1-72F01DD645D7}" dt="2022-10-11T05:04:39.947" v="3956" actId="1076"/>
          <ac:picMkLst>
            <pc:docMk/>
            <pc:sldMk cId="276855040" sldId="997"/>
            <ac:picMk id="24578" creationId="{4C62C2A1-5C04-2BE2-1DBE-680E29514C20}"/>
          </ac:picMkLst>
        </pc:picChg>
      </pc:sldChg>
      <pc:sldChg chg="modSp add mod">
        <pc:chgData name="伊健 杜" userId="e69aded81da48593" providerId="LiveId" clId="{C313B0D9-9443-4A21-9CE1-72F01DD645D7}" dt="2022-10-11T07:18:45.995" v="4159"/>
        <pc:sldMkLst>
          <pc:docMk/>
          <pc:sldMk cId="1956561773" sldId="998"/>
        </pc:sldMkLst>
        <pc:spChg chg="mod">
          <ac:chgData name="伊健 杜" userId="e69aded81da48593" providerId="LiveId" clId="{C313B0D9-9443-4A21-9CE1-72F01DD645D7}" dt="2022-10-11T07:18:45.995" v="4159"/>
          <ac:spMkLst>
            <pc:docMk/>
            <pc:sldMk cId="1956561773" sldId="998"/>
            <ac:spMk id="2" creationId="{C179B90C-79C1-1DB0-C255-1C433C392474}"/>
          </ac:spMkLst>
        </pc:spChg>
      </pc:sldChg>
      <pc:sldChg chg="delSp add del mod">
        <pc:chgData name="伊健 杜" userId="e69aded81da48593" providerId="LiveId" clId="{C313B0D9-9443-4A21-9CE1-72F01DD645D7}" dt="2022-10-11T05:05:25.088" v="3959" actId="47"/>
        <pc:sldMkLst>
          <pc:docMk/>
          <pc:sldMk cId="2475943867" sldId="998"/>
        </pc:sldMkLst>
        <pc:spChg chg="del">
          <ac:chgData name="伊健 杜" userId="e69aded81da48593" providerId="LiveId" clId="{C313B0D9-9443-4A21-9CE1-72F01DD645D7}" dt="2022-10-11T05:05:23.390" v="3958" actId="478"/>
          <ac:spMkLst>
            <pc:docMk/>
            <pc:sldMk cId="2475943867" sldId="998"/>
            <ac:spMk id="7" creationId="{8A134A8E-94C3-0EE7-C065-45DB3136BA45}"/>
          </ac:spMkLst>
        </pc:spChg>
      </pc:sldChg>
      <pc:sldChg chg="addSp delSp modSp add mod">
        <pc:chgData name="伊健 杜" userId="e69aded81da48593" providerId="LiveId" clId="{C313B0D9-9443-4A21-9CE1-72F01DD645D7}" dt="2022-10-11T13:41:48.635" v="7160"/>
        <pc:sldMkLst>
          <pc:docMk/>
          <pc:sldMk cId="3665675995" sldId="999"/>
        </pc:sldMkLst>
        <pc:spChg chg="mod">
          <ac:chgData name="伊健 杜" userId="e69aded81da48593" providerId="LiveId" clId="{C313B0D9-9443-4A21-9CE1-72F01DD645D7}" dt="2022-10-11T13:41:48.635" v="7160"/>
          <ac:spMkLst>
            <pc:docMk/>
            <pc:sldMk cId="3665675995" sldId="999"/>
            <ac:spMk id="6" creationId="{F83A6AC8-56F1-EB9E-DD47-C1CFF9753BBA}"/>
          </ac:spMkLst>
        </pc:spChg>
        <pc:spChg chg="mod">
          <ac:chgData name="伊健 杜" userId="e69aded81da48593" providerId="LiveId" clId="{C313B0D9-9443-4A21-9CE1-72F01DD645D7}" dt="2022-10-11T13:41:48.635" v="7160"/>
          <ac:spMkLst>
            <pc:docMk/>
            <pc:sldMk cId="3665675995" sldId="999"/>
            <ac:spMk id="7" creationId="{8A134A8E-94C3-0EE7-C065-45DB3136BA45}"/>
          </ac:spMkLst>
        </pc:spChg>
        <pc:picChg chg="add mod">
          <ac:chgData name="伊健 杜" userId="e69aded81da48593" providerId="LiveId" clId="{C313B0D9-9443-4A21-9CE1-72F01DD645D7}" dt="2022-10-11T11:13:19.697" v="4257" actId="1076"/>
          <ac:picMkLst>
            <pc:docMk/>
            <pc:sldMk cId="3665675995" sldId="999"/>
            <ac:picMk id="1026" creationId="{992BC7DD-E3F6-9594-8344-3127F6EC0F36}"/>
          </ac:picMkLst>
        </pc:picChg>
        <pc:picChg chg="del mod">
          <ac:chgData name="伊健 杜" userId="e69aded81da48593" providerId="LiveId" clId="{C313B0D9-9443-4A21-9CE1-72F01DD645D7}" dt="2022-10-11T09:16:50.700" v="4249" actId="478"/>
          <ac:picMkLst>
            <pc:docMk/>
            <pc:sldMk cId="3665675995" sldId="999"/>
            <ac:picMk id="22530" creationId="{1FFAC3B5-A0EA-C186-4E52-D12D1DE5A668}"/>
          </ac:picMkLst>
        </pc:picChg>
      </pc:sldChg>
      <pc:sldChg chg="addSp delSp modSp add mod ord">
        <pc:chgData name="伊健 杜" userId="e69aded81da48593" providerId="LiveId" clId="{C313B0D9-9443-4A21-9CE1-72F01DD645D7}" dt="2022-10-11T13:41:48.635" v="7160"/>
        <pc:sldMkLst>
          <pc:docMk/>
          <pc:sldMk cId="3205514466" sldId="1000"/>
        </pc:sldMkLst>
        <pc:spChg chg="mod">
          <ac:chgData name="伊健 杜" userId="e69aded81da48593" providerId="LiveId" clId="{C313B0D9-9443-4A21-9CE1-72F01DD645D7}" dt="2022-10-11T13:41:48.635" v="7160"/>
          <ac:spMkLst>
            <pc:docMk/>
            <pc:sldMk cId="3205514466" sldId="1000"/>
            <ac:spMk id="6" creationId="{F83A6AC8-56F1-EB9E-DD47-C1CFF9753BBA}"/>
          </ac:spMkLst>
        </pc:spChg>
        <pc:spChg chg="mod">
          <ac:chgData name="伊健 杜" userId="e69aded81da48593" providerId="LiveId" clId="{C313B0D9-9443-4A21-9CE1-72F01DD645D7}" dt="2022-10-11T13:41:48.635" v="7160"/>
          <ac:spMkLst>
            <pc:docMk/>
            <pc:sldMk cId="3205514466" sldId="1000"/>
            <ac:spMk id="7" creationId="{8A134A8E-94C3-0EE7-C065-45DB3136BA45}"/>
          </ac:spMkLst>
        </pc:spChg>
        <pc:picChg chg="del mod">
          <ac:chgData name="伊健 杜" userId="e69aded81da48593" providerId="LiveId" clId="{C313B0D9-9443-4A21-9CE1-72F01DD645D7}" dt="2022-10-11T11:25:40.456" v="4385" actId="478"/>
          <ac:picMkLst>
            <pc:docMk/>
            <pc:sldMk cId="3205514466" sldId="1000"/>
            <ac:picMk id="1026" creationId="{992BC7DD-E3F6-9594-8344-3127F6EC0F36}"/>
          </ac:picMkLst>
        </pc:picChg>
        <pc:picChg chg="add mod">
          <ac:chgData name="伊健 杜" userId="e69aded81da48593" providerId="LiveId" clId="{C313B0D9-9443-4A21-9CE1-72F01DD645D7}" dt="2022-10-11T11:32:24.827" v="4468" actId="1076"/>
          <ac:picMkLst>
            <pc:docMk/>
            <pc:sldMk cId="3205514466" sldId="1000"/>
            <ac:picMk id="4098" creationId="{08B46449-896E-E60A-C9D2-A7FB29BD38BF}"/>
          </ac:picMkLst>
        </pc:picChg>
      </pc:sldChg>
      <pc:sldChg chg="addSp modSp add mod">
        <pc:chgData name="伊健 杜" userId="e69aded81da48593" providerId="LiveId" clId="{C313B0D9-9443-4A21-9CE1-72F01DD645D7}" dt="2022-10-11T13:41:48.635" v="7160"/>
        <pc:sldMkLst>
          <pc:docMk/>
          <pc:sldMk cId="2568336302" sldId="1001"/>
        </pc:sldMkLst>
        <pc:spChg chg="mod">
          <ac:chgData name="伊健 杜" userId="e69aded81da48593" providerId="LiveId" clId="{C313B0D9-9443-4A21-9CE1-72F01DD645D7}" dt="2022-10-11T13:41:48.635" v="7160"/>
          <ac:spMkLst>
            <pc:docMk/>
            <pc:sldMk cId="2568336302" sldId="1001"/>
            <ac:spMk id="6" creationId="{F83A6AC8-56F1-EB9E-DD47-C1CFF9753BBA}"/>
          </ac:spMkLst>
        </pc:spChg>
        <pc:spChg chg="mod">
          <ac:chgData name="伊健 杜" userId="e69aded81da48593" providerId="LiveId" clId="{C313B0D9-9443-4A21-9CE1-72F01DD645D7}" dt="2022-10-11T13:41:48.635" v="7160"/>
          <ac:spMkLst>
            <pc:docMk/>
            <pc:sldMk cId="2568336302" sldId="1001"/>
            <ac:spMk id="7" creationId="{8A134A8E-94C3-0EE7-C065-45DB3136BA45}"/>
          </ac:spMkLst>
        </pc:spChg>
        <pc:picChg chg="add mod">
          <ac:chgData name="伊健 杜" userId="e69aded81da48593" providerId="LiveId" clId="{C313B0D9-9443-4A21-9CE1-72F01DD645D7}" dt="2022-10-11T11:28:17.778" v="4391" actId="1076"/>
          <ac:picMkLst>
            <pc:docMk/>
            <pc:sldMk cId="2568336302" sldId="1001"/>
            <ac:picMk id="3074" creationId="{839F12A3-1C9A-ED98-2BB3-C5A795A7B8D0}"/>
          </ac:picMkLst>
        </pc:picChg>
      </pc:sldChg>
      <pc:sldChg chg="add del">
        <pc:chgData name="伊健 杜" userId="e69aded81da48593" providerId="LiveId" clId="{C313B0D9-9443-4A21-9CE1-72F01DD645D7}" dt="2022-10-11T11:28:10.123" v="4388" actId="47"/>
        <pc:sldMkLst>
          <pc:docMk/>
          <pc:sldMk cId="668850219" sldId="1002"/>
        </pc:sldMkLst>
      </pc:sldChg>
      <pc:sldChg chg="delSp modSp new mod">
        <pc:chgData name="伊健 杜" userId="e69aded81da48593" providerId="LiveId" clId="{C313B0D9-9443-4A21-9CE1-72F01DD645D7}" dt="2022-10-11T13:41:48.635" v="7160"/>
        <pc:sldMkLst>
          <pc:docMk/>
          <pc:sldMk cId="1164911895" sldId="1002"/>
        </pc:sldMkLst>
        <pc:spChg chg="mod">
          <ac:chgData name="伊健 杜" userId="e69aded81da48593" providerId="LiveId" clId="{C313B0D9-9443-4A21-9CE1-72F01DD645D7}" dt="2022-10-11T13:41:48.635" v="7160"/>
          <ac:spMkLst>
            <pc:docMk/>
            <pc:sldMk cId="1164911895" sldId="1002"/>
            <ac:spMk id="2" creationId="{E3999978-14CF-11C5-C1E1-363E488B4312}"/>
          </ac:spMkLst>
        </pc:spChg>
        <pc:spChg chg="del">
          <ac:chgData name="伊健 杜" userId="e69aded81da48593" providerId="LiveId" clId="{C313B0D9-9443-4A21-9CE1-72F01DD645D7}" dt="2022-10-11T11:32:30.414" v="4470" actId="478"/>
          <ac:spMkLst>
            <pc:docMk/>
            <pc:sldMk cId="1164911895" sldId="1002"/>
            <ac:spMk id="3" creationId="{8BC00F27-EE88-568A-3C5C-5A7527AFB769}"/>
          </ac:spMkLst>
        </pc:spChg>
      </pc:sldChg>
      <pc:sldChg chg="modSp add mod">
        <pc:chgData name="伊健 杜" userId="e69aded81da48593" providerId="LiveId" clId="{C313B0D9-9443-4A21-9CE1-72F01DD645D7}" dt="2022-10-11T13:41:48.635" v="7160"/>
        <pc:sldMkLst>
          <pc:docMk/>
          <pc:sldMk cId="3707683621" sldId="1003"/>
        </pc:sldMkLst>
        <pc:spChg chg="mod">
          <ac:chgData name="伊健 杜" userId="e69aded81da48593" providerId="LiveId" clId="{C313B0D9-9443-4A21-9CE1-72F01DD645D7}" dt="2022-10-11T13:41:48.635" v="7160"/>
          <ac:spMkLst>
            <pc:docMk/>
            <pc:sldMk cId="3707683621" sldId="1003"/>
            <ac:spMk id="2" creationId="{E3999978-14CF-11C5-C1E1-363E488B4312}"/>
          </ac:spMkLst>
        </pc:spChg>
      </pc:sldChg>
      <pc:sldChg chg="delSp modSp new mod">
        <pc:chgData name="伊健 杜" userId="e69aded81da48593" providerId="LiveId" clId="{C313B0D9-9443-4A21-9CE1-72F01DD645D7}" dt="2022-10-11T13:41:48.635" v="7160"/>
        <pc:sldMkLst>
          <pc:docMk/>
          <pc:sldMk cId="2318753420" sldId="1004"/>
        </pc:sldMkLst>
        <pc:spChg chg="mod">
          <ac:chgData name="伊健 杜" userId="e69aded81da48593" providerId="LiveId" clId="{C313B0D9-9443-4A21-9CE1-72F01DD645D7}" dt="2022-10-11T13:41:48.635" v="7160"/>
          <ac:spMkLst>
            <pc:docMk/>
            <pc:sldMk cId="2318753420" sldId="1004"/>
            <ac:spMk id="2" creationId="{05EBC02D-2AAC-B2FE-694D-75E7F5F6B017}"/>
          </ac:spMkLst>
        </pc:spChg>
        <pc:spChg chg="del">
          <ac:chgData name="伊健 杜" userId="e69aded81da48593" providerId="LiveId" clId="{C313B0D9-9443-4A21-9CE1-72F01DD645D7}" dt="2022-10-11T13:07:38.165" v="5884" actId="478"/>
          <ac:spMkLst>
            <pc:docMk/>
            <pc:sldMk cId="2318753420" sldId="1004"/>
            <ac:spMk id="3" creationId="{FD64CA1F-D1AE-6362-8C5F-4341976CEB4D}"/>
          </ac:spMkLst>
        </pc:spChg>
      </pc:sldChg>
      <pc:sldChg chg="addSp delSp modSp add mod">
        <pc:chgData name="伊健 杜" userId="e69aded81da48593" providerId="LiveId" clId="{C313B0D9-9443-4A21-9CE1-72F01DD645D7}" dt="2022-10-11T13:41:48.635" v="7160"/>
        <pc:sldMkLst>
          <pc:docMk/>
          <pc:sldMk cId="3883859261" sldId="1005"/>
        </pc:sldMkLst>
        <pc:spChg chg="mod">
          <ac:chgData name="伊健 杜" userId="e69aded81da48593" providerId="LiveId" clId="{C313B0D9-9443-4A21-9CE1-72F01DD645D7}" dt="2022-10-11T13:41:48.635" v="7160"/>
          <ac:spMkLst>
            <pc:docMk/>
            <pc:sldMk cId="3883859261" sldId="1005"/>
            <ac:spMk id="6" creationId="{F83A6AC8-56F1-EB9E-DD47-C1CFF9753BBA}"/>
          </ac:spMkLst>
        </pc:spChg>
        <pc:spChg chg="mod">
          <ac:chgData name="伊健 杜" userId="e69aded81da48593" providerId="LiveId" clId="{C313B0D9-9443-4A21-9CE1-72F01DD645D7}" dt="2022-10-11T13:41:48.635" v="7160"/>
          <ac:spMkLst>
            <pc:docMk/>
            <pc:sldMk cId="3883859261" sldId="1005"/>
            <ac:spMk id="7" creationId="{8A134A8E-94C3-0EE7-C065-45DB3136BA45}"/>
          </ac:spMkLst>
        </pc:spChg>
        <pc:picChg chg="del mod">
          <ac:chgData name="伊健 杜" userId="e69aded81da48593" providerId="LiveId" clId="{C313B0D9-9443-4A21-9CE1-72F01DD645D7}" dt="2022-10-11T11:44:22.218" v="4778" actId="478"/>
          <ac:picMkLst>
            <pc:docMk/>
            <pc:sldMk cId="3883859261" sldId="1005"/>
            <ac:picMk id="1026" creationId="{992BC7DD-E3F6-9594-8344-3127F6EC0F36}"/>
          </ac:picMkLst>
        </pc:picChg>
        <pc:picChg chg="add mod">
          <ac:chgData name="伊健 杜" userId="e69aded81da48593" providerId="LiveId" clId="{C313B0D9-9443-4A21-9CE1-72F01DD645D7}" dt="2022-10-11T11:47:16.928" v="4847" actId="1076"/>
          <ac:picMkLst>
            <pc:docMk/>
            <pc:sldMk cId="3883859261" sldId="1005"/>
            <ac:picMk id="5122" creationId="{2B858229-AC91-511D-BFBD-46BA5157A419}"/>
          </ac:picMkLst>
        </pc:picChg>
      </pc:sldChg>
      <pc:sldChg chg="addSp delSp modSp add mod">
        <pc:chgData name="伊健 杜" userId="e69aded81da48593" providerId="LiveId" clId="{C313B0D9-9443-4A21-9CE1-72F01DD645D7}" dt="2022-10-11T13:41:48.635" v="7160"/>
        <pc:sldMkLst>
          <pc:docMk/>
          <pc:sldMk cId="435736397" sldId="1006"/>
        </pc:sldMkLst>
        <pc:spChg chg="mod">
          <ac:chgData name="伊健 杜" userId="e69aded81da48593" providerId="LiveId" clId="{C313B0D9-9443-4A21-9CE1-72F01DD645D7}" dt="2022-10-11T13:41:48.635" v="7160"/>
          <ac:spMkLst>
            <pc:docMk/>
            <pc:sldMk cId="435736397" sldId="1006"/>
            <ac:spMk id="6" creationId="{F83A6AC8-56F1-EB9E-DD47-C1CFF9753BBA}"/>
          </ac:spMkLst>
        </pc:spChg>
        <pc:spChg chg="mod">
          <ac:chgData name="伊健 杜" userId="e69aded81da48593" providerId="LiveId" clId="{C313B0D9-9443-4A21-9CE1-72F01DD645D7}" dt="2022-10-11T13:41:48.635" v="7160"/>
          <ac:spMkLst>
            <pc:docMk/>
            <pc:sldMk cId="435736397" sldId="1006"/>
            <ac:spMk id="7" creationId="{8A134A8E-94C3-0EE7-C065-45DB3136BA45}"/>
          </ac:spMkLst>
        </pc:spChg>
        <pc:picChg chg="del">
          <ac:chgData name="伊健 杜" userId="e69aded81da48593" providerId="LiveId" clId="{C313B0D9-9443-4A21-9CE1-72F01DD645D7}" dt="2022-10-11T11:49:55.544" v="4865" actId="478"/>
          <ac:picMkLst>
            <pc:docMk/>
            <pc:sldMk cId="435736397" sldId="1006"/>
            <ac:picMk id="5122" creationId="{2B858229-AC91-511D-BFBD-46BA5157A419}"/>
          </ac:picMkLst>
        </pc:picChg>
        <pc:picChg chg="add mod">
          <ac:chgData name="伊健 杜" userId="e69aded81da48593" providerId="LiveId" clId="{C313B0D9-9443-4A21-9CE1-72F01DD645D7}" dt="2022-10-11T11:53:18.929" v="4976" actId="1076"/>
          <ac:picMkLst>
            <pc:docMk/>
            <pc:sldMk cId="435736397" sldId="1006"/>
            <ac:picMk id="6146" creationId="{A942463D-02AE-103F-85F3-4C4B9F7B8BCF}"/>
          </ac:picMkLst>
        </pc:picChg>
      </pc:sldChg>
      <pc:sldChg chg="delSp modSp add mod">
        <pc:chgData name="伊健 杜" userId="e69aded81da48593" providerId="LiveId" clId="{C313B0D9-9443-4A21-9CE1-72F01DD645D7}" dt="2022-10-11T13:41:48.635" v="7160"/>
        <pc:sldMkLst>
          <pc:docMk/>
          <pc:sldMk cId="17665333" sldId="1007"/>
        </pc:sldMkLst>
        <pc:spChg chg="del">
          <ac:chgData name="伊健 杜" userId="e69aded81da48593" providerId="LiveId" clId="{C313B0D9-9443-4A21-9CE1-72F01DD645D7}" dt="2022-10-11T12:30:18.807" v="4979" actId="478"/>
          <ac:spMkLst>
            <pc:docMk/>
            <pc:sldMk cId="17665333" sldId="1007"/>
            <ac:spMk id="6" creationId="{F83A6AC8-56F1-EB9E-DD47-C1CFF9753BBA}"/>
          </ac:spMkLst>
        </pc:spChg>
        <pc:spChg chg="mod">
          <ac:chgData name="伊健 杜" userId="e69aded81da48593" providerId="LiveId" clId="{C313B0D9-9443-4A21-9CE1-72F01DD645D7}" dt="2022-10-11T13:41:48.635" v="7160"/>
          <ac:spMkLst>
            <pc:docMk/>
            <pc:sldMk cId="17665333" sldId="1007"/>
            <ac:spMk id="7" creationId="{8A134A8E-94C3-0EE7-C065-45DB3136BA45}"/>
          </ac:spMkLst>
        </pc:spChg>
        <pc:picChg chg="del">
          <ac:chgData name="伊健 杜" userId="e69aded81da48593" providerId="LiveId" clId="{C313B0D9-9443-4A21-9CE1-72F01DD645D7}" dt="2022-10-11T12:30:15.384" v="4978" actId="478"/>
          <ac:picMkLst>
            <pc:docMk/>
            <pc:sldMk cId="17665333" sldId="1007"/>
            <ac:picMk id="6146" creationId="{A942463D-02AE-103F-85F3-4C4B9F7B8BCF}"/>
          </ac:picMkLst>
        </pc:picChg>
      </pc:sldChg>
      <pc:sldChg chg="add del">
        <pc:chgData name="伊健 杜" userId="e69aded81da48593" providerId="LiveId" clId="{C313B0D9-9443-4A21-9CE1-72F01DD645D7}" dt="2022-10-11T12:30:29.629" v="4989"/>
        <pc:sldMkLst>
          <pc:docMk/>
          <pc:sldMk cId="1108251139" sldId="1008"/>
        </pc:sldMkLst>
      </pc:sldChg>
      <pc:sldChg chg="addSp delSp modSp add mod">
        <pc:chgData name="伊健 杜" userId="e69aded81da48593" providerId="LiveId" clId="{C313B0D9-9443-4A21-9CE1-72F01DD645D7}" dt="2022-10-11T13:41:48.635" v="7160"/>
        <pc:sldMkLst>
          <pc:docMk/>
          <pc:sldMk cId="4268727706" sldId="1008"/>
        </pc:sldMkLst>
        <pc:spChg chg="mod">
          <ac:chgData name="伊健 杜" userId="e69aded81da48593" providerId="LiveId" clId="{C313B0D9-9443-4A21-9CE1-72F01DD645D7}" dt="2022-10-11T13:41:48.635" v="7160"/>
          <ac:spMkLst>
            <pc:docMk/>
            <pc:sldMk cId="4268727706" sldId="1008"/>
            <ac:spMk id="6" creationId="{F83A6AC8-56F1-EB9E-DD47-C1CFF9753BBA}"/>
          </ac:spMkLst>
        </pc:spChg>
        <pc:spChg chg="mod">
          <ac:chgData name="伊健 杜" userId="e69aded81da48593" providerId="LiveId" clId="{C313B0D9-9443-4A21-9CE1-72F01DD645D7}" dt="2022-10-11T13:41:48.635" v="7160"/>
          <ac:spMkLst>
            <pc:docMk/>
            <pc:sldMk cId="4268727706" sldId="1008"/>
            <ac:spMk id="7" creationId="{8A134A8E-94C3-0EE7-C065-45DB3136BA45}"/>
          </ac:spMkLst>
        </pc:spChg>
        <pc:picChg chg="add mod">
          <ac:chgData name="伊健 杜" userId="e69aded81da48593" providerId="LiveId" clId="{C313B0D9-9443-4A21-9CE1-72F01DD645D7}" dt="2022-10-11T12:32:35.708" v="5111" actId="1076"/>
          <ac:picMkLst>
            <pc:docMk/>
            <pc:sldMk cId="4268727706" sldId="1008"/>
            <ac:picMk id="1026" creationId="{AA546655-69D8-CD16-CC8C-3C069D7D15CD}"/>
          </ac:picMkLst>
        </pc:picChg>
        <pc:picChg chg="del">
          <ac:chgData name="伊健 杜" userId="e69aded81da48593" providerId="LiveId" clId="{C313B0D9-9443-4A21-9CE1-72F01DD645D7}" dt="2022-10-11T12:31:04.790" v="5075" actId="478"/>
          <ac:picMkLst>
            <pc:docMk/>
            <pc:sldMk cId="4268727706" sldId="1008"/>
            <ac:picMk id="6146" creationId="{A942463D-02AE-103F-85F3-4C4B9F7B8BCF}"/>
          </ac:picMkLst>
        </pc:picChg>
      </pc:sldChg>
      <pc:sldChg chg="add del">
        <pc:chgData name="伊健 杜" userId="e69aded81da48593" providerId="LiveId" clId="{C313B0D9-9443-4A21-9CE1-72F01DD645D7}" dt="2022-10-11T12:44:29.620" v="5498" actId="47"/>
        <pc:sldMkLst>
          <pc:docMk/>
          <pc:sldMk cId="2486490954" sldId="1009"/>
        </pc:sldMkLst>
      </pc:sldChg>
      <pc:sldChg chg="addSp delSp modSp new mod ord">
        <pc:chgData name="伊健 杜" userId="e69aded81da48593" providerId="LiveId" clId="{C313B0D9-9443-4A21-9CE1-72F01DD645D7}" dt="2022-10-11T13:41:48.635" v="7160"/>
        <pc:sldMkLst>
          <pc:docMk/>
          <pc:sldMk cId="1438974061" sldId="1010"/>
        </pc:sldMkLst>
        <pc:spChg chg="del">
          <ac:chgData name="伊健 杜" userId="e69aded81da48593" providerId="LiveId" clId="{C313B0D9-9443-4A21-9CE1-72F01DD645D7}" dt="2022-10-11T12:39:00.648" v="5243" actId="478"/>
          <ac:spMkLst>
            <pc:docMk/>
            <pc:sldMk cId="1438974061" sldId="1010"/>
            <ac:spMk id="2" creationId="{0DA9C898-29F6-55CB-FAE3-6DAD9618ECFD}"/>
          </ac:spMkLst>
        </pc:spChg>
        <pc:spChg chg="del">
          <ac:chgData name="伊健 杜" userId="e69aded81da48593" providerId="LiveId" clId="{C313B0D9-9443-4A21-9CE1-72F01DD645D7}" dt="2022-10-11T12:39:00.648" v="5243" actId="478"/>
          <ac:spMkLst>
            <pc:docMk/>
            <pc:sldMk cId="1438974061" sldId="1010"/>
            <ac:spMk id="3" creationId="{206BEEB8-646D-37DE-1C1B-4F6AD91B7CDA}"/>
          </ac:spMkLst>
        </pc:spChg>
        <pc:spChg chg="add mod">
          <ac:chgData name="伊健 杜" userId="e69aded81da48593" providerId="LiveId" clId="{C313B0D9-9443-4A21-9CE1-72F01DD645D7}" dt="2022-10-11T13:41:48.635" v="7160"/>
          <ac:spMkLst>
            <pc:docMk/>
            <pc:sldMk cId="1438974061" sldId="1010"/>
            <ac:spMk id="4" creationId="{C40875C9-32BB-E98B-FE83-CDB7F1FE52C4}"/>
          </ac:spMkLst>
        </pc:spChg>
        <pc:spChg chg="add del mod">
          <ac:chgData name="伊健 杜" userId="e69aded81da48593" providerId="LiveId" clId="{C313B0D9-9443-4A21-9CE1-72F01DD645D7}" dt="2022-10-11T12:41:13.348" v="5341" actId="478"/>
          <ac:spMkLst>
            <pc:docMk/>
            <pc:sldMk cId="1438974061" sldId="1010"/>
            <ac:spMk id="7" creationId="{5AC6CC66-0A45-5EAC-22F2-2E148B138BC1}"/>
          </ac:spMkLst>
        </pc:spChg>
        <pc:spChg chg="add mod">
          <ac:chgData name="伊健 杜" userId="e69aded81da48593" providerId="LiveId" clId="{C313B0D9-9443-4A21-9CE1-72F01DD645D7}" dt="2022-10-11T13:41:48.635" v="7160"/>
          <ac:spMkLst>
            <pc:docMk/>
            <pc:sldMk cId="1438974061" sldId="1010"/>
            <ac:spMk id="8" creationId="{469A9F2C-165B-600D-1248-8968196AEA25}"/>
          </ac:spMkLst>
        </pc:spChg>
        <pc:spChg chg="add mod">
          <ac:chgData name="伊健 杜" userId="e69aded81da48593" providerId="LiveId" clId="{C313B0D9-9443-4A21-9CE1-72F01DD645D7}" dt="2022-10-11T13:41:48.635" v="7160"/>
          <ac:spMkLst>
            <pc:docMk/>
            <pc:sldMk cId="1438974061" sldId="1010"/>
            <ac:spMk id="9" creationId="{726D39AD-6706-26D6-F9D2-3FB67B1FA320}"/>
          </ac:spMkLst>
        </pc:spChg>
        <pc:spChg chg="add mod">
          <ac:chgData name="伊健 杜" userId="e69aded81da48593" providerId="LiveId" clId="{C313B0D9-9443-4A21-9CE1-72F01DD645D7}" dt="2022-10-11T13:41:48.635" v="7160"/>
          <ac:spMkLst>
            <pc:docMk/>
            <pc:sldMk cId="1438974061" sldId="1010"/>
            <ac:spMk id="10" creationId="{5C89732A-2995-15CF-B611-9A3369F03B5E}"/>
          </ac:spMkLst>
        </pc:spChg>
        <pc:picChg chg="add mod">
          <ac:chgData name="伊健 杜" userId="e69aded81da48593" providerId="LiveId" clId="{C313B0D9-9443-4A21-9CE1-72F01DD645D7}" dt="2022-10-11T12:42:40.511" v="5441" actId="1076"/>
          <ac:picMkLst>
            <pc:docMk/>
            <pc:sldMk cId="1438974061" sldId="1010"/>
            <ac:picMk id="6" creationId="{FC5D0142-C6D4-14B0-5889-BEC01B68A6BC}"/>
          </ac:picMkLst>
        </pc:picChg>
        <pc:picChg chg="add mod">
          <ac:chgData name="伊健 杜" userId="e69aded81da48593" providerId="LiveId" clId="{C313B0D9-9443-4A21-9CE1-72F01DD645D7}" dt="2022-10-11T12:40:31.299" v="5335" actId="1076"/>
          <ac:picMkLst>
            <pc:docMk/>
            <pc:sldMk cId="1438974061" sldId="1010"/>
            <ac:picMk id="2050" creationId="{18BE8040-7A91-FBD3-D40F-CC374F106B8F}"/>
          </ac:picMkLst>
        </pc:picChg>
      </pc:sldChg>
      <pc:sldChg chg="addSp delSp modSp add mod">
        <pc:chgData name="伊健 杜" userId="e69aded81da48593" providerId="LiveId" clId="{C313B0D9-9443-4A21-9CE1-72F01DD645D7}" dt="2022-10-11T13:41:48.635" v="7160"/>
        <pc:sldMkLst>
          <pc:docMk/>
          <pc:sldMk cId="2721065866" sldId="1011"/>
        </pc:sldMkLst>
        <pc:spChg chg="add del">
          <ac:chgData name="伊健 杜" userId="e69aded81da48593" providerId="LiveId" clId="{C313B0D9-9443-4A21-9CE1-72F01DD645D7}" dt="2022-10-11T13:02:30.969" v="5636" actId="478"/>
          <ac:spMkLst>
            <pc:docMk/>
            <pc:sldMk cId="2721065866" sldId="1011"/>
            <ac:spMk id="2" creationId="{CF7FAB81-E36A-8D2C-9B97-DE193162FEAA}"/>
          </ac:spMkLst>
        </pc:spChg>
        <pc:spChg chg="mod">
          <ac:chgData name="伊健 杜" userId="e69aded81da48593" providerId="LiveId" clId="{C313B0D9-9443-4A21-9CE1-72F01DD645D7}" dt="2022-10-11T13:41:48.635" v="7160"/>
          <ac:spMkLst>
            <pc:docMk/>
            <pc:sldMk cId="2721065866" sldId="1011"/>
            <ac:spMk id="6" creationId="{F83A6AC8-56F1-EB9E-DD47-C1CFF9753BBA}"/>
          </ac:spMkLst>
        </pc:spChg>
        <pc:spChg chg="mod">
          <ac:chgData name="伊健 杜" userId="e69aded81da48593" providerId="LiveId" clId="{C313B0D9-9443-4A21-9CE1-72F01DD645D7}" dt="2022-10-11T13:41:48.635" v="7160"/>
          <ac:spMkLst>
            <pc:docMk/>
            <pc:sldMk cId="2721065866" sldId="1011"/>
            <ac:spMk id="7" creationId="{8A134A8E-94C3-0EE7-C065-45DB3136BA45}"/>
          </ac:spMkLst>
        </pc:spChg>
        <pc:picChg chg="add mod">
          <ac:chgData name="伊健 杜" userId="e69aded81da48593" providerId="LiveId" clId="{C313B0D9-9443-4A21-9CE1-72F01DD645D7}" dt="2022-10-11T13:02:50.731" v="5643" actId="1076"/>
          <ac:picMkLst>
            <pc:docMk/>
            <pc:sldMk cId="2721065866" sldId="1011"/>
            <ac:picMk id="4" creationId="{9F68286B-A801-83D6-6A02-A1865565CD27}"/>
          </ac:picMkLst>
        </pc:picChg>
        <pc:picChg chg="del">
          <ac:chgData name="伊健 杜" userId="e69aded81da48593" providerId="LiveId" clId="{C313B0D9-9443-4A21-9CE1-72F01DD645D7}" dt="2022-10-11T12:45:40.911" v="5514" actId="478"/>
          <ac:picMkLst>
            <pc:docMk/>
            <pc:sldMk cId="2721065866" sldId="1011"/>
            <ac:picMk id="5122" creationId="{2B858229-AC91-511D-BFBD-46BA5157A419}"/>
          </ac:picMkLst>
        </pc:picChg>
      </pc:sldChg>
      <pc:sldChg chg="addSp delSp modSp add mod">
        <pc:chgData name="伊健 杜" userId="e69aded81da48593" providerId="LiveId" clId="{C313B0D9-9443-4A21-9CE1-72F01DD645D7}" dt="2022-10-11T13:41:48.635" v="7160"/>
        <pc:sldMkLst>
          <pc:docMk/>
          <pc:sldMk cId="4283606540" sldId="1012"/>
        </pc:sldMkLst>
        <pc:spChg chg="add del">
          <ac:chgData name="伊健 杜" userId="e69aded81da48593" providerId="LiveId" clId="{C313B0D9-9443-4A21-9CE1-72F01DD645D7}" dt="2022-10-11T13:04:31.706" v="5739" actId="478"/>
          <ac:spMkLst>
            <pc:docMk/>
            <pc:sldMk cId="4283606540" sldId="1012"/>
            <ac:spMk id="2" creationId="{EB043016-638D-2E8D-AA2B-A5E201099A92}"/>
          </ac:spMkLst>
        </pc:spChg>
        <pc:spChg chg="mod">
          <ac:chgData name="伊健 杜" userId="e69aded81da48593" providerId="LiveId" clId="{C313B0D9-9443-4A21-9CE1-72F01DD645D7}" dt="2022-10-11T13:41:48.635" v="7160"/>
          <ac:spMkLst>
            <pc:docMk/>
            <pc:sldMk cId="4283606540" sldId="1012"/>
            <ac:spMk id="6" creationId="{F83A6AC8-56F1-EB9E-DD47-C1CFF9753BBA}"/>
          </ac:spMkLst>
        </pc:spChg>
        <pc:spChg chg="mod">
          <ac:chgData name="伊健 杜" userId="e69aded81da48593" providerId="LiveId" clId="{C313B0D9-9443-4A21-9CE1-72F01DD645D7}" dt="2022-10-11T13:41:48.635" v="7160"/>
          <ac:spMkLst>
            <pc:docMk/>
            <pc:sldMk cId="4283606540" sldId="1012"/>
            <ac:spMk id="7" creationId="{8A134A8E-94C3-0EE7-C065-45DB3136BA45}"/>
          </ac:spMkLst>
        </pc:spChg>
        <pc:picChg chg="del">
          <ac:chgData name="伊健 杜" userId="e69aded81da48593" providerId="LiveId" clId="{C313B0D9-9443-4A21-9CE1-72F01DD645D7}" dt="2022-10-11T13:04:29.353" v="5737" actId="478"/>
          <ac:picMkLst>
            <pc:docMk/>
            <pc:sldMk cId="4283606540" sldId="1012"/>
            <ac:picMk id="4" creationId="{9F68286B-A801-83D6-6A02-A1865565CD27}"/>
          </ac:picMkLst>
        </pc:picChg>
        <pc:picChg chg="add mod">
          <ac:chgData name="伊健 杜" userId="e69aded81da48593" providerId="LiveId" clId="{C313B0D9-9443-4A21-9CE1-72F01DD645D7}" dt="2022-10-11T13:04:39.489" v="5742" actId="14100"/>
          <ac:picMkLst>
            <pc:docMk/>
            <pc:sldMk cId="4283606540" sldId="1012"/>
            <ac:picMk id="5" creationId="{72E76413-55F8-B35A-284A-0642B43E72A7}"/>
          </ac:picMkLst>
        </pc:picChg>
        <pc:picChg chg="add del mod">
          <ac:chgData name="伊健 杜" userId="e69aded81da48593" providerId="LiveId" clId="{C313B0D9-9443-4A21-9CE1-72F01DD645D7}" dt="2022-10-11T13:04:44.151" v="5744" actId="478"/>
          <ac:picMkLst>
            <pc:docMk/>
            <pc:sldMk cId="4283606540" sldId="1012"/>
            <ac:picMk id="8" creationId="{6E9315BF-C34C-BD17-6782-B0B5B4EC50B2}"/>
          </ac:picMkLst>
        </pc:picChg>
      </pc:sldChg>
      <pc:sldChg chg="addSp delSp modSp add mod">
        <pc:chgData name="伊健 杜" userId="e69aded81da48593" providerId="LiveId" clId="{C313B0D9-9443-4A21-9CE1-72F01DD645D7}" dt="2022-10-11T13:41:48.635" v="7160"/>
        <pc:sldMkLst>
          <pc:docMk/>
          <pc:sldMk cId="2538917861" sldId="1013"/>
        </pc:sldMkLst>
        <pc:spChg chg="mod">
          <ac:chgData name="伊健 杜" userId="e69aded81da48593" providerId="LiveId" clId="{C313B0D9-9443-4A21-9CE1-72F01DD645D7}" dt="2022-10-11T13:41:48.635" v="7160"/>
          <ac:spMkLst>
            <pc:docMk/>
            <pc:sldMk cId="2538917861" sldId="1013"/>
            <ac:spMk id="6" creationId="{F83A6AC8-56F1-EB9E-DD47-C1CFF9753BBA}"/>
          </ac:spMkLst>
        </pc:spChg>
        <pc:spChg chg="mod">
          <ac:chgData name="伊健 杜" userId="e69aded81da48593" providerId="LiveId" clId="{C313B0D9-9443-4A21-9CE1-72F01DD645D7}" dt="2022-10-11T13:41:48.635" v="7160"/>
          <ac:spMkLst>
            <pc:docMk/>
            <pc:sldMk cId="2538917861" sldId="1013"/>
            <ac:spMk id="7" creationId="{8A134A8E-94C3-0EE7-C065-45DB3136BA45}"/>
          </ac:spMkLst>
        </pc:spChg>
        <pc:picChg chg="del">
          <ac:chgData name="伊健 杜" userId="e69aded81da48593" providerId="LiveId" clId="{C313B0D9-9443-4A21-9CE1-72F01DD645D7}" dt="2022-10-11T13:06:39.674" v="5746" actId="478"/>
          <ac:picMkLst>
            <pc:docMk/>
            <pc:sldMk cId="2538917861" sldId="1013"/>
            <ac:picMk id="5" creationId="{72E76413-55F8-B35A-284A-0642B43E72A7}"/>
          </ac:picMkLst>
        </pc:picChg>
        <pc:picChg chg="add mod">
          <ac:chgData name="伊健 杜" userId="e69aded81da48593" providerId="LiveId" clId="{C313B0D9-9443-4A21-9CE1-72F01DD645D7}" dt="2022-10-11T13:06:43.701" v="5750" actId="1076"/>
          <ac:picMkLst>
            <pc:docMk/>
            <pc:sldMk cId="2538917861" sldId="1013"/>
            <ac:picMk id="5122" creationId="{CBD27DF5-17D0-BC67-3947-8BC86B542A49}"/>
          </ac:picMkLst>
        </pc:picChg>
      </pc:sldChg>
      <pc:sldChg chg="addSp delSp modSp add mod modNotesTx">
        <pc:chgData name="伊健 杜" userId="e69aded81da48593" providerId="LiveId" clId="{C313B0D9-9443-4A21-9CE1-72F01DD645D7}" dt="2022-10-11T15:36:33.657" v="7203" actId="20577"/>
        <pc:sldMkLst>
          <pc:docMk/>
          <pc:sldMk cId="1447530259" sldId="1014"/>
        </pc:sldMkLst>
        <pc:spChg chg="mod">
          <ac:chgData name="伊健 杜" userId="e69aded81da48593" providerId="LiveId" clId="{C313B0D9-9443-4A21-9CE1-72F01DD645D7}" dt="2022-10-11T13:41:48.635" v="7160"/>
          <ac:spMkLst>
            <pc:docMk/>
            <pc:sldMk cId="1447530259" sldId="1014"/>
            <ac:spMk id="2" creationId="{05EBC02D-2AAC-B2FE-694D-75E7F5F6B017}"/>
          </ac:spMkLst>
        </pc:spChg>
        <pc:spChg chg="add del mod">
          <ac:chgData name="伊健 杜" userId="e69aded81da48593" providerId="LiveId" clId="{C313B0D9-9443-4A21-9CE1-72F01DD645D7}" dt="2022-10-11T15:32:52.434" v="7202" actId="478"/>
          <ac:spMkLst>
            <pc:docMk/>
            <pc:sldMk cId="1447530259" sldId="1014"/>
            <ac:spMk id="3" creationId="{763046B4-F225-2D77-6EA3-20C36703851F}"/>
          </ac:spMkLst>
        </pc:spChg>
      </pc:sldChg>
      <pc:sldChg chg="addSp delSp modSp add mod delAnim">
        <pc:chgData name="伊健 杜" userId="e69aded81da48593" providerId="LiveId" clId="{C313B0D9-9443-4A21-9CE1-72F01DD645D7}" dt="2022-10-11T13:41:48.635" v="7160"/>
        <pc:sldMkLst>
          <pc:docMk/>
          <pc:sldMk cId="1387541516" sldId="1015"/>
        </pc:sldMkLst>
        <pc:spChg chg="mod">
          <ac:chgData name="伊健 杜" userId="e69aded81da48593" providerId="LiveId" clId="{C313B0D9-9443-4A21-9CE1-72F01DD645D7}" dt="2022-10-11T13:10:49.502" v="6078" actId="5793"/>
          <ac:spMkLst>
            <pc:docMk/>
            <pc:sldMk cId="1387541516" sldId="1015"/>
            <ac:spMk id="2" creationId="{1302A11A-625D-774F-23B3-739301B530C3}"/>
          </ac:spMkLst>
        </pc:spChg>
        <pc:spChg chg="del">
          <ac:chgData name="伊健 杜" userId="e69aded81da48593" providerId="LiveId" clId="{C313B0D9-9443-4A21-9CE1-72F01DD645D7}" dt="2022-10-11T13:12:46.347" v="6119" actId="478"/>
          <ac:spMkLst>
            <pc:docMk/>
            <pc:sldMk cId="1387541516" sldId="1015"/>
            <ac:spMk id="3" creationId="{BF178E76-FDFB-D2B6-710A-37444C6E7082}"/>
          </ac:spMkLst>
        </pc:spChg>
        <pc:spChg chg="del">
          <ac:chgData name="伊健 杜" userId="e69aded81da48593" providerId="LiveId" clId="{C313B0D9-9443-4A21-9CE1-72F01DD645D7}" dt="2022-10-11T13:12:46.347" v="6119" actId="478"/>
          <ac:spMkLst>
            <pc:docMk/>
            <pc:sldMk cId="1387541516" sldId="1015"/>
            <ac:spMk id="4" creationId="{001214B7-07C5-6789-1DE5-0CFB43518622}"/>
          </ac:spMkLst>
        </pc:spChg>
        <pc:spChg chg="del mod">
          <ac:chgData name="伊健 杜" userId="e69aded81da48593" providerId="LiveId" clId="{C313B0D9-9443-4A21-9CE1-72F01DD645D7}" dt="2022-10-11T13:12:46.347" v="6119" actId="478"/>
          <ac:spMkLst>
            <pc:docMk/>
            <pc:sldMk cId="1387541516" sldId="1015"/>
            <ac:spMk id="5" creationId="{C57211A0-9C60-D804-6094-37A6B213E351}"/>
          </ac:spMkLst>
        </pc:spChg>
        <pc:spChg chg="add mod">
          <ac:chgData name="伊健 杜" userId="e69aded81da48593" providerId="LiveId" clId="{C313B0D9-9443-4A21-9CE1-72F01DD645D7}" dt="2022-10-11T13:41:48.635" v="7160"/>
          <ac:spMkLst>
            <pc:docMk/>
            <pc:sldMk cId="1387541516" sldId="1015"/>
            <ac:spMk id="6" creationId="{F664CF38-32CE-F1ED-1F82-42C5B7FE6DC9}"/>
          </ac:spMkLst>
        </pc:spChg>
        <pc:spChg chg="del">
          <ac:chgData name="伊健 杜" userId="e69aded81da48593" providerId="LiveId" clId="{C313B0D9-9443-4A21-9CE1-72F01DD645D7}" dt="2022-10-11T13:12:46.347" v="6119" actId="478"/>
          <ac:spMkLst>
            <pc:docMk/>
            <pc:sldMk cId="1387541516" sldId="1015"/>
            <ac:spMk id="8" creationId="{279D721E-C3FB-2CB0-6BD4-36E099029B06}"/>
          </ac:spMkLst>
        </pc:spChg>
        <pc:picChg chg="add mod">
          <ac:chgData name="伊健 杜" userId="e69aded81da48593" providerId="LiveId" clId="{C313B0D9-9443-4A21-9CE1-72F01DD645D7}" dt="2022-10-11T13:25:11.875" v="6415" actId="1076"/>
          <ac:picMkLst>
            <pc:docMk/>
            <pc:sldMk cId="1387541516" sldId="1015"/>
            <ac:picMk id="6146" creationId="{1DE39CBF-7262-EBEA-731C-FD7B28B957D8}"/>
          </ac:picMkLst>
        </pc:picChg>
      </pc:sldChg>
      <pc:sldChg chg="add del">
        <pc:chgData name="伊健 杜" userId="e69aded81da48593" providerId="LiveId" clId="{C313B0D9-9443-4A21-9CE1-72F01DD645D7}" dt="2022-10-11T13:10:30.341" v="6036" actId="47"/>
        <pc:sldMkLst>
          <pc:docMk/>
          <pc:sldMk cId="2130304041" sldId="1015"/>
        </pc:sldMkLst>
      </pc:sldChg>
      <pc:sldChg chg="addSp delSp modSp add mod modAnim">
        <pc:chgData name="伊健 杜" userId="e69aded81da48593" providerId="LiveId" clId="{C313B0D9-9443-4A21-9CE1-72F01DD645D7}" dt="2022-10-11T13:11:27.230" v="6118" actId="1076"/>
        <pc:sldMkLst>
          <pc:docMk/>
          <pc:sldMk cId="1323478360" sldId="1016"/>
        </pc:sldMkLst>
        <pc:spChg chg="del mod">
          <ac:chgData name="伊健 杜" userId="e69aded81da48593" providerId="LiveId" clId="{C313B0D9-9443-4A21-9CE1-72F01DD645D7}" dt="2022-10-11T13:11:01.085" v="6091" actId="478"/>
          <ac:spMkLst>
            <pc:docMk/>
            <pc:sldMk cId="1323478360" sldId="1016"/>
            <ac:spMk id="3" creationId="{BF178E76-FDFB-D2B6-710A-37444C6E7082}"/>
          </ac:spMkLst>
        </pc:spChg>
        <pc:spChg chg="mod">
          <ac:chgData name="伊健 杜" userId="e69aded81da48593" providerId="LiveId" clId="{C313B0D9-9443-4A21-9CE1-72F01DD645D7}" dt="2022-10-11T13:11:27.230" v="6118" actId="1076"/>
          <ac:spMkLst>
            <pc:docMk/>
            <pc:sldMk cId="1323478360" sldId="1016"/>
            <ac:spMk id="4" creationId="{001214B7-07C5-6789-1DE5-0CFB43518622}"/>
          </ac:spMkLst>
        </pc:spChg>
        <pc:spChg chg="mod">
          <ac:chgData name="伊健 杜" userId="e69aded81da48593" providerId="LiveId" clId="{C313B0D9-9443-4A21-9CE1-72F01DD645D7}" dt="2022-10-11T13:11:02.740" v="6092" actId="1076"/>
          <ac:spMkLst>
            <pc:docMk/>
            <pc:sldMk cId="1323478360" sldId="1016"/>
            <ac:spMk id="5" creationId="{C57211A0-9C60-D804-6094-37A6B213E351}"/>
          </ac:spMkLst>
        </pc:spChg>
        <pc:spChg chg="add mod">
          <ac:chgData name="伊健 杜" userId="e69aded81da48593" providerId="LiveId" clId="{C313B0D9-9443-4A21-9CE1-72F01DD645D7}" dt="2022-10-11T13:11:09.242" v="6105"/>
          <ac:spMkLst>
            <pc:docMk/>
            <pc:sldMk cId="1323478360" sldId="1016"/>
            <ac:spMk id="6" creationId="{50D2D4E2-2287-F4ED-739B-B6F12276EDC1}"/>
          </ac:spMkLst>
        </pc:spChg>
        <pc:spChg chg="mod">
          <ac:chgData name="伊健 杜" userId="e69aded81da48593" providerId="LiveId" clId="{C313B0D9-9443-4A21-9CE1-72F01DD645D7}" dt="2022-10-11T13:11:25.954" v="6117" actId="1076"/>
          <ac:spMkLst>
            <pc:docMk/>
            <pc:sldMk cId="1323478360" sldId="1016"/>
            <ac:spMk id="8" creationId="{279D721E-C3FB-2CB0-6BD4-36E099029B06}"/>
          </ac:spMkLst>
        </pc:spChg>
      </pc:sldChg>
      <pc:sldChg chg="addSp delSp modSp add mod">
        <pc:chgData name="伊健 杜" userId="e69aded81da48593" providerId="LiveId" clId="{C313B0D9-9443-4A21-9CE1-72F01DD645D7}" dt="2022-10-11T13:41:48.635" v="7160"/>
        <pc:sldMkLst>
          <pc:docMk/>
          <pc:sldMk cId="377477943" sldId="1017"/>
        </pc:sldMkLst>
        <pc:spChg chg="add mod">
          <ac:chgData name="伊健 杜" userId="e69aded81da48593" providerId="LiveId" clId="{C313B0D9-9443-4A21-9CE1-72F01DD645D7}" dt="2022-10-11T13:41:48.635" v="7160"/>
          <ac:spMkLst>
            <pc:docMk/>
            <pc:sldMk cId="377477943" sldId="1017"/>
            <ac:spMk id="3" creationId="{2E9F026F-669A-40FB-9D2E-8370272DFCD4}"/>
          </ac:spMkLst>
        </pc:spChg>
        <pc:spChg chg="del mod">
          <ac:chgData name="伊健 杜" userId="e69aded81da48593" providerId="LiveId" clId="{C313B0D9-9443-4A21-9CE1-72F01DD645D7}" dt="2022-10-11T13:27:22.853" v="6427"/>
          <ac:spMkLst>
            <pc:docMk/>
            <pc:sldMk cId="377477943" sldId="1017"/>
            <ac:spMk id="6" creationId="{F664CF38-32CE-F1ED-1F82-42C5B7FE6DC9}"/>
          </ac:spMkLst>
        </pc:spChg>
        <pc:picChg chg="del">
          <ac:chgData name="伊健 杜" userId="e69aded81da48593" providerId="LiveId" clId="{C313B0D9-9443-4A21-9CE1-72F01DD645D7}" dt="2022-10-11T13:28:06.801" v="6500" actId="478"/>
          <ac:picMkLst>
            <pc:docMk/>
            <pc:sldMk cId="377477943" sldId="1017"/>
            <ac:picMk id="6146" creationId="{1DE39CBF-7262-EBEA-731C-FD7B28B957D8}"/>
          </ac:picMkLst>
        </pc:picChg>
        <pc:picChg chg="add mod">
          <ac:chgData name="伊健 杜" userId="e69aded81da48593" providerId="LiveId" clId="{C313B0D9-9443-4A21-9CE1-72F01DD645D7}" dt="2022-10-11T13:28:21.473" v="6502" actId="1076"/>
          <ac:picMkLst>
            <pc:docMk/>
            <pc:sldMk cId="377477943" sldId="1017"/>
            <ac:picMk id="7170" creationId="{451013D0-0C3A-C91C-4903-0BC17B12671C}"/>
          </ac:picMkLst>
        </pc:picChg>
      </pc:sldChg>
      <pc:sldChg chg="addSp delSp modSp add mod">
        <pc:chgData name="伊健 杜" userId="e69aded81da48593" providerId="LiveId" clId="{C313B0D9-9443-4A21-9CE1-72F01DD645D7}" dt="2022-10-11T13:41:48.635" v="7160"/>
        <pc:sldMkLst>
          <pc:docMk/>
          <pc:sldMk cId="1177646282" sldId="1018"/>
        </pc:sldMkLst>
        <pc:spChg chg="mod">
          <ac:chgData name="伊健 杜" userId="e69aded81da48593" providerId="LiveId" clId="{C313B0D9-9443-4A21-9CE1-72F01DD645D7}" dt="2022-10-11T13:41:48.635" v="7160"/>
          <ac:spMkLst>
            <pc:docMk/>
            <pc:sldMk cId="1177646282" sldId="1018"/>
            <ac:spMk id="3" creationId="{2E9F026F-669A-40FB-9D2E-8370272DFCD4}"/>
          </ac:spMkLst>
        </pc:spChg>
        <pc:picChg chg="del mod">
          <ac:chgData name="伊健 杜" userId="e69aded81da48593" providerId="LiveId" clId="{C313B0D9-9443-4A21-9CE1-72F01DD645D7}" dt="2022-10-11T13:29:00.478" v="6594" actId="478"/>
          <ac:picMkLst>
            <pc:docMk/>
            <pc:sldMk cId="1177646282" sldId="1018"/>
            <ac:picMk id="7170" creationId="{451013D0-0C3A-C91C-4903-0BC17B12671C}"/>
          </ac:picMkLst>
        </pc:picChg>
        <pc:picChg chg="add mod">
          <ac:chgData name="伊健 杜" userId="e69aded81da48593" providerId="LiveId" clId="{C313B0D9-9443-4A21-9CE1-72F01DD645D7}" dt="2022-10-11T13:30:08.209" v="6666" actId="1076"/>
          <ac:picMkLst>
            <pc:docMk/>
            <pc:sldMk cId="1177646282" sldId="1018"/>
            <ac:picMk id="8194" creationId="{10431C96-4F7A-325D-BDCB-66B268AC2795}"/>
          </ac:picMkLst>
        </pc:picChg>
      </pc:sldChg>
      <pc:sldChg chg="addSp delSp modSp add mod">
        <pc:chgData name="伊健 杜" userId="e69aded81da48593" providerId="LiveId" clId="{C313B0D9-9443-4A21-9CE1-72F01DD645D7}" dt="2022-10-11T13:41:48.635" v="7160"/>
        <pc:sldMkLst>
          <pc:docMk/>
          <pc:sldMk cId="705156829" sldId="1019"/>
        </pc:sldMkLst>
        <pc:spChg chg="mod">
          <ac:chgData name="伊健 杜" userId="e69aded81da48593" providerId="LiveId" clId="{C313B0D9-9443-4A21-9CE1-72F01DD645D7}" dt="2022-10-11T13:41:48.635" v="7160"/>
          <ac:spMkLst>
            <pc:docMk/>
            <pc:sldMk cId="705156829" sldId="1019"/>
            <ac:spMk id="3" creationId="{2E9F026F-669A-40FB-9D2E-8370272DFCD4}"/>
          </ac:spMkLst>
        </pc:spChg>
        <pc:picChg chg="del">
          <ac:chgData name="伊健 杜" userId="e69aded81da48593" providerId="LiveId" clId="{C313B0D9-9443-4A21-9CE1-72F01DD645D7}" dt="2022-10-11T13:32:48.246" v="6889" actId="478"/>
          <ac:picMkLst>
            <pc:docMk/>
            <pc:sldMk cId="705156829" sldId="1019"/>
            <ac:picMk id="8194" creationId="{10431C96-4F7A-325D-BDCB-66B268AC2795}"/>
          </ac:picMkLst>
        </pc:picChg>
        <pc:picChg chg="add mod">
          <ac:chgData name="伊健 杜" userId="e69aded81da48593" providerId="LiveId" clId="{C313B0D9-9443-4A21-9CE1-72F01DD645D7}" dt="2022-10-11T13:33:31.180" v="6893" actId="1076"/>
          <ac:picMkLst>
            <pc:docMk/>
            <pc:sldMk cId="705156829" sldId="1019"/>
            <ac:picMk id="9218" creationId="{13CFC63D-94C2-7BF9-E1C7-8C3378EC37FA}"/>
          </ac:picMkLst>
        </pc:picChg>
      </pc:sldChg>
      <pc:sldChg chg="addSp delSp modSp new mod">
        <pc:chgData name="伊健 杜" userId="e69aded81da48593" providerId="LiveId" clId="{C313B0D9-9443-4A21-9CE1-72F01DD645D7}" dt="2022-10-11T13:41:48.635" v="7160"/>
        <pc:sldMkLst>
          <pc:docMk/>
          <pc:sldMk cId="259244262" sldId="1020"/>
        </pc:sldMkLst>
        <pc:spChg chg="mod">
          <ac:chgData name="伊健 杜" userId="e69aded81da48593" providerId="LiveId" clId="{C313B0D9-9443-4A21-9CE1-72F01DD645D7}" dt="2022-10-11T13:41:48.635" v="7160"/>
          <ac:spMkLst>
            <pc:docMk/>
            <pc:sldMk cId="259244262" sldId="1020"/>
            <ac:spMk id="2" creationId="{F0FB4111-4C5D-A171-B3E0-05D7FCA61945}"/>
          </ac:spMkLst>
        </pc:spChg>
        <pc:spChg chg="del">
          <ac:chgData name="伊健 杜" userId="e69aded81da48593" providerId="LiveId" clId="{C313B0D9-9443-4A21-9CE1-72F01DD645D7}" dt="2022-10-11T13:33:35.482" v="6895" actId="478"/>
          <ac:spMkLst>
            <pc:docMk/>
            <pc:sldMk cId="259244262" sldId="1020"/>
            <ac:spMk id="3" creationId="{3FB90B3A-BF3F-D90E-C580-8D3E53BDA091}"/>
          </ac:spMkLst>
        </pc:spChg>
        <pc:spChg chg="add mod">
          <ac:chgData name="伊健 杜" userId="e69aded81da48593" providerId="LiveId" clId="{C313B0D9-9443-4A21-9CE1-72F01DD645D7}" dt="2022-10-11T13:34:27.820" v="6955" actId="1076"/>
          <ac:spMkLst>
            <pc:docMk/>
            <pc:sldMk cId="259244262" sldId="1020"/>
            <ac:spMk id="4" creationId="{8A6B875A-2029-2801-70E8-ADAD680A298F}"/>
          </ac:spMkLst>
        </pc:spChg>
      </pc:sldChg>
      <pc:sldChg chg="addSp delSp modSp add mod ord">
        <pc:chgData name="伊健 杜" userId="e69aded81da48593" providerId="LiveId" clId="{C313B0D9-9443-4A21-9CE1-72F01DD645D7}" dt="2022-10-11T13:41:48.635" v="7160"/>
        <pc:sldMkLst>
          <pc:docMk/>
          <pc:sldMk cId="2896841685" sldId="1021"/>
        </pc:sldMkLst>
        <pc:spChg chg="mod">
          <ac:chgData name="伊健 杜" userId="e69aded81da48593" providerId="LiveId" clId="{C313B0D9-9443-4A21-9CE1-72F01DD645D7}" dt="2022-10-11T13:41:48.635" v="7160"/>
          <ac:spMkLst>
            <pc:docMk/>
            <pc:sldMk cId="2896841685" sldId="1021"/>
            <ac:spMk id="6" creationId="{F83A6AC8-56F1-EB9E-DD47-C1CFF9753BBA}"/>
          </ac:spMkLst>
        </pc:spChg>
        <pc:spChg chg="del">
          <ac:chgData name="伊健 杜" userId="e69aded81da48593" providerId="LiveId" clId="{C313B0D9-9443-4A21-9CE1-72F01DD645D7}" dt="2022-10-11T13:35:09.281" v="6987" actId="478"/>
          <ac:spMkLst>
            <pc:docMk/>
            <pc:sldMk cId="2896841685" sldId="1021"/>
            <ac:spMk id="7" creationId="{8A134A8E-94C3-0EE7-C065-45DB3136BA45}"/>
          </ac:spMkLst>
        </pc:spChg>
        <pc:spChg chg="add mod">
          <ac:chgData name="伊健 杜" userId="e69aded81da48593" providerId="LiveId" clId="{C313B0D9-9443-4A21-9CE1-72F01DD645D7}" dt="2022-10-11T13:41:48.635" v="7160"/>
          <ac:spMkLst>
            <pc:docMk/>
            <pc:sldMk cId="2896841685" sldId="1021"/>
            <ac:spMk id="8" creationId="{41DE0709-C810-B605-42E7-B4DA4B28A6A9}"/>
          </ac:spMkLst>
        </pc:spChg>
        <pc:spChg chg="add mod">
          <ac:chgData name="伊健 杜" userId="e69aded81da48593" providerId="LiveId" clId="{C313B0D9-9443-4A21-9CE1-72F01DD645D7}" dt="2022-10-11T13:41:48.635" v="7160"/>
          <ac:spMkLst>
            <pc:docMk/>
            <pc:sldMk cId="2896841685" sldId="1021"/>
            <ac:spMk id="10" creationId="{0740B9FA-519E-9AAC-1C52-1E4B4369DD4A}"/>
          </ac:spMkLst>
        </pc:spChg>
        <pc:spChg chg="add mod">
          <ac:chgData name="伊健 杜" userId="e69aded81da48593" providerId="LiveId" clId="{C313B0D9-9443-4A21-9CE1-72F01DD645D7}" dt="2022-10-11T13:40:50.472" v="7103" actId="1076"/>
          <ac:spMkLst>
            <pc:docMk/>
            <pc:sldMk cId="2896841685" sldId="1021"/>
            <ac:spMk id="12" creationId="{DF07353C-3D4B-3F27-2400-D7A55D6E12B2}"/>
          </ac:spMkLst>
        </pc:spChg>
        <pc:picChg chg="add mod">
          <ac:chgData name="伊健 杜" userId="e69aded81da48593" providerId="LiveId" clId="{C313B0D9-9443-4A21-9CE1-72F01DD645D7}" dt="2022-10-11T13:40:38.651" v="7099" actId="1076"/>
          <ac:picMkLst>
            <pc:docMk/>
            <pc:sldMk cId="2896841685" sldId="1021"/>
            <ac:picMk id="2" creationId="{460D3CCA-2774-91B8-90AE-844027C915D0}"/>
          </ac:picMkLst>
        </pc:picChg>
        <pc:picChg chg="del">
          <ac:chgData name="伊健 杜" userId="e69aded81da48593" providerId="LiveId" clId="{C313B0D9-9443-4A21-9CE1-72F01DD645D7}" dt="2022-10-11T13:35:07.118" v="6985" actId="478"/>
          <ac:picMkLst>
            <pc:docMk/>
            <pc:sldMk cId="2896841685" sldId="1021"/>
            <ac:picMk id="3" creationId="{AB6BB535-1138-F068-2E7E-C4DD6820233C}"/>
          </ac:picMkLst>
        </pc:picChg>
        <pc:picChg chg="add del mod">
          <ac:chgData name="伊健 杜" userId="e69aded81da48593" providerId="LiveId" clId="{C313B0D9-9443-4A21-9CE1-72F01DD645D7}" dt="2022-10-11T13:40:30.343" v="7094" actId="478"/>
          <ac:picMkLst>
            <pc:docMk/>
            <pc:sldMk cId="2896841685" sldId="1021"/>
            <ac:picMk id="4" creationId="{C6A816DA-7924-14D3-3FF0-F0FB390E3697}"/>
          </ac:picMkLst>
        </pc:picChg>
        <pc:picChg chg="del">
          <ac:chgData name="伊健 杜" userId="e69aded81da48593" providerId="LiveId" clId="{C313B0D9-9443-4A21-9CE1-72F01DD645D7}" dt="2022-10-11T13:35:07.118" v="6985" actId="478"/>
          <ac:picMkLst>
            <pc:docMk/>
            <pc:sldMk cId="2896841685" sldId="1021"/>
            <ac:picMk id="5" creationId="{C6BD58D9-287C-C843-E8B7-0DADC1DD1C49}"/>
          </ac:picMkLst>
        </pc:picChg>
        <pc:picChg chg="del">
          <ac:chgData name="伊健 杜" userId="e69aded81da48593" providerId="LiveId" clId="{C313B0D9-9443-4A21-9CE1-72F01DD645D7}" dt="2022-10-11T13:35:07.118" v="6985" actId="478"/>
          <ac:picMkLst>
            <pc:docMk/>
            <pc:sldMk cId="2896841685" sldId="1021"/>
            <ac:picMk id="9" creationId="{086DA11D-10B5-44E9-D6C5-1C49C534F86D}"/>
          </ac:picMkLst>
        </pc:picChg>
        <pc:picChg chg="del">
          <ac:chgData name="伊健 杜" userId="e69aded81da48593" providerId="LiveId" clId="{C313B0D9-9443-4A21-9CE1-72F01DD645D7}" dt="2022-10-11T13:35:07.665" v="6986" actId="478"/>
          <ac:picMkLst>
            <pc:docMk/>
            <pc:sldMk cId="2896841685" sldId="1021"/>
            <ac:picMk id="11" creationId="{60B5155B-D988-48CF-2D12-FA3A329BA776}"/>
          </ac:picMkLst>
        </pc:picChg>
        <pc:picChg chg="add mod">
          <ac:chgData name="伊健 杜" userId="e69aded81da48593" providerId="LiveId" clId="{C313B0D9-9443-4A21-9CE1-72F01DD645D7}" dt="2022-10-11T13:40:36.358" v="7097" actId="14100"/>
          <ac:picMkLst>
            <pc:docMk/>
            <pc:sldMk cId="2896841685" sldId="1021"/>
            <ac:picMk id="10242" creationId="{7EE40B88-804E-B4FF-24D0-6B5A458D8700}"/>
          </ac:picMkLst>
        </pc:picChg>
        <pc:picChg chg="add del mod">
          <ac:chgData name="伊健 杜" userId="e69aded81da48593" providerId="LiveId" clId="{C313B0D9-9443-4A21-9CE1-72F01DD645D7}" dt="2022-10-11T13:40:31.345" v="7096" actId="478"/>
          <ac:picMkLst>
            <pc:docMk/>
            <pc:sldMk cId="2896841685" sldId="1021"/>
            <ac:picMk id="10244" creationId="{07010753-493E-483F-C0FE-73542CA70E26}"/>
          </ac:picMkLst>
        </pc:picChg>
        <pc:picChg chg="add mod">
          <ac:chgData name="伊健 杜" userId="e69aded81da48593" providerId="LiveId" clId="{C313B0D9-9443-4A21-9CE1-72F01DD645D7}" dt="2022-10-11T13:40:37.264" v="7098" actId="1076"/>
          <ac:picMkLst>
            <pc:docMk/>
            <pc:sldMk cId="2896841685" sldId="1021"/>
            <ac:picMk id="10246" creationId="{254C3828-B095-A2F4-E6D7-ABEEF3D4324D}"/>
          </ac:picMkLst>
        </pc:picChg>
      </pc:sldChg>
      <pc:sldChg chg="addSp delSp modSp add mod">
        <pc:chgData name="伊健 杜" userId="e69aded81da48593" providerId="LiveId" clId="{C313B0D9-9443-4A21-9CE1-72F01DD645D7}" dt="2022-10-11T13:41:48.635" v="7160"/>
        <pc:sldMkLst>
          <pc:docMk/>
          <pc:sldMk cId="2493496773" sldId="1022"/>
        </pc:sldMkLst>
        <pc:spChg chg="mod">
          <ac:chgData name="伊健 杜" userId="e69aded81da48593" providerId="LiveId" clId="{C313B0D9-9443-4A21-9CE1-72F01DD645D7}" dt="2022-10-11T13:41:48.635" v="7160"/>
          <ac:spMkLst>
            <pc:docMk/>
            <pc:sldMk cId="2493496773" sldId="1022"/>
            <ac:spMk id="6" creationId="{F83A6AC8-56F1-EB9E-DD47-C1CFF9753BBA}"/>
          </ac:spMkLst>
        </pc:spChg>
        <pc:spChg chg="del">
          <ac:chgData name="伊健 杜" userId="e69aded81da48593" providerId="LiveId" clId="{C313B0D9-9443-4A21-9CE1-72F01DD645D7}" dt="2022-10-11T13:40:26.544" v="7091" actId="478"/>
          <ac:spMkLst>
            <pc:docMk/>
            <pc:sldMk cId="2493496773" sldId="1022"/>
            <ac:spMk id="8" creationId="{41DE0709-C810-B605-42E7-B4DA4B28A6A9}"/>
          </ac:spMkLst>
        </pc:spChg>
        <pc:spChg chg="add mod">
          <ac:chgData name="伊健 杜" userId="e69aded81da48593" providerId="LiveId" clId="{C313B0D9-9443-4A21-9CE1-72F01DD645D7}" dt="2022-10-11T13:41:48.635" v="7160"/>
          <ac:spMkLst>
            <pc:docMk/>
            <pc:sldMk cId="2493496773" sldId="1022"/>
            <ac:spMk id="9" creationId="{79F758CB-1F67-F762-EC8B-96FBFA7D6E5E}"/>
          </ac:spMkLst>
        </pc:spChg>
        <pc:spChg chg="del">
          <ac:chgData name="伊健 杜" userId="e69aded81da48593" providerId="LiveId" clId="{C313B0D9-9443-4A21-9CE1-72F01DD645D7}" dt="2022-10-11T13:40:26.544" v="7091" actId="478"/>
          <ac:spMkLst>
            <pc:docMk/>
            <pc:sldMk cId="2493496773" sldId="1022"/>
            <ac:spMk id="10" creationId="{0740B9FA-519E-9AAC-1C52-1E4B4369DD4A}"/>
          </ac:spMkLst>
        </pc:spChg>
        <pc:spChg chg="add mod">
          <ac:chgData name="伊健 杜" userId="e69aded81da48593" providerId="LiveId" clId="{C313B0D9-9443-4A21-9CE1-72F01DD645D7}" dt="2022-10-11T13:41:48.635" v="7160"/>
          <ac:spMkLst>
            <pc:docMk/>
            <pc:sldMk cId="2493496773" sldId="1022"/>
            <ac:spMk id="11" creationId="{60F45AF5-E073-DDB6-CAA6-EBBEFFB5FC6E}"/>
          </ac:spMkLst>
        </pc:spChg>
        <pc:spChg chg="del">
          <ac:chgData name="伊健 杜" userId="e69aded81da48593" providerId="LiveId" clId="{C313B0D9-9443-4A21-9CE1-72F01DD645D7}" dt="2022-10-11T13:40:26.544" v="7091" actId="478"/>
          <ac:spMkLst>
            <pc:docMk/>
            <pc:sldMk cId="2493496773" sldId="1022"/>
            <ac:spMk id="12" creationId="{DF07353C-3D4B-3F27-2400-D7A55D6E12B2}"/>
          </ac:spMkLst>
        </pc:spChg>
        <pc:spChg chg="add mod">
          <ac:chgData name="伊健 杜" userId="e69aded81da48593" providerId="LiveId" clId="{C313B0D9-9443-4A21-9CE1-72F01DD645D7}" dt="2022-10-11T13:41:48.635" v="7160"/>
          <ac:spMkLst>
            <pc:docMk/>
            <pc:sldMk cId="2493496773" sldId="1022"/>
            <ac:spMk id="13" creationId="{C566475E-ADF2-8B07-4E72-B5566B5614DE}"/>
          </ac:spMkLst>
        </pc:spChg>
        <pc:picChg chg="del">
          <ac:chgData name="伊健 杜" userId="e69aded81da48593" providerId="LiveId" clId="{C313B0D9-9443-4A21-9CE1-72F01DD645D7}" dt="2022-10-11T13:40:26.544" v="7091" actId="478"/>
          <ac:picMkLst>
            <pc:docMk/>
            <pc:sldMk cId="2493496773" sldId="1022"/>
            <ac:picMk id="2" creationId="{460D3CCA-2774-91B8-90AE-844027C915D0}"/>
          </ac:picMkLst>
        </pc:picChg>
        <pc:picChg chg="add mod">
          <ac:chgData name="伊健 杜" userId="e69aded81da48593" providerId="LiveId" clId="{C313B0D9-9443-4A21-9CE1-72F01DD645D7}" dt="2022-10-11T13:41:13.773" v="7115" actId="1076"/>
          <ac:picMkLst>
            <pc:docMk/>
            <pc:sldMk cId="2493496773" sldId="1022"/>
            <ac:picMk id="3" creationId="{0943EAD7-C931-95C1-BE66-C979D989B625}"/>
          </ac:picMkLst>
        </pc:picChg>
        <pc:picChg chg="del">
          <ac:chgData name="伊健 杜" userId="e69aded81da48593" providerId="LiveId" clId="{C313B0D9-9443-4A21-9CE1-72F01DD645D7}" dt="2022-10-11T13:40:21.653" v="7090" actId="21"/>
          <ac:picMkLst>
            <pc:docMk/>
            <pc:sldMk cId="2493496773" sldId="1022"/>
            <ac:picMk id="4" creationId="{C6A816DA-7924-14D3-3FF0-F0FB390E3697}"/>
          </ac:picMkLst>
        </pc:picChg>
        <pc:picChg chg="add mod">
          <ac:chgData name="伊健 杜" userId="e69aded81da48593" providerId="LiveId" clId="{C313B0D9-9443-4A21-9CE1-72F01DD645D7}" dt="2022-10-11T13:41:01.422" v="7110" actId="1076"/>
          <ac:picMkLst>
            <pc:docMk/>
            <pc:sldMk cId="2493496773" sldId="1022"/>
            <ac:picMk id="5" creationId="{4D8085B4-C90B-6E12-FD81-DA86CFA845C5}"/>
          </ac:picMkLst>
        </pc:picChg>
        <pc:picChg chg="add mod">
          <ac:chgData name="伊健 杜" userId="e69aded81da48593" providerId="LiveId" clId="{C313B0D9-9443-4A21-9CE1-72F01DD645D7}" dt="2022-10-11T13:41:17.341" v="7117" actId="1076"/>
          <ac:picMkLst>
            <pc:docMk/>
            <pc:sldMk cId="2493496773" sldId="1022"/>
            <ac:picMk id="7" creationId="{E76D2E36-FF25-8CB4-7C29-DCE98AF506C2}"/>
          </ac:picMkLst>
        </pc:picChg>
        <pc:picChg chg="del">
          <ac:chgData name="伊健 杜" userId="e69aded81da48593" providerId="LiveId" clId="{C313B0D9-9443-4A21-9CE1-72F01DD645D7}" dt="2022-10-11T13:40:26.544" v="7091" actId="478"/>
          <ac:picMkLst>
            <pc:docMk/>
            <pc:sldMk cId="2493496773" sldId="1022"/>
            <ac:picMk id="10242" creationId="{7EE40B88-804E-B4FF-24D0-6B5A458D8700}"/>
          </ac:picMkLst>
        </pc:picChg>
        <pc:picChg chg="del">
          <ac:chgData name="伊健 杜" userId="e69aded81da48593" providerId="LiveId" clId="{C313B0D9-9443-4A21-9CE1-72F01DD645D7}" dt="2022-10-11T13:40:21.653" v="7090" actId="21"/>
          <ac:picMkLst>
            <pc:docMk/>
            <pc:sldMk cId="2493496773" sldId="1022"/>
            <ac:picMk id="10244" creationId="{07010753-493E-483F-C0FE-73542CA70E26}"/>
          </ac:picMkLst>
        </pc:picChg>
        <pc:picChg chg="del">
          <ac:chgData name="伊健 杜" userId="e69aded81da48593" providerId="LiveId" clId="{C313B0D9-9443-4A21-9CE1-72F01DD645D7}" dt="2022-10-11T13:40:26.544" v="7091" actId="478"/>
          <ac:picMkLst>
            <pc:docMk/>
            <pc:sldMk cId="2493496773" sldId="1022"/>
            <ac:picMk id="10246" creationId="{254C3828-B095-A2F4-E6D7-ABEEF3D4324D}"/>
          </ac:picMkLst>
        </pc:picChg>
      </pc:sldChg>
    </pc:docChg>
  </pc:docChgLst>
  <pc:docChgLst>
    <pc:chgData name="伊健 杜" userId="e69aded81da48593" providerId="LiveId" clId="{9676FA14-F351-48CF-86CB-E5C5A810DBA3}"/>
    <pc:docChg chg="undo custSel addSld delSld modSld sldOrd">
      <pc:chgData name="伊健 杜" userId="e69aded81da48593" providerId="LiveId" clId="{9676FA14-F351-48CF-86CB-E5C5A810DBA3}" dt="2023-03-14T13:54:30.424" v="2446" actId="20577"/>
      <pc:docMkLst>
        <pc:docMk/>
      </pc:docMkLst>
      <pc:sldChg chg="del">
        <pc:chgData name="伊健 杜" userId="e69aded81da48593" providerId="LiveId" clId="{9676FA14-F351-48CF-86CB-E5C5A810DBA3}" dt="2023-03-09T05:19:36.419" v="0" actId="47"/>
        <pc:sldMkLst>
          <pc:docMk/>
          <pc:sldMk cId="3966886732" sldId="2428"/>
        </pc:sldMkLst>
      </pc:sldChg>
      <pc:sldChg chg="del">
        <pc:chgData name="伊健 杜" userId="e69aded81da48593" providerId="LiveId" clId="{9676FA14-F351-48CF-86CB-E5C5A810DBA3}" dt="2023-03-09T05:19:36.419" v="0" actId="47"/>
        <pc:sldMkLst>
          <pc:docMk/>
          <pc:sldMk cId="2707898312" sldId="2435"/>
        </pc:sldMkLst>
      </pc:sldChg>
      <pc:sldChg chg="del">
        <pc:chgData name="伊健 杜" userId="e69aded81da48593" providerId="LiveId" clId="{9676FA14-F351-48CF-86CB-E5C5A810DBA3}" dt="2023-03-09T05:19:36.419" v="0" actId="47"/>
        <pc:sldMkLst>
          <pc:docMk/>
          <pc:sldMk cId="826799701" sldId="2443"/>
        </pc:sldMkLst>
      </pc:sldChg>
      <pc:sldChg chg="del">
        <pc:chgData name="伊健 杜" userId="e69aded81da48593" providerId="LiveId" clId="{9676FA14-F351-48CF-86CB-E5C5A810DBA3}" dt="2023-03-09T05:19:36.419" v="0" actId="47"/>
        <pc:sldMkLst>
          <pc:docMk/>
          <pc:sldMk cId="1876214131" sldId="2444"/>
        </pc:sldMkLst>
      </pc:sldChg>
      <pc:sldChg chg="del">
        <pc:chgData name="伊健 杜" userId="e69aded81da48593" providerId="LiveId" clId="{9676FA14-F351-48CF-86CB-E5C5A810DBA3}" dt="2023-03-09T05:19:36.419" v="0" actId="47"/>
        <pc:sldMkLst>
          <pc:docMk/>
          <pc:sldMk cId="2227021950" sldId="2445"/>
        </pc:sldMkLst>
      </pc:sldChg>
      <pc:sldChg chg="del">
        <pc:chgData name="伊健 杜" userId="e69aded81da48593" providerId="LiveId" clId="{9676FA14-F351-48CF-86CB-E5C5A810DBA3}" dt="2023-03-09T05:19:36.419" v="0" actId="47"/>
        <pc:sldMkLst>
          <pc:docMk/>
          <pc:sldMk cId="3364428320" sldId="2447"/>
        </pc:sldMkLst>
      </pc:sldChg>
      <pc:sldChg chg="del">
        <pc:chgData name="伊健 杜" userId="e69aded81da48593" providerId="LiveId" clId="{9676FA14-F351-48CF-86CB-E5C5A810DBA3}" dt="2023-03-09T05:19:36.419" v="0" actId="47"/>
        <pc:sldMkLst>
          <pc:docMk/>
          <pc:sldMk cId="153308325" sldId="2448"/>
        </pc:sldMkLst>
      </pc:sldChg>
      <pc:sldChg chg="del">
        <pc:chgData name="伊健 杜" userId="e69aded81da48593" providerId="LiveId" clId="{9676FA14-F351-48CF-86CB-E5C5A810DBA3}" dt="2023-03-09T05:19:36.419" v="0" actId="47"/>
        <pc:sldMkLst>
          <pc:docMk/>
          <pc:sldMk cId="663508935" sldId="2449"/>
        </pc:sldMkLst>
      </pc:sldChg>
      <pc:sldChg chg="del">
        <pc:chgData name="伊健 杜" userId="e69aded81da48593" providerId="LiveId" clId="{9676FA14-F351-48CF-86CB-E5C5A810DBA3}" dt="2023-03-09T05:19:36.419" v="0" actId="47"/>
        <pc:sldMkLst>
          <pc:docMk/>
          <pc:sldMk cId="2333436502" sldId="2450"/>
        </pc:sldMkLst>
      </pc:sldChg>
      <pc:sldChg chg="del">
        <pc:chgData name="伊健 杜" userId="e69aded81da48593" providerId="LiveId" clId="{9676FA14-F351-48CF-86CB-E5C5A810DBA3}" dt="2023-03-09T05:19:36.419" v="0" actId="47"/>
        <pc:sldMkLst>
          <pc:docMk/>
          <pc:sldMk cId="358954684" sldId="2451"/>
        </pc:sldMkLst>
      </pc:sldChg>
      <pc:sldChg chg="del">
        <pc:chgData name="伊健 杜" userId="e69aded81da48593" providerId="LiveId" clId="{9676FA14-F351-48CF-86CB-E5C5A810DBA3}" dt="2023-03-09T05:19:36.419" v="0" actId="47"/>
        <pc:sldMkLst>
          <pc:docMk/>
          <pc:sldMk cId="1041300680" sldId="2452"/>
        </pc:sldMkLst>
      </pc:sldChg>
      <pc:sldChg chg="del">
        <pc:chgData name="伊健 杜" userId="e69aded81da48593" providerId="LiveId" clId="{9676FA14-F351-48CF-86CB-E5C5A810DBA3}" dt="2023-03-09T05:19:36.419" v="0" actId="47"/>
        <pc:sldMkLst>
          <pc:docMk/>
          <pc:sldMk cId="2459391000" sldId="2453"/>
        </pc:sldMkLst>
      </pc:sldChg>
      <pc:sldChg chg="del">
        <pc:chgData name="伊健 杜" userId="e69aded81da48593" providerId="LiveId" clId="{9676FA14-F351-48CF-86CB-E5C5A810DBA3}" dt="2023-03-09T05:19:36.419" v="0" actId="47"/>
        <pc:sldMkLst>
          <pc:docMk/>
          <pc:sldMk cId="252518204" sldId="2454"/>
        </pc:sldMkLst>
      </pc:sldChg>
      <pc:sldChg chg="del">
        <pc:chgData name="伊健 杜" userId="e69aded81da48593" providerId="LiveId" clId="{9676FA14-F351-48CF-86CB-E5C5A810DBA3}" dt="2023-03-09T05:19:36.419" v="0" actId="47"/>
        <pc:sldMkLst>
          <pc:docMk/>
          <pc:sldMk cId="1672765858" sldId="2455"/>
        </pc:sldMkLst>
      </pc:sldChg>
      <pc:sldChg chg="del">
        <pc:chgData name="伊健 杜" userId="e69aded81da48593" providerId="LiveId" clId="{9676FA14-F351-48CF-86CB-E5C5A810DBA3}" dt="2023-03-09T05:19:36.419" v="0" actId="47"/>
        <pc:sldMkLst>
          <pc:docMk/>
          <pc:sldMk cId="4150931659" sldId="2456"/>
        </pc:sldMkLst>
      </pc:sldChg>
      <pc:sldChg chg="del">
        <pc:chgData name="伊健 杜" userId="e69aded81da48593" providerId="LiveId" clId="{9676FA14-F351-48CF-86CB-E5C5A810DBA3}" dt="2023-03-09T05:19:36.419" v="0" actId="47"/>
        <pc:sldMkLst>
          <pc:docMk/>
          <pc:sldMk cId="2490434264" sldId="2457"/>
        </pc:sldMkLst>
      </pc:sldChg>
      <pc:sldChg chg="del">
        <pc:chgData name="伊健 杜" userId="e69aded81da48593" providerId="LiveId" clId="{9676FA14-F351-48CF-86CB-E5C5A810DBA3}" dt="2023-03-09T05:19:36.419" v="0" actId="47"/>
        <pc:sldMkLst>
          <pc:docMk/>
          <pc:sldMk cId="3655820996" sldId="2458"/>
        </pc:sldMkLst>
      </pc:sldChg>
      <pc:sldChg chg="del">
        <pc:chgData name="伊健 杜" userId="e69aded81da48593" providerId="LiveId" clId="{9676FA14-F351-48CF-86CB-E5C5A810DBA3}" dt="2023-03-09T05:19:36.419" v="0" actId="47"/>
        <pc:sldMkLst>
          <pc:docMk/>
          <pc:sldMk cId="3626247669" sldId="2459"/>
        </pc:sldMkLst>
      </pc:sldChg>
      <pc:sldChg chg="del">
        <pc:chgData name="伊健 杜" userId="e69aded81da48593" providerId="LiveId" clId="{9676FA14-F351-48CF-86CB-E5C5A810DBA3}" dt="2023-03-09T05:19:36.419" v="0" actId="47"/>
        <pc:sldMkLst>
          <pc:docMk/>
          <pc:sldMk cId="1147433143" sldId="2460"/>
        </pc:sldMkLst>
      </pc:sldChg>
      <pc:sldChg chg="del">
        <pc:chgData name="伊健 杜" userId="e69aded81da48593" providerId="LiveId" clId="{9676FA14-F351-48CF-86CB-E5C5A810DBA3}" dt="2023-03-09T05:19:36.419" v="0" actId="47"/>
        <pc:sldMkLst>
          <pc:docMk/>
          <pc:sldMk cId="2918773697" sldId="2461"/>
        </pc:sldMkLst>
      </pc:sldChg>
      <pc:sldChg chg="del">
        <pc:chgData name="伊健 杜" userId="e69aded81da48593" providerId="LiveId" clId="{9676FA14-F351-48CF-86CB-E5C5A810DBA3}" dt="2023-03-09T05:19:36.419" v="0" actId="47"/>
        <pc:sldMkLst>
          <pc:docMk/>
          <pc:sldMk cId="2333710688" sldId="2462"/>
        </pc:sldMkLst>
      </pc:sldChg>
      <pc:sldChg chg="del">
        <pc:chgData name="伊健 杜" userId="e69aded81da48593" providerId="LiveId" clId="{9676FA14-F351-48CF-86CB-E5C5A810DBA3}" dt="2023-03-09T05:19:36.419" v="0" actId="47"/>
        <pc:sldMkLst>
          <pc:docMk/>
          <pc:sldMk cId="303379670" sldId="2464"/>
        </pc:sldMkLst>
      </pc:sldChg>
      <pc:sldChg chg="del">
        <pc:chgData name="伊健 杜" userId="e69aded81da48593" providerId="LiveId" clId="{9676FA14-F351-48CF-86CB-E5C5A810DBA3}" dt="2023-03-09T05:19:36.419" v="0" actId="47"/>
        <pc:sldMkLst>
          <pc:docMk/>
          <pc:sldMk cId="2206356862" sldId="2465"/>
        </pc:sldMkLst>
      </pc:sldChg>
      <pc:sldChg chg="modSp mod ord">
        <pc:chgData name="伊健 杜" userId="e69aded81da48593" providerId="LiveId" clId="{9676FA14-F351-48CF-86CB-E5C5A810DBA3}" dt="2023-03-14T13:54:30.424" v="2446" actId="20577"/>
        <pc:sldMkLst>
          <pc:docMk/>
          <pc:sldMk cId="3118980260" sldId="2466"/>
        </pc:sldMkLst>
        <pc:spChg chg="mod">
          <ac:chgData name="伊健 杜" userId="e69aded81da48593" providerId="LiveId" clId="{9676FA14-F351-48CF-86CB-E5C5A810DBA3}" dt="2023-03-14T13:54:30.424" v="2446" actId="20577"/>
          <ac:spMkLst>
            <pc:docMk/>
            <pc:sldMk cId="3118980260" sldId="2466"/>
            <ac:spMk id="2" creationId="{10304424-DB4A-36E7-9E0D-D32A5DD0F26C}"/>
          </ac:spMkLst>
        </pc:spChg>
      </pc:sldChg>
      <pc:sldChg chg="del">
        <pc:chgData name="伊健 杜" userId="e69aded81da48593" providerId="LiveId" clId="{9676FA14-F351-48CF-86CB-E5C5A810DBA3}" dt="2023-03-09T05:19:36.419" v="0" actId="47"/>
        <pc:sldMkLst>
          <pc:docMk/>
          <pc:sldMk cId="3054771653" sldId="2467"/>
        </pc:sldMkLst>
      </pc:sldChg>
      <pc:sldChg chg="addSp delSp modSp add del mod">
        <pc:chgData name="伊健 杜" userId="e69aded81da48593" providerId="LiveId" clId="{9676FA14-F351-48CF-86CB-E5C5A810DBA3}" dt="2023-03-09T08:12:47.311" v="2410"/>
        <pc:sldMkLst>
          <pc:docMk/>
          <pc:sldMk cId="1400167800" sldId="2468"/>
        </pc:sldMkLst>
        <pc:spChg chg="mod">
          <ac:chgData name="伊健 杜" userId="e69aded81da48593" providerId="LiveId" clId="{9676FA14-F351-48CF-86CB-E5C5A810DBA3}" dt="2023-03-09T06:12:12.674" v="797" actId="20577"/>
          <ac:spMkLst>
            <pc:docMk/>
            <pc:sldMk cId="1400167800" sldId="2468"/>
            <ac:spMk id="2" creationId="{10304424-DB4A-36E7-9E0D-D32A5DD0F26C}"/>
          </ac:spMkLst>
        </pc:spChg>
        <pc:spChg chg="mod">
          <ac:chgData name="伊健 杜" userId="e69aded81da48593" providerId="LiveId" clId="{9676FA14-F351-48CF-86CB-E5C5A810DBA3}" dt="2023-03-09T08:12:47.311" v="2410"/>
          <ac:spMkLst>
            <pc:docMk/>
            <pc:sldMk cId="1400167800" sldId="2468"/>
            <ac:spMk id="5" creationId="{E7287B0E-EF55-E721-8EFA-9A9183C0EDF9}"/>
          </ac:spMkLst>
        </pc:spChg>
        <pc:picChg chg="add mod">
          <ac:chgData name="伊健 杜" userId="e69aded81da48593" providerId="LiveId" clId="{9676FA14-F351-48CF-86CB-E5C5A810DBA3}" dt="2023-03-09T07:59:55.740" v="2309" actId="1076"/>
          <ac:picMkLst>
            <pc:docMk/>
            <pc:sldMk cId="1400167800" sldId="2468"/>
            <ac:picMk id="8194" creationId="{AE27D442-625D-6E6D-73B4-EAC9246F7689}"/>
          </ac:picMkLst>
        </pc:picChg>
        <pc:picChg chg="add mod">
          <ac:chgData name="伊健 杜" userId="e69aded81da48593" providerId="LiveId" clId="{9676FA14-F351-48CF-86CB-E5C5A810DBA3}" dt="2023-03-09T07:59:51.940" v="2308" actId="1076"/>
          <ac:picMkLst>
            <pc:docMk/>
            <pc:sldMk cId="1400167800" sldId="2468"/>
            <ac:picMk id="8196" creationId="{B8E02D52-E7E2-929A-52C9-0F0BAD466DD4}"/>
          </ac:picMkLst>
        </pc:picChg>
        <pc:picChg chg="del">
          <ac:chgData name="伊健 杜" userId="e69aded81da48593" providerId="LiveId" clId="{9676FA14-F351-48CF-86CB-E5C5A810DBA3}" dt="2023-03-09T06:08:28.497" v="570" actId="478"/>
          <ac:picMkLst>
            <pc:docMk/>
            <pc:sldMk cId="1400167800" sldId="2468"/>
            <ac:picMk id="14338" creationId="{B4E62E51-D55C-1774-BFBE-4F1685FDEAA4}"/>
          </ac:picMkLst>
        </pc:picChg>
      </pc:sldChg>
      <pc:sldChg chg="del">
        <pc:chgData name="伊健 杜" userId="e69aded81da48593" providerId="LiveId" clId="{9676FA14-F351-48CF-86CB-E5C5A810DBA3}" dt="2023-03-09T05:19:36.419" v="0" actId="47"/>
        <pc:sldMkLst>
          <pc:docMk/>
          <pc:sldMk cId="1155385519" sldId="2469"/>
        </pc:sldMkLst>
      </pc:sldChg>
      <pc:sldChg chg="del">
        <pc:chgData name="伊健 杜" userId="e69aded81da48593" providerId="LiveId" clId="{9676FA14-F351-48CF-86CB-E5C5A810DBA3}" dt="2023-03-09T05:19:36.419" v="0" actId="47"/>
        <pc:sldMkLst>
          <pc:docMk/>
          <pc:sldMk cId="2208416781" sldId="2470"/>
        </pc:sldMkLst>
      </pc:sldChg>
      <pc:sldChg chg="del">
        <pc:chgData name="伊健 杜" userId="e69aded81da48593" providerId="LiveId" clId="{9676FA14-F351-48CF-86CB-E5C5A810DBA3}" dt="2023-03-09T05:19:36.419" v="0" actId="47"/>
        <pc:sldMkLst>
          <pc:docMk/>
          <pc:sldMk cId="1977790179" sldId="2471"/>
        </pc:sldMkLst>
      </pc:sldChg>
      <pc:sldChg chg="del">
        <pc:chgData name="伊健 杜" userId="e69aded81da48593" providerId="LiveId" clId="{9676FA14-F351-48CF-86CB-E5C5A810DBA3}" dt="2023-03-09T05:19:36.419" v="0" actId="47"/>
        <pc:sldMkLst>
          <pc:docMk/>
          <pc:sldMk cId="242825978" sldId="2472"/>
        </pc:sldMkLst>
      </pc:sldChg>
      <pc:sldChg chg="del">
        <pc:chgData name="伊健 杜" userId="e69aded81da48593" providerId="LiveId" clId="{9676FA14-F351-48CF-86CB-E5C5A810DBA3}" dt="2023-03-09T05:19:36.419" v="0" actId="47"/>
        <pc:sldMkLst>
          <pc:docMk/>
          <pc:sldMk cId="3949656814" sldId="2473"/>
        </pc:sldMkLst>
      </pc:sldChg>
      <pc:sldChg chg="del">
        <pc:chgData name="伊健 杜" userId="e69aded81da48593" providerId="LiveId" clId="{9676FA14-F351-48CF-86CB-E5C5A810DBA3}" dt="2023-03-09T05:19:36.419" v="0" actId="47"/>
        <pc:sldMkLst>
          <pc:docMk/>
          <pc:sldMk cId="3685792371" sldId="2474"/>
        </pc:sldMkLst>
      </pc:sldChg>
      <pc:sldChg chg="del">
        <pc:chgData name="伊健 杜" userId="e69aded81da48593" providerId="LiveId" clId="{9676FA14-F351-48CF-86CB-E5C5A810DBA3}" dt="2023-03-09T05:19:36.419" v="0" actId="47"/>
        <pc:sldMkLst>
          <pc:docMk/>
          <pc:sldMk cId="2638032783" sldId="2475"/>
        </pc:sldMkLst>
      </pc:sldChg>
      <pc:sldChg chg="addSp delSp modSp add mod">
        <pc:chgData name="伊健 杜" userId="e69aded81da48593" providerId="LiveId" clId="{9676FA14-F351-48CF-86CB-E5C5A810DBA3}" dt="2023-03-09T08:12:47.311" v="2410"/>
        <pc:sldMkLst>
          <pc:docMk/>
          <pc:sldMk cId="1970116090" sldId="2487"/>
        </pc:sldMkLst>
        <pc:spChg chg="mod">
          <ac:chgData name="伊健 杜" userId="e69aded81da48593" providerId="LiveId" clId="{9676FA14-F351-48CF-86CB-E5C5A810DBA3}" dt="2023-03-09T08:12:47.311" v="2410"/>
          <ac:spMkLst>
            <pc:docMk/>
            <pc:sldMk cId="1970116090" sldId="2487"/>
            <ac:spMk id="2" creationId="{10304424-DB4A-36E7-9E0D-D32A5DD0F26C}"/>
          </ac:spMkLst>
        </pc:spChg>
        <pc:spChg chg="mod">
          <ac:chgData name="伊健 杜" userId="e69aded81da48593" providerId="LiveId" clId="{9676FA14-F351-48CF-86CB-E5C5A810DBA3}" dt="2023-03-09T08:12:47.311" v="2410"/>
          <ac:spMkLst>
            <pc:docMk/>
            <pc:sldMk cId="1970116090" sldId="2487"/>
            <ac:spMk id="5" creationId="{E7287B0E-EF55-E721-8EFA-9A9183C0EDF9}"/>
          </ac:spMkLst>
        </pc:spChg>
        <pc:picChg chg="add mod">
          <ac:chgData name="伊健 杜" userId="e69aded81da48593" providerId="LiveId" clId="{9676FA14-F351-48CF-86CB-E5C5A810DBA3}" dt="2023-03-09T07:55:48.887" v="2260" actId="1076"/>
          <ac:picMkLst>
            <pc:docMk/>
            <pc:sldMk cId="1970116090" sldId="2487"/>
            <ac:picMk id="4098" creationId="{D6A6BDE4-FF37-80B6-D64C-D1D2EC639211}"/>
          </ac:picMkLst>
        </pc:picChg>
        <pc:picChg chg="del">
          <ac:chgData name="伊健 杜" userId="e69aded81da48593" providerId="LiveId" clId="{9676FA14-F351-48CF-86CB-E5C5A810DBA3}" dt="2023-03-09T05:39:05.274" v="32" actId="478"/>
          <ac:picMkLst>
            <pc:docMk/>
            <pc:sldMk cId="1970116090" sldId="2487"/>
            <ac:picMk id="6146" creationId="{DE69E783-9921-439C-0FDB-CDAC2A1DB5E9}"/>
          </ac:picMkLst>
        </pc:picChg>
      </pc:sldChg>
      <pc:sldChg chg="addSp modSp add mod">
        <pc:chgData name="伊健 杜" userId="e69aded81da48593" providerId="LiveId" clId="{9676FA14-F351-48CF-86CB-E5C5A810DBA3}" dt="2023-03-14T13:48:22.374" v="2445"/>
        <pc:sldMkLst>
          <pc:docMk/>
          <pc:sldMk cId="3794512140" sldId="2488"/>
        </pc:sldMkLst>
        <pc:spChg chg="mod">
          <ac:chgData name="伊健 杜" userId="e69aded81da48593" providerId="LiveId" clId="{9676FA14-F351-48CF-86CB-E5C5A810DBA3}" dt="2023-03-09T08:12:47.311" v="2410"/>
          <ac:spMkLst>
            <pc:docMk/>
            <pc:sldMk cId="3794512140" sldId="2488"/>
            <ac:spMk id="2" creationId="{10304424-DB4A-36E7-9E0D-D32A5DD0F26C}"/>
          </ac:spMkLst>
        </pc:spChg>
        <pc:spChg chg="mod">
          <ac:chgData name="伊健 杜" userId="e69aded81da48593" providerId="LiveId" clId="{9676FA14-F351-48CF-86CB-E5C5A810DBA3}" dt="2023-03-09T08:12:47.311" v="2410"/>
          <ac:spMkLst>
            <pc:docMk/>
            <pc:sldMk cId="3794512140" sldId="2488"/>
            <ac:spMk id="5" creationId="{E7287B0E-EF55-E721-8EFA-9A9183C0EDF9}"/>
          </ac:spMkLst>
        </pc:spChg>
        <pc:picChg chg="add mod">
          <ac:chgData name="伊健 杜" userId="e69aded81da48593" providerId="LiveId" clId="{9676FA14-F351-48CF-86CB-E5C5A810DBA3}" dt="2023-03-09T07:56:59.192" v="2269" actId="1076"/>
          <ac:picMkLst>
            <pc:docMk/>
            <pc:sldMk cId="3794512140" sldId="2488"/>
            <ac:picMk id="6146" creationId="{110DC25C-CDE0-1AD8-BD91-4EF19BB0008B}"/>
          </ac:picMkLst>
        </pc:picChg>
        <pc:inkChg chg="add">
          <ac:chgData name="伊健 杜" userId="e69aded81da48593" providerId="LiveId" clId="{9676FA14-F351-48CF-86CB-E5C5A810DBA3}" dt="2023-03-14T13:48:22.374" v="2445"/>
          <ac:inkMkLst>
            <pc:docMk/>
            <pc:sldMk cId="3794512140" sldId="2488"/>
            <ac:inkMk id="3" creationId="{4B9934DF-A87F-56C3-63A0-121E8E7DDF87}"/>
          </ac:inkMkLst>
        </pc:inkChg>
      </pc:sldChg>
      <pc:sldChg chg="modSp add mod">
        <pc:chgData name="伊健 杜" userId="e69aded81da48593" providerId="LiveId" clId="{9676FA14-F351-48CF-86CB-E5C5A810DBA3}" dt="2023-03-09T08:12:47.311" v="2410"/>
        <pc:sldMkLst>
          <pc:docMk/>
          <pc:sldMk cId="2199602173" sldId="2489"/>
        </pc:sldMkLst>
        <pc:spChg chg="mod">
          <ac:chgData name="伊健 杜" userId="e69aded81da48593" providerId="LiveId" clId="{9676FA14-F351-48CF-86CB-E5C5A810DBA3}" dt="2023-03-09T08:12:47.311" v="2410"/>
          <ac:spMkLst>
            <pc:docMk/>
            <pc:sldMk cId="2199602173" sldId="2489"/>
            <ac:spMk id="2" creationId="{10304424-DB4A-36E7-9E0D-D32A5DD0F26C}"/>
          </ac:spMkLst>
        </pc:spChg>
      </pc:sldChg>
      <pc:sldChg chg="addSp modSp add mod">
        <pc:chgData name="伊健 杜" userId="e69aded81da48593" providerId="LiveId" clId="{9676FA14-F351-48CF-86CB-E5C5A810DBA3}" dt="2023-03-09T08:12:47.311" v="2410"/>
        <pc:sldMkLst>
          <pc:docMk/>
          <pc:sldMk cId="1796485195" sldId="2490"/>
        </pc:sldMkLst>
        <pc:spChg chg="mod">
          <ac:chgData name="伊健 杜" userId="e69aded81da48593" providerId="LiveId" clId="{9676FA14-F351-48CF-86CB-E5C5A810DBA3}" dt="2023-03-09T08:12:47.311" v="2410"/>
          <ac:spMkLst>
            <pc:docMk/>
            <pc:sldMk cId="1796485195" sldId="2490"/>
            <ac:spMk id="2" creationId="{10304424-DB4A-36E7-9E0D-D32A5DD0F26C}"/>
          </ac:spMkLst>
        </pc:spChg>
        <pc:spChg chg="mod">
          <ac:chgData name="伊健 杜" userId="e69aded81da48593" providerId="LiveId" clId="{9676FA14-F351-48CF-86CB-E5C5A810DBA3}" dt="2023-03-09T08:12:47.311" v="2410"/>
          <ac:spMkLst>
            <pc:docMk/>
            <pc:sldMk cId="1796485195" sldId="2490"/>
            <ac:spMk id="5" creationId="{E7287B0E-EF55-E721-8EFA-9A9183C0EDF9}"/>
          </ac:spMkLst>
        </pc:spChg>
        <pc:picChg chg="add mod">
          <ac:chgData name="伊健 杜" userId="e69aded81da48593" providerId="LiveId" clId="{9676FA14-F351-48CF-86CB-E5C5A810DBA3}" dt="2023-03-09T07:57:36.290" v="2275" actId="1076"/>
          <ac:picMkLst>
            <pc:docMk/>
            <pc:sldMk cId="1796485195" sldId="2490"/>
            <ac:picMk id="7170" creationId="{BF5E20C9-8CA6-ACA9-D4F6-33B4FCBAF8E6}"/>
          </ac:picMkLst>
        </pc:picChg>
      </pc:sldChg>
      <pc:sldChg chg="modSp add mod">
        <pc:chgData name="伊健 杜" userId="e69aded81da48593" providerId="LiveId" clId="{9676FA14-F351-48CF-86CB-E5C5A810DBA3}" dt="2023-03-09T08:12:47.311" v="2410"/>
        <pc:sldMkLst>
          <pc:docMk/>
          <pc:sldMk cId="573801758" sldId="2491"/>
        </pc:sldMkLst>
        <pc:spChg chg="mod">
          <ac:chgData name="伊健 杜" userId="e69aded81da48593" providerId="LiveId" clId="{9676FA14-F351-48CF-86CB-E5C5A810DBA3}" dt="2023-03-09T08:12:47.311" v="2410"/>
          <ac:spMkLst>
            <pc:docMk/>
            <pc:sldMk cId="573801758" sldId="2491"/>
            <ac:spMk id="2" creationId="{10304424-DB4A-36E7-9E0D-D32A5DD0F26C}"/>
          </ac:spMkLst>
        </pc:spChg>
      </pc:sldChg>
      <pc:sldChg chg="addSp modSp add mod">
        <pc:chgData name="伊健 杜" userId="e69aded81da48593" providerId="LiveId" clId="{9676FA14-F351-48CF-86CB-E5C5A810DBA3}" dt="2023-03-09T08:12:47.311" v="2410"/>
        <pc:sldMkLst>
          <pc:docMk/>
          <pc:sldMk cId="2231648212" sldId="2492"/>
        </pc:sldMkLst>
        <pc:spChg chg="mod">
          <ac:chgData name="伊健 杜" userId="e69aded81da48593" providerId="LiveId" clId="{9676FA14-F351-48CF-86CB-E5C5A810DBA3}" dt="2023-03-09T06:12:03.986" v="792" actId="20577"/>
          <ac:spMkLst>
            <pc:docMk/>
            <pc:sldMk cId="2231648212" sldId="2492"/>
            <ac:spMk id="2" creationId="{10304424-DB4A-36E7-9E0D-D32A5DD0F26C}"/>
          </ac:spMkLst>
        </pc:spChg>
        <pc:spChg chg="mod">
          <ac:chgData name="伊健 杜" userId="e69aded81da48593" providerId="LiveId" clId="{9676FA14-F351-48CF-86CB-E5C5A810DBA3}" dt="2023-03-09T08:12:47.311" v="2410"/>
          <ac:spMkLst>
            <pc:docMk/>
            <pc:sldMk cId="2231648212" sldId="2492"/>
            <ac:spMk id="5" creationId="{E7287B0E-EF55-E721-8EFA-9A9183C0EDF9}"/>
          </ac:spMkLst>
        </pc:spChg>
        <pc:picChg chg="add mod">
          <ac:chgData name="伊健 杜" userId="e69aded81da48593" providerId="LiveId" clId="{9676FA14-F351-48CF-86CB-E5C5A810DBA3}" dt="2023-03-09T08:01:25.968" v="2312" actId="1076"/>
          <ac:picMkLst>
            <pc:docMk/>
            <pc:sldMk cId="2231648212" sldId="2492"/>
            <ac:picMk id="9218" creationId="{0DD2B8E7-92C5-E43C-42C6-7F6EC95F4491}"/>
          </ac:picMkLst>
        </pc:picChg>
      </pc:sldChg>
      <pc:sldChg chg="addSp modSp add mod">
        <pc:chgData name="伊健 杜" userId="e69aded81da48593" providerId="LiveId" clId="{9676FA14-F351-48CF-86CB-E5C5A810DBA3}" dt="2023-03-09T08:12:47.311" v="2410"/>
        <pc:sldMkLst>
          <pc:docMk/>
          <pc:sldMk cId="495269332" sldId="2493"/>
        </pc:sldMkLst>
        <pc:spChg chg="mod">
          <ac:chgData name="伊健 杜" userId="e69aded81da48593" providerId="LiveId" clId="{9676FA14-F351-48CF-86CB-E5C5A810DBA3}" dt="2023-03-09T08:12:47.311" v="2410"/>
          <ac:spMkLst>
            <pc:docMk/>
            <pc:sldMk cId="495269332" sldId="2493"/>
            <ac:spMk id="5" creationId="{E7287B0E-EF55-E721-8EFA-9A9183C0EDF9}"/>
          </ac:spMkLst>
        </pc:spChg>
        <pc:picChg chg="add mod">
          <ac:chgData name="伊健 杜" userId="e69aded81da48593" providerId="LiveId" clId="{9676FA14-F351-48CF-86CB-E5C5A810DBA3}" dt="2023-03-09T08:02:31.101" v="2320" actId="1076"/>
          <ac:picMkLst>
            <pc:docMk/>
            <pc:sldMk cId="495269332" sldId="2493"/>
            <ac:picMk id="10242" creationId="{BB82AC26-1878-8842-2D37-7A243897F014}"/>
          </ac:picMkLst>
        </pc:picChg>
        <pc:picChg chg="add mod">
          <ac:chgData name="伊健 杜" userId="e69aded81da48593" providerId="LiveId" clId="{9676FA14-F351-48CF-86CB-E5C5A810DBA3}" dt="2023-03-09T08:02:30.054" v="2319" actId="1076"/>
          <ac:picMkLst>
            <pc:docMk/>
            <pc:sldMk cId="495269332" sldId="2493"/>
            <ac:picMk id="10244" creationId="{E11145CB-F6DF-6AAE-91A1-69E4781D73CA}"/>
          </ac:picMkLst>
        </pc:picChg>
      </pc:sldChg>
      <pc:sldChg chg="add del">
        <pc:chgData name="伊健 杜" userId="e69aded81da48593" providerId="LiveId" clId="{9676FA14-F351-48CF-86CB-E5C5A810DBA3}" dt="2023-03-09T06:28:40.073" v="988" actId="47"/>
        <pc:sldMkLst>
          <pc:docMk/>
          <pc:sldMk cId="711167961" sldId="2494"/>
        </pc:sldMkLst>
      </pc:sldChg>
      <pc:sldChg chg="addSp delSp modSp add mod">
        <pc:chgData name="伊健 杜" userId="e69aded81da48593" providerId="LiveId" clId="{9676FA14-F351-48CF-86CB-E5C5A810DBA3}" dt="2023-03-09T08:12:47.311" v="2410"/>
        <pc:sldMkLst>
          <pc:docMk/>
          <pc:sldMk cId="1046792630" sldId="2494"/>
        </pc:sldMkLst>
        <pc:spChg chg="mod">
          <ac:chgData name="伊健 杜" userId="e69aded81da48593" providerId="LiveId" clId="{9676FA14-F351-48CF-86CB-E5C5A810DBA3}" dt="2023-03-09T08:12:47.311" v="2410"/>
          <ac:spMkLst>
            <pc:docMk/>
            <pc:sldMk cId="1046792630" sldId="2494"/>
            <ac:spMk id="2" creationId="{10304424-DB4A-36E7-9E0D-D32A5DD0F26C}"/>
          </ac:spMkLst>
        </pc:spChg>
        <pc:spChg chg="mod">
          <ac:chgData name="伊健 杜" userId="e69aded81da48593" providerId="LiveId" clId="{9676FA14-F351-48CF-86CB-E5C5A810DBA3}" dt="2023-03-09T08:12:47.311" v="2410"/>
          <ac:spMkLst>
            <pc:docMk/>
            <pc:sldMk cId="1046792630" sldId="2494"/>
            <ac:spMk id="5" creationId="{E7287B0E-EF55-E721-8EFA-9A9183C0EDF9}"/>
          </ac:spMkLst>
        </pc:spChg>
        <pc:picChg chg="add mod">
          <ac:chgData name="伊健 杜" userId="e69aded81da48593" providerId="LiveId" clId="{9676FA14-F351-48CF-86CB-E5C5A810DBA3}" dt="2023-03-09T08:03:11.834" v="2327" actId="1076"/>
          <ac:picMkLst>
            <pc:docMk/>
            <pc:sldMk cId="1046792630" sldId="2494"/>
            <ac:picMk id="4" creationId="{A5FF3761-D1E7-DB98-F2D2-2704860FE7DE}"/>
          </ac:picMkLst>
        </pc:picChg>
        <pc:picChg chg="del">
          <ac:chgData name="伊健 杜" userId="e69aded81da48593" providerId="LiveId" clId="{9676FA14-F351-48CF-86CB-E5C5A810DBA3}" dt="2023-03-09T06:32:38.103" v="1003" actId="478"/>
          <ac:picMkLst>
            <pc:docMk/>
            <pc:sldMk cId="1046792630" sldId="2494"/>
            <ac:picMk id="4098" creationId="{2E58BF77-5CA7-B175-60C4-092A23773C6B}"/>
          </ac:picMkLst>
        </pc:picChg>
        <pc:picChg chg="del">
          <ac:chgData name="伊健 杜" userId="e69aded81da48593" providerId="LiveId" clId="{9676FA14-F351-48CF-86CB-E5C5A810DBA3}" dt="2023-03-09T06:32:38.103" v="1003" actId="478"/>
          <ac:picMkLst>
            <pc:docMk/>
            <pc:sldMk cId="1046792630" sldId="2494"/>
            <ac:picMk id="4102" creationId="{A7BA22E5-83A3-9245-23B3-EC07ADEB3232}"/>
          </ac:picMkLst>
        </pc:picChg>
        <pc:picChg chg="del">
          <ac:chgData name="伊健 杜" userId="e69aded81da48593" providerId="LiveId" clId="{9676FA14-F351-48CF-86CB-E5C5A810DBA3}" dt="2023-03-09T06:32:38.103" v="1003" actId="478"/>
          <ac:picMkLst>
            <pc:docMk/>
            <pc:sldMk cId="1046792630" sldId="2494"/>
            <ac:picMk id="4104" creationId="{4A9DEAC7-9792-C5C1-D15A-295C47C0FD73}"/>
          </ac:picMkLst>
        </pc:picChg>
      </pc:sldChg>
      <pc:sldChg chg="addSp modSp add mod">
        <pc:chgData name="伊健 杜" userId="e69aded81da48593" providerId="LiveId" clId="{9676FA14-F351-48CF-86CB-E5C5A810DBA3}" dt="2023-03-09T08:12:47.311" v="2410"/>
        <pc:sldMkLst>
          <pc:docMk/>
          <pc:sldMk cId="927583360" sldId="2495"/>
        </pc:sldMkLst>
        <pc:spChg chg="mod">
          <ac:chgData name="伊健 杜" userId="e69aded81da48593" providerId="LiveId" clId="{9676FA14-F351-48CF-86CB-E5C5A810DBA3}" dt="2023-03-09T08:12:47.311" v="2410"/>
          <ac:spMkLst>
            <pc:docMk/>
            <pc:sldMk cId="927583360" sldId="2495"/>
            <ac:spMk id="2" creationId="{10304424-DB4A-36E7-9E0D-D32A5DD0F26C}"/>
          </ac:spMkLst>
        </pc:spChg>
        <pc:spChg chg="add mod">
          <ac:chgData name="伊健 杜" userId="e69aded81da48593" providerId="LiveId" clId="{9676FA14-F351-48CF-86CB-E5C5A810DBA3}" dt="2023-03-09T08:04:22.709" v="2368" actId="1076"/>
          <ac:spMkLst>
            <pc:docMk/>
            <pc:sldMk cId="927583360" sldId="2495"/>
            <ac:spMk id="3" creationId="{C662288A-E4C5-9881-5B7D-8D63C1F0F155}"/>
          </ac:spMkLst>
        </pc:spChg>
        <pc:spChg chg="mod">
          <ac:chgData name="伊健 杜" userId="e69aded81da48593" providerId="LiveId" clId="{9676FA14-F351-48CF-86CB-E5C5A810DBA3}" dt="2023-03-09T08:12:47.311" v="2410"/>
          <ac:spMkLst>
            <pc:docMk/>
            <pc:sldMk cId="927583360" sldId="2495"/>
            <ac:spMk id="5" creationId="{E7287B0E-EF55-E721-8EFA-9A9183C0EDF9}"/>
          </ac:spMkLst>
        </pc:spChg>
        <pc:picChg chg="add mod">
          <ac:chgData name="伊健 杜" userId="e69aded81da48593" providerId="LiveId" clId="{9676FA14-F351-48CF-86CB-E5C5A810DBA3}" dt="2023-03-09T08:04:25.588" v="2369" actId="1076"/>
          <ac:picMkLst>
            <pc:docMk/>
            <pc:sldMk cId="927583360" sldId="2495"/>
            <ac:picMk id="11266" creationId="{AAADEAB6-CC03-63A2-C2FB-C11C4FB21005}"/>
          </ac:picMkLst>
        </pc:picChg>
      </pc:sldChg>
      <pc:sldChg chg="modSp add mod">
        <pc:chgData name="伊健 杜" userId="e69aded81da48593" providerId="LiveId" clId="{9676FA14-F351-48CF-86CB-E5C5A810DBA3}" dt="2023-03-09T08:12:47.311" v="2410"/>
        <pc:sldMkLst>
          <pc:docMk/>
          <pc:sldMk cId="1946366018" sldId="2496"/>
        </pc:sldMkLst>
        <pc:spChg chg="mod">
          <ac:chgData name="伊健 杜" userId="e69aded81da48593" providerId="LiveId" clId="{9676FA14-F351-48CF-86CB-E5C5A810DBA3}" dt="2023-03-09T08:12:47.311" v="2410"/>
          <ac:spMkLst>
            <pc:docMk/>
            <pc:sldMk cId="1946366018" sldId="2496"/>
            <ac:spMk id="2" creationId="{10304424-DB4A-36E7-9E0D-D32A5DD0F26C}"/>
          </ac:spMkLst>
        </pc:spChg>
      </pc:sldChg>
      <pc:sldChg chg="modSp add">
        <pc:chgData name="伊健 杜" userId="e69aded81da48593" providerId="LiveId" clId="{9676FA14-F351-48CF-86CB-E5C5A810DBA3}" dt="2023-03-09T08:12:47.311" v="2410"/>
        <pc:sldMkLst>
          <pc:docMk/>
          <pc:sldMk cId="4067938736" sldId="2497"/>
        </pc:sldMkLst>
        <pc:spChg chg="mod">
          <ac:chgData name="伊健 杜" userId="e69aded81da48593" providerId="LiveId" clId="{9676FA14-F351-48CF-86CB-E5C5A810DBA3}" dt="2023-03-09T08:12:47.311" v="2410"/>
          <ac:spMkLst>
            <pc:docMk/>
            <pc:sldMk cId="4067938736" sldId="2497"/>
            <ac:spMk id="2" creationId="{10304424-DB4A-36E7-9E0D-D32A5DD0F26C}"/>
          </ac:spMkLst>
        </pc:spChg>
      </pc:sldChg>
      <pc:sldChg chg="addSp modSp add mod">
        <pc:chgData name="伊健 杜" userId="e69aded81da48593" providerId="LiveId" clId="{9676FA14-F351-48CF-86CB-E5C5A810DBA3}" dt="2023-03-09T08:12:47.311" v="2410"/>
        <pc:sldMkLst>
          <pc:docMk/>
          <pc:sldMk cId="1413548341" sldId="2498"/>
        </pc:sldMkLst>
        <pc:spChg chg="mod">
          <ac:chgData name="伊健 杜" userId="e69aded81da48593" providerId="LiveId" clId="{9676FA14-F351-48CF-86CB-E5C5A810DBA3}" dt="2023-03-09T08:12:47.311" v="2410"/>
          <ac:spMkLst>
            <pc:docMk/>
            <pc:sldMk cId="1413548341" sldId="2498"/>
            <ac:spMk id="2" creationId="{10304424-DB4A-36E7-9E0D-D32A5DD0F26C}"/>
          </ac:spMkLst>
        </pc:spChg>
        <pc:spChg chg="mod">
          <ac:chgData name="伊健 杜" userId="e69aded81da48593" providerId="LiveId" clId="{9676FA14-F351-48CF-86CB-E5C5A810DBA3}" dt="2023-03-09T07:27:38.952" v="1379" actId="20577"/>
          <ac:spMkLst>
            <pc:docMk/>
            <pc:sldMk cId="1413548341" sldId="2498"/>
            <ac:spMk id="5" creationId="{E7287B0E-EF55-E721-8EFA-9A9183C0EDF9}"/>
          </ac:spMkLst>
        </pc:spChg>
        <pc:picChg chg="add mod">
          <ac:chgData name="伊健 杜" userId="e69aded81da48593" providerId="LiveId" clId="{9676FA14-F351-48CF-86CB-E5C5A810DBA3}" dt="2023-03-09T08:05:37.502" v="2380" actId="1076"/>
          <ac:picMkLst>
            <pc:docMk/>
            <pc:sldMk cId="1413548341" sldId="2498"/>
            <ac:picMk id="12290" creationId="{E19A1FDD-D10B-AA3C-0640-6439B52CCB74}"/>
          </ac:picMkLst>
        </pc:picChg>
        <pc:picChg chg="add mod">
          <ac:chgData name="伊健 杜" userId="e69aded81da48593" providerId="LiveId" clId="{9676FA14-F351-48CF-86CB-E5C5A810DBA3}" dt="2023-03-09T08:05:33.388" v="2377" actId="1076"/>
          <ac:picMkLst>
            <pc:docMk/>
            <pc:sldMk cId="1413548341" sldId="2498"/>
            <ac:picMk id="12292" creationId="{FABD908C-296A-3919-3097-D7D3746EFD1D}"/>
          </ac:picMkLst>
        </pc:picChg>
      </pc:sldChg>
      <pc:sldChg chg="modSp add mod ord">
        <pc:chgData name="伊健 杜" userId="e69aded81da48593" providerId="LiveId" clId="{9676FA14-F351-48CF-86CB-E5C5A810DBA3}" dt="2023-03-09T08:12:47.311" v="2410"/>
        <pc:sldMkLst>
          <pc:docMk/>
          <pc:sldMk cId="2240756808" sldId="2499"/>
        </pc:sldMkLst>
        <pc:spChg chg="mod">
          <ac:chgData name="伊健 杜" userId="e69aded81da48593" providerId="LiveId" clId="{9676FA14-F351-48CF-86CB-E5C5A810DBA3}" dt="2023-03-09T08:12:47.311" v="2410"/>
          <ac:spMkLst>
            <pc:docMk/>
            <pc:sldMk cId="2240756808" sldId="2499"/>
            <ac:spMk id="2" creationId="{10304424-DB4A-36E7-9E0D-D32A5DD0F26C}"/>
          </ac:spMkLst>
        </pc:spChg>
      </pc:sldChg>
      <pc:sldChg chg="addSp modSp add mod">
        <pc:chgData name="伊健 杜" userId="e69aded81da48593" providerId="LiveId" clId="{9676FA14-F351-48CF-86CB-E5C5A810DBA3}" dt="2023-03-09T08:12:47.311" v="2410"/>
        <pc:sldMkLst>
          <pc:docMk/>
          <pc:sldMk cId="1432484873" sldId="2500"/>
        </pc:sldMkLst>
        <pc:spChg chg="mod">
          <ac:chgData name="伊健 杜" userId="e69aded81da48593" providerId="LiveId" clId="{9676FA14-F351-48CF-86CB-E5C5A810DBA3}" dt="2023-03-09T08:12:47.311" v="2410"/>
          <ac:spMkLst>
            <pc:docMk/>
            <pc:sldMk cId="1432484873" sldId="2500"/>
            <ac:spMk id="2" creationId="{10304424-DB4A-36E7-9E0D-D32A5DD0F26C}"/>
          </ac:spMkLst>
        </pc:spChg>
        <pc:spChg chg="mod">
          <ac:chgData name="伊健 杜" userId="e69aded81da48593" providerId="LiveId" clId="{9676FA14-F351-48CF-86CB-E5C5A810DBA3}" dt="2023-03-09T08:12:47.311" v="2410"/>
          <ac:spMkLst>
            <pc:docMk/>
            <pc:sldMk cId="1432484873" sldId="2500"/>
            <ac:spMk id="5" creationId="{E7287B0E-EF55-E721-8EFA-9A9183C0EDF9}"/>
          </ac:spMkLst>
        </pc:spChg>
        <pc:picChg chg="add mod">
          <ac:chgData name="伊健 杜" userId="e69aded81da48593" providerId="LiveId" clId="{9676FA14-F351-48CF-86CB-E5C5A810DBA3}" dt="2023-03-09T08:06:23.752" v="2385" actId="1076"/>
          <ac:picMkLst>
            <pc:docMk/>
            <pc:sldMk cId="1432484873" sldId="2500"/>
            <ac:picMk id="13314" creationId="{14DE3D66-5398-B177-1E9F-B8506AC275C2}"/>
          </ac:picMkLst>
        </pc:picChg>
      </pc:sldChg>
      <pc:sldChg chg="addSp delSp modSp add mod modAnim">
        <pc:chgData name="伊健 杜" userId="e69aded81da48593" providerId="LiveId" clId="{9676FA14-F351-48CF-86CB-E5C5A810DBA3}" dt="2023-03-09T08:12:47.311" v="2410"/>
        <pc:sldMkLst>
          <pc:docMk/>
          <pc:sldMk cId="334060241" sldId="2501"/>
        </pc:sldMkLst>
        <pc:spChg chg="mod">
          <ac:chgData name="伊健 杜" userId="e69aded81da48593" providerId="LiveId" clId="{9676FA14-F351-48CF-86CB-E5C5A810DBA3}" dt="2023-03-09T08:12:47.311" v="2410"/>
          <ac:spMkLst>
            <pc:docMk/>
            <pc:sldMk cId="334060241" sldId="2501"/>
            <ac:spMk id="2" creationId="{10304424-DB4A-36E7-9E0D-D32A5DD0F26C}"/>
          </ac:spMkLst>
        </pc:spChg>
        <pc:spChg chg="add mod">
          <ac:chgData name="伊健 杜" userId="e69aded81da48593" providerId="LiveId" clId="{9676FA14-F351-48CF-86CB-E5C5A810DBA3}" dt="2023-03-09T08:12:47.311" v="2410"/>
          <ac:spMkLst>
            <pc:docMk/>
            <pc:sldMk cId="334060241" sldId="2501"/>
            <ac:spMk id="3" creationId="{80829702-25B7-E6E6-DE84-35F93D4E288A}"/>
          </ac:spMkLst>
        </pc:spChg>
        <pc:spChg chg="add mod">
          <ac:chgData name="伊健 杜" userId="e69aded81da48593" providerId="LiveId" clId="{9676FA14-F351-48CF-86CB-E5C5A810DBA3}" dt="2023-03-09T08:09:32.242" v="2396" actId="1076"/>
          <ac:spMkLst>
            <pc:docMk/>
            <pc:sldMk cId="334060241" sldId="2501"/>
            <ac:spMk id="4" creationId="{B0B04475-951C-4BF7-E9DE-351CEC10DD66}"/>
          </ac:spMkLst>
        </pc:spChg>
        <pc:spChg chg="del">
          <ac:chgData name="伊健 杜" userId="e69aded81da48593" providerId="LiveId" clId="{9676FA14-F351-48CF-86CB-E5C5A810DBA3}" dt="2023-03-09T07:30:01.878" v="1626" actId="478"/>
          <ac:spMkLst>
            <pc:docMk/>
            <pc:sldMk cId="334060241" sldId="2501"/>
            <ac:spMk id="5" creationId="{E7287B0E-EF55-E721-8EFA-9A9183C0EDF9}"/>
          </ac:spMkLst>
        </pc:spChg>
        <pc:picChg chg="add mod">
          <ac:chgData name="伊健 杜" userId="e69aded81da48593" providerId="LiveId" clId="{9676FA14-F351-48CF-86CB-E5C5A810DBA3}" dt="2023-03-09T08:09:27.720" v="2394" actId="1076"/>
          <ac:picMkLst>
            <pc:docMk/>
            <pc:sldMk cId="334060241" sldId="2501"/>
            <ac:picMk id="14338" creationId="{4EB5534C-0997-55BD-6253-DB0B48F93BC5}"/>
          </ac:picMkLst>
        </pc:picChg>
        <pc:picChg chg="add mod">
          <ac:chgData name="伊健 杜" userId="e69aded81da48593" providerId="LiveId" clId="{9676FA14-F351-48CF-86CB-E5C5A810DBA3}" dt="2023-03-09T08:09:23.809" v="2393" actId="1076"/>
          <ac:picMkLst>
            <pc:docMk/>
            <pc:sldMk cId="334060241" sldId="2501"/>
            <ac:picMk id="14340" creationId="{8E23F5F6-8195-76D6-0EC9-DC44DAC3C489}"/>
          </ac:picMkLst>
        </pc:picChg>
        <pc:picChg chg="add mod">
          <ac:chgData name="伊健 杜" userId="e69aded81da48593" providerId="LiveId" clId="{9676FA14-F351-48CF-86CB-E5C5A810DBA3}" dt="2023-03-09T08:10:08.935" v="2399" actId="1076"/>
          <ac:picMkLst>
            <pc:docMk/>
            <pc:sldMk cId="334060241" sldId="2501"/>
            <ac:picMk id="14342" creationId="{4198C96F-353B-5D73-C3BB-E8BEEE07FE89}"/>
          </ac:picMkLst>
        </pc:picChg>
      </pc:sldChg>
      <pc:sldChg chg="addSp delSp modSp add mod">
        <pc:chgData name="伊健 杜" userId="e69aded81da48593" providerId="LiveId" clId="{9676FA14-F351-48CF-86CB-E5C5A810DBA3}" dt="2023-03-09T08:12:47.311" v="2410"/>
        <pc:sldMkLst>
          <pc:docMk/>
          <pc:sldMk cId="899623207" sldId="2502"/>
        </pc:sldMkLst>
        <pc:spChg chg="mod">
          <ac:chgData name="伊健 杜" userId="e69aded81da48593" providerId="LiveId" clId="{9676FA14-F351-48CF-86CB-E5C5A810DBA3}" dt="2023-03-09T08:12:47.311" v="2410"/>
          <ac:spMkLst>
            <pc:docMk/>
            <pc:sldMk cId="899623207" sldId="2502"/>
            <ac:spMk id="2" creationId="{10304424-DB4A-36E7-9E0D-D32A5DD0F26C}"/>
          </ac:spMkLst>
        </pc:spChg>
        <pc:spChg chg="add del">
          <ac:chgData name="伊健 杜" userId="e69aded81da48593" providerId="LiveId" clId="{9676FA14-F351-48CF-86CB-E5C5A810DBA3}" dt="2023-03-09T07:32:41.178" v="1751" actId="478"/>
          <ac:spMkLst>
            <pc:docMk/>
            <pc:sldMk cId="899623207" sldId="2502"/>
            <ac:spMk id="3" creationId="{CF2DF485-5B51-3292-855A-D8D470E308DA}"/>
          </ac:spMkLst>
        </pc:spChg>
        <pc:spChg chg="add del">
          <ac:chgData name="伊健 杜" userId="e69aded81da48593" providerId="LiveId" clId="{9676FA14-F351-48CF-86CB-E5C5A810DBA3}" dt="2023-03-09T07:32:51.089" v="1753" actId="478"/>
          <ac:spMkLst>
            <pc:docMk/>
            <pc:sldMk cId="899623207" sldId="2502"/>
            <ac:spMk id="4" creationId="{352BAB52-974D-2C36-0947-0B0281886A9B}"/>
          </ac:spMkLst>
        </pc:spChg>
        <pc:spChg chg="mod">
          <ac:chgData name="伊健 杜" userId="e69aded81da48593" providerId="LiveId" clId="{9676FA14-F351-48CF-86CB-E5C5A810DBA3}" dt="2023-03-09T08:12:47.311" v="2410"/>
          <ac:spMkLst>
            <pc:docMk/>
            <pc:sldMk cId="899623207" sldId="2502"/>
            <ac:spMk id="5" creationId="{E7287B0E-EF55-E721-8EFA-9A9183C0EDF9}"/>
          </ac:spMkLst>
        </pc:spChg>
        <pc:picChg chg="add mod">
          <ac:chgData name="伊健 杜" userId="e69aded81da48593" providerId="LiveId" clId="{9676FA14-F351-48CF-86CB-E5C5A810DBA3}" dt="2023-03-09T07:33:01.426" v="1755" actId="1076"/>
          <ac:picMkLst>
            <pc:docMk/>
            <pc:sldMk cId="899623207" sldId="2502"/>
            <ac:picMk id="7" creationId="{BD29BBF3-0D91-29DA-B8E2-993156BB81BA}"/>
          </ac:picMkLst>
        </pc:picChg>
        <pc:picChg chg="add del mod">
          <ac:chgData name="伊健 杜" userId="e69aded81da48593" providerId="LiveId" clId="{9676FA14-F351-48CF-86CB-E5C5A810DBA3}" dt="2023-03-09T07:32:38.048" v="1749" actId="478"/>
          <ac:picMkLst>
            <pc:docMk/>
            <pc:sldMk cId="899623207" sldId="2502"/>
            <ac:picMk id="1026" creationId="{BA6A301C-1F69-7C39-6850-49BEAC82FFEB}"/>
          </ac:picMkLst>
        </pc:picChg>
      </pc:sldChg>
      <pc:sldChg chg="addSp delSp modSp add mod">
        <pc:chgData name="伊健 杜" userId="e69aded81da48593" providerId="LiveId" clId="{9676FA14-F351-48CF-86CB-E5C5A810DBA3}" dt="2023-03-09T08:12:47.311" v="2410"/>
        <pc:sldMkLst>
          <pc:docMk/>
          <pc:sldMk cId="1166779784" sldId="2503"/>
        </pc:sldMkLst>
        <pc:spChg chg="mod">
          <ac:chgData name="伊健 杜" userId="e69aded81da48593" providerId="LiveId" clId="{9676FA14-F351-48CF-86CB-E5C5A810DBA3}" dt="2023-03-09T08:12:47.311" v="2410"/>
          <ac:spMkLst>
            <pc:docMk/>
            <pc:sldMk cId="1166779784" sldId="2503"/>
            <ac:spMk id="2" creationId="{10304424-DB4A-36E7-9E0D-D32A5DD0F26C}"/>
          </ac:spMkLst>
        </pc:spChg>
        <pc:spChg chg="mod">
          <ac:chgData name="伊健 杜" userId="e69aded81da48593" providerId="LiveId" clId="{9676FA14-F351-48CF-86CB-E5C5A810DBA3}" dt="2023-03-09T08:12:47.311" v="2410"/>
          <ac:spMkLst>
            <pc:docMk/>
            <pc:sldMk cId="1166779784" sldId="2503"/>
            <ac:spMk id="5" creationId="{E7287B0E-EF55-E721-8EFA-9A9183C0EDF9}"/>
          </ac:spMkLst>
        </pc:spChg>
        <pc:picChg chg="del">
          <ac:chgData name="伊健 杜" userId="e69aded81da48593" providerId="LiveId" clId="{9676FA14-F351-48CF-86CB-E5C5A810DBA3}" dt="2023-03-09T07:33:06.860" v="1757" actId="478"/>
          <ac:picMkLst>
            <pc:docMk/>
            <pc:sldMk cId="1166779784" sldId="2503"/>
            <ac:picMk id="7" creationId="{BD29BBF3-0D91-29DA-B8E2-993156BB81BA}"/>
          </ac:picMkLst>
        </pc:picChg>
        <pc:picChg chg="add mod">
          <ac:chgData name="伊健 杜" userId="e69aded81da48593" providerId="LiveId" clId="{9676FA14-F351-48CF-86CB-E5C5A810DBA3}" dt="2023-03-09T08:11:32.418" v="2405" actId="1076"/>
          <ac:picMkLst>
            <pc:docMk/>
            <pc:sldMk cId="1166779784" sldId="2503"/>
            <ac:picMk id="3074" creationId="{CFCBAB21-5F83-1AA3-D3BF-8BA8B2FA67EB}"/>
          </ac:picMkLst>
        </pc:picChg>
      </pc:sldChg>
      <pc:sldChg chg="modSp add mod">
        <pc:chgData name="伊健 杜" userId="e69aded81da48593" providerId="LiveId" clId="{9676FA14-F351-48CF-86CB-E5C5A810DBA3}" dt="2023-03-09T08:12:47.311" v="2410"/>
        <pc:sldMkLst>
          <pc:docMk/>
          <pc:sldMk cId="3928667178" sldId="2504"/>
        </pc:sldMkLst>
        <pc:spChg chg="mod">
          <ac:chgData name="伊健 杜" userId="e69aded81da48593" providerId="LiveId" clId="{9676FA14-F351-48CF-86CB-E5C5A810DBA3}" dt="2023-03-09T08:12:47.311" v="2410"/>
          <ac:spMkLst>
            <pc:docMk/>
            <pc:sldMk cId="3928667178" sldId="2504"/>
            <ac:spMk id="2" creationId="{10304424-DB4A-36E7-9E0D-D32A5DD0F26C}"/>
          </ac:spMkLst>
        </pc:spChg>
      </pc:sldChg>
      <pc:sldChg chg="modSp add mod">
        <pc:chgData name="伊健 杜" userId="e69aded81da48593" providerId="LiveId" clId="{9676FA14-F351-48CF-86CB-E5C5A810DBA3}" dt="2023-03-09T08:12:47.311" v="2410"/>
        <pc:sldMkLst>
          <pc:docMk/>
          <pc:sldMk cId="2756890435" sldId="2505"/>
        </pc:sldMkLst>
        <pc:spChg chg="mod">
          <ac:chgData name="伊健 杜" userId="e69aded81da48593" providerId="LiveId" clId="{9676FA14-F351-48CF-86CB-E5C5A810DBA3}" dt="2023-03-09T08:12:47.311" v="2410"/>
          <ac:spMkLst>
            <pc:docMk/>
            <pc:sldMk cId="2756890435" sldId="2505"/>
            <ac:spMk id="2" creationId="{10304424-DB4A-36E7-9E0D-D32A5DD0F26C}"/>
          </ac:spMkLst>
        </pc:spChg>
      </pc:sldChg>
      <pc:sldChg chg="addSp modSp add mod">
        <pc:chgData name="伊健 杜" userId="e69aded81da48593" providerId="LiveId" clId="{9676FA14-F351-48CF-86CB-E5C5A810DBA3}" dt="2023-03-09T08:12:47.311" v="2410"/>
        <pc:sldMkLst>
          <pc:docMk/>
          <pc:sldMk cId="527251405" sldId="2506"/>
        </pc:sldMkLst>
        <pc:spChg chg="mod">
          <ac:chgData name="伊健 杜" userId="e69aded81da48593" providerId="LiveId" clId="{9676FA14-F351-48CF-86CB-E5C5A810DBA3}" dt="2023-03-09T08:12:47.311" v="2410"/>
          <ac:spMkLst>
            <pc:docMk/>
            <pc:sldMk cId="527251405" sldId="2506"/>
            <ac:spMk id="2" creationId="{10304424-DB4A-36E7-9E0D-D32A5DD0F26C}"/>
          </ac:spMkLst>
        </pc:spChg>
        <pc:spChg chg="mod">
          <ac:chgData name="伊健 杜" userId="e69aded81da48593" providerId="LiveId" clId="{9676FA14-F351-48CF-86CB-E5C5A810DBA3}" dt="2023-03-09T08:12:47.311" v="2410"/>
          <ac:spMkLst>
            <pc:docMk/>
            <pc:sldMk cId="527251405" sldId="2506"/>
            <ac:spMk id="5" creationId="{E7287B0E-EF55-E721-8EFA-9A9183C0EDF9}"/>
          </ac:spMkLst>
        </pc:spChg>
        <pc:picChg chg="add mod">
          <ac:chgData name="伊健 杜" userId="e69aded81da48593" providerId="LiveId" clId="{9676FA14-F351-48CF-86CB-E5C5A810DBA3}" dt="2023-03-09T07:51:14.929" v="2101" actId="1076"/>
          <ac:picMkLst>
            <pc:docMk/>
            <pc:sldMk cId="527251405" sldId="2506"/>
            <ac:picMk id="2050" creationId="{A1C53714-EA9B-D685-29A8-0EFEE273E4E6}"/>
          </ac:picMkLst>
        </pc:picChg>
      </pc:sldChg>
      <pc:sldChg chg="addSp delSp modSp add mod">
        <pc:chgData name="伊健 杜" userId="e69aded81da48593" providerId="LiveId" clId="{9676FA14-F351-48CF-86CB-E5C5A810DBA3}" dt="2023-03-09T08:12:47.311" v="2410"/>
        <pc:sldMkLst>
          <pc:docMk/>
          <pc:sldMk cId="2271325794" sldId="2507"/>
        </pc:sldMkLst>
        <pc:spChg chg="mod">
          <ac:chgData name="伊健 杜" userId="e69aded81da48593" providerId="LiveId" clId="{9676FA14-F351-48CF-86CB-E5C5A810DBA3}" dt="2023-03-09T08:12:47.311" v="2410"/>
          <ac:spMkLst>
            <pc:docMk/>
            <pc:sldMk cId="2271325794" sldId="2507"/>
            <ac:spMk id="2" creationId="{10304424-DB4A-36E7-9E0D-D32A5DD0F26C}"/>
          </ac:spMkLst>
        </pc:spChg>
        <pc:spChg chg="mod">
          <ac:chgData name="伊健 杜" userId="e69aded81da48593" providerId="LiveId" clId="{9676FA14-F351-48CF-86CB-E5C5A810DBA3}" dt="2023-03-09T08:12:47.311" v="2410"/>
          <ac:spMkLst>
            <pc:docMk/>
            <pc:sldMk cId="2271325794" sldId="2507"/>
            <ac:spMk id="5" creationId="{E7287B0E-EF55-E721-8EFA-9A9183C0EDF9}"/>
          </ac:spMkLst>
        </pc:spChg>
        <pc:picChg chg="del mod">
          <ac:chgData name="伊健 杜" userId="e69aded81da48593" providerId="LiveId" clId="{9676FA14-F351-48CF-86CB-E5C5A810DBA3}" dt="2023-03-09T07:51:26.122" v="2105" actId="478"/>
          <ac:picMkLst>
            <pc:docMk/>
            <pc:sldMk cId="2271325794" sldId="2507"/>
            <ac:picMk id="2050" creationId="{A1C53714-EA9B-D685-29A8-0EFEE273E4E6}"/>
          </ac:picMkLst>
        </pc:picChg>
        <pc:picChg chg="add mod">
          <ac:chgData name="伊健 杜" userId="e69aded81da48593" providerId="LiveId" clId="{9676FA14-F351-48CF-86CB-E5C5A810DBA3}" dt="2023-03-09T08:12:40.745" v="2409" actId="1076"/>
          <ac:picMkLst>
            <pc:docMk/>
            <pc:sldMk cId="2271325794" sldId="2507"/>
            <ac:picMk id="5122" creationId="{066BB952-64EB-C942-0ABE-8DEB369D9C1E}"/>
          </ac:picMkLst>
        </pc:picChg>
      </pc:sldChg>
      <pc:sldChg chg="modSp add mod">
        <pc:chgData name="伊健 杜" userId="e69aded81da48593" providerId="LiveId" clId="{9676FA14-F351-48CF-86CB-E5C5A810DBA3}" dt="2023-03-09T08:12:47.311" v="2410"/>
        <pc:sldMkLst>
          <pc:docMk/>
          <pc:sldMk cId="1524236957" sldId="2508"/>
        </pc:sldMkLst>
        <pc:spChg chg="mod">
          <ac:chgData name="伊健 杜" userId="e69aded81da48593" providerId="LiveId" clId="{9676FA14-F351-48CF-86CB-E5C5A810DBA3}" dt="2023-03-09T08:12:47.311" v="2410"/>
          <ac:spMkLst>
            <pc:docMk/>
            <pc:sldMk cId="1524236957" sldId="2508"/>
            <ac:spMk id="2" creationId="{10304424-DB4A-36E7-9E0D-D32A5DD0F26C}"/>
          </ac:spMkLst>
        </pc:spChg>
      </pc:sldChg>
      <pc:sldChg chg="modSp add mod">
        <pc:chgData name="伊健 杜" userId="e69aded81da48593" providerId="LiveId" clId="{9676FA14-F351-48CF-86CB-E5C5A810DBA3}" dt="2023-03-09T08:13:24.166" v="2443"/>
        <pc:sldMkLst>
          <pc:docMk/>
          <pc:sldMk cId="1548785704" sldId="2509"/>
        </pc:sldMkLst>
        <pc:spChg chg="mod">
          <ac:chgData name="伊健 杜" userId="e69aded81da48593" providerId="LiveId" clId="{9676FA14-F351-48CF-86CB-E5C5A810DBA3}" dt="2023-03-09T08:13:24.166" v="2443"/>
          <ac:spMkLst>
            <pc:docMk/>
            <pc:sldMk cId="1548785704" sldId="2509"/>
            <ac:spMk id="2" creationId="{10304424-DB4A-36E7-9E0D-D32A5DD0F26C}"/>
          </ac:spMkLst>
        </pc:spChg>
      </pc:sldChg>
      <pc:sldChg chg="add">
        <pc:chgData name="伊健 杜" userId="e69aded81da48593" providerId="LiveId" clId="{9676FA14-F351-48CF-86CB-E5C5A810DBA3}" dt="2023-03-09T08:22:59.733" v="2444"/>
        <pc:sldMkLst>
          <pc:docMk/>
          <pc:sldMk cId="2282525009" sldId="2510"/>
        </pc:sldMkLst>
      </pc:sldChg>
    </pc:docChg>
  </pc:docChgLst>
  <pc:docChgLst>
    <pc:chgData name="伊健 杜" userId="e69aded81da48593" providerId="LiveId" clId="{89D35748-3595-4863-AB35-534656A0CE40}"/>
    <pc:docChg chg="undo custSel addSld delSld modSld sldOrd modSection">
      <pc:chgData name="伊健 杜" userId="e69aded81da48593" providerId="LiveId" clId="{89D35748-3595-4863-AB35-534656A0CE40}" dt="2022-09-15T14:47:44.178" v="4038" actId="478"/>
      <pc:docMkLst>
        <pc:docMk/>
      </pc:docMkLst>
      <pc:sldChg chg="modSp mod">
        <pc:chgData name="伊健 杜" userId="e69aded81da48593" providerId="LiveId" clId="{89D35748-3595-4863-AB35-534656A0CE40}" dt="2022-09-15T11:56:27.241" v="3972"/>
        <pc:sldMkLst>
          <pc:docMk/>
          <pc:sldMk cId="3180688205" sldId="256"/>
        </pc:sldMkLst>
        <pc:spChg chg="mod">
          <ac:chgData name="伊健 杜" userId="e69aded81da48593" providerId="LiveId" clId="{89D35748-3595-4863-AB35-534656A0CE40}" dt="2022-09-15T11:56:27.241" v="3972"/>
          <ac:spMkLst>
            <pc:docMk/>
            <pc:sldMk cId="3180688205" sldId="256"/>
            <ac:spMk id="2" creationId="{1F01E9DD-2818-4BD0-9996-984FE0985E67}"/>
          </ac:spMkLst>
        </pc:spChg>
      </pc:sldChg>
      <pc:sldChg chg="del">
        <pc:chgData name="伊健 杜" userId="e69aded81da48593" providerId="LiveId" clId="{89D35748-3595-4863-AB35-534656A0CE40}" dt="2022-09-15T05:03:23.880" v="0" actId="47"/>
        <pc:sldMkLst>
          <pc:docMk/>
          <pc:sldMk cId="3263895134" sldId="612"/>
        </pc:sldMkLst>
      </pc:sldChg>
      <pc:sldChg chg="add">
        <pc:chgData name="伊健 杜" userId="e69aded81da48593" providerId="LiveId" clId="{89D35748-3595-4863-AB35-534656A0CE40}" dt="2022-09-15T08:45:09.624" v="370"/>
        <pc:sldMkLst>
          <pc:docMk/>
          <pc:sldMk cId="549361601" sldId="613"/>
        </pc:sldMkLst>
      </pc:sldChg>
      <pc:sldChg chg="del">
        <pc:chgData name="伊健 杜" userId="e69aded81da48593" providerId="LiveId" clId="{89D35748-3595-4863-AB35-534656A0CE40}" dt="2022-09-15T05:03:23.880" v="0" actId="47"/>
        <pc:sldMkLst>
          <pc:docMk/>
          <pc:sldMk cId="1898577969" sldId="613"/>
        </pc:sldMkLst>
      </pc:sldChg>
      <pc:sldChg chg="modSp add mod">
        <pc:chgData name="伊健 杜" userId="e69aded81da48593" providerId="LiveId" clId="{89D35748-3595-4863-AB35-534656A0CE40}" dt="2022-09-15T11:33:51.263" v="3968"/>
        <pc:sldMkLst>
          <pc:docMk/>
          <pc:sldMk cId="2347165635" sldId="616"/>
        </pc:sldMkLst>
        <pc:spChg chg="mod">
          <ac:chgData name="伊健 杜" userId="e69aded81da48593" providerId="LiveId" clId="{89D35748-3595-4863-AB35-534656A0CE40}" dt="2022-09-15T11:33:51.263" v="3968"/>
          <ac:spMkLst>
            <pc:docMk/>
            <pc:sldMk cId="2347165635" sldId="616"/>
            <ac:spMk id="3" creationId="{84E97449-1849-7B49-4BCA-1EBC657AA4F6}"/>
          </ac:spMkLst>
        </pc:spChg>
      </pc:sldChg>
      <pc:sldChg chg="modSp add mod ord">
        <pc:chgData name="伊健 杜" userId="e69aded81da48593" providerId="LiveId" clId="{89D35748-3595-4863-AB35-534656A0CE40}" dt="2022-09-15T11:33:51.263" v="3968"/>
        <pc:sldMkLst>
          <pc:docMk/>
          <pc:sldMk cId="1358843890" sldId="620"/>
        </pc:sldMkLst>
        <pc:spChg chg="mod">
          <ac:chgData name="伊健 杜" userId="e69aded81da48593" providerId="LiveId" clId="{89D35748-3595-4863-AB35-534656A0CE40}" dt="2022-09-15T11:33:51.263" v="3968"/>
          <ac:spMkLst>
            <pc:docMk/>
            <pc:sldMk cId="1358843890" sldId="620"/>
            <ac:spMk id="3" creationId="{84E97449-1849-7B49-4BCA-1EBC657AA4F6}"/>
          </ac:spMkLst>
        </pc:spChg>
      </pc:sldChg>
      <pc:sldChg chg="add">
        <pc:chgData name="伊健 杜" userId="e69aded81da48593" providerId="LiveId" clId="{89D35748-3595-4863-AB35-534656A0CE40}" dt="2022-09-15T08:45:09.624" v="370"/>
        <pc:sldMkLst>
          <pc:docMk/>
          <pc:sldMk cId="3157045202" sldId="621"/>
        </pc:sldMkLst>
      </pc:sldChg>
      <pc:sldChg chg="del">
        <pc:chgData name="伊健 杜" userId="e69aded81da48593" providerId="LiveId" clId="{89D35748-3595-4863-AB35-534656A0CE40}" dt="2022-09-15T05:03:23.880" v="0" actId="47"/>
        <pc:sldMkLst>
          <pc:docMk/>
          <pc:sldMk cId="3673505575" sldId="635"/>
        </pc:sldMkLst>
      </pc:sldChg>
      <pc:sldChg chg="del">
        <pc:chgData name="伊健 杜" userId="e69aded81da48593" providerId="LiveId" clId="{89D35748-3595-4863-AB35-534656A0CE40}" dt="2022-09-15T05:03:23.880" v="0" actId="47"/>
        <pc:sldMkLst>
          <pc:docMk/>
          <pc:sldMk cId="2390716554" sldId="646"/>
        </pc:sldMkLst>
      </pc:sldChg>
      <pc:sldChg chg="del">
        <pc:chgData name="伊健 杜" userId="e69aded81da48593" providerId="LiveId" clId="{89D35748-3595-4863-AB35-534656A0CE40}" dt="2022-09-15T05:03:23.880" v="0" actId="47"/>
        <pc:sldMkLst>
          <pc:docMk/>
          <pc:sldMk cId="677330436" sldId="648"/>
        </pc:sldMkLst>
      </pc:sldChg>
      <pc:sldChg chg="del">
        <pc:chgData name="伊健 杜" userId="e69aded81da48593" providerId="LiveId" clId="{89D35748-3595-4863-AB35-534656A0CE40}" dt="2022-09-15T05:03:23.880" v="0" actId="47"/>
        <pc:sldMkLst>
          <pc:docMk/>
          <pc:sldMk cId="1861894648" sldId="649"/>
        </pc:sldMkLst>
      </pc:sldChg>
      <pc:sldChg chg="del">
        <pc:chgData name="伊健 杜" userId="e69aded81da48593" providerId="LiveId" clId="{89D35748-3595-4863-AB35-534656A0CE40}" dt="2022-09-15T05:03:23.880" v="0" actId="47"/>
        <pc:sldMkLst>
          <pc:docMk/>
          <pc:sldMk cId="1706091722" sldId="650"/>
        </pc:sldMkLst>
      </pc:sldChg>
      <pc:sldChg chg="del">
        <pc:chgData name="伊健 杜" userId="e69aded81da48593" providerId="LiveId" clId="{89D35748-3595-4863-AB35-534656A0CE40}" dt="2022-09-15T05:03:23.880" v="0" actId="47"/>
        <pc:sldMkLst>
          <pc:docMk/>
          <pc:sldMk cId="3901718067" sldId="651"/>
        </pc:sldMkLst>
      </pc:sldChg>
      <pc:sldChg chg="del">
        <pc:chgData name="伊健 杜" userId="e69aded81da48593" providerId="LiveId" clId="{89D35748-3595-4863-AB35-534656A0CE40}" dt="2022-09-15T05:03:23.880" v="0" actId="47"/>
        <pc:sldMkLst>
          <pc:docMk/>
          <pc:sldMk cId="3879888255" sldId="652"/>
        </pc:sldMkLst>
      </pc:sldChg>
      <pc:sldChg chg="del">
        <pc:chgData name="伊健 杜" userId="e69aded81da48593" providerId="LiveId" clId="{89D35748-3595-4863-AB35-534656A0CE40}" dt="2022-09-15T05:03:23.880" v="0" actId="47"/>
        <pc:sldMkLst>
          <pc:docMk/>
          <pc:sldMk cId="1867778253" sldId="653"/>
        </pc:sldMkLst>
      </pc:sldChg>
      <pc:sldChg chg="del">
        <pc:chgData name="伊健 杜" userId="e69aded81da48593" providerId="LiveId" clId="{89D35748-3595-4863-AB35-534656A0CE40}" dt="2022-09-15T05:03:23.880" v="0" actId="47"/>
        <pc:sldMkLst>
          <pc:docMk/>
          <pc:sldMk cId="4243878875" sldId="654"/>
        </pc:sldMkLst>
      </pc:sldChg>
      <pc:sldChg chg="del">
        <pc:chgData name="伊健 杜" userId="e69aded81da48593" providerId="LiveId" clId="{89D35748-3595-4863-AB35-534656A0CE40}" dt="2022-09-15T05:03:23.880" v="0" actId="47"/>
        <pc:sldMkLst>
          <pc:docMk/>
          <pc:sldMk cId="868507049" sldId="655"/>
        </pc:sldMkLst>
      </pc:sldChg>
      <pc:sldChg chg="del">
        <pc:chgData name="伊健 杜" userId="e69aded81da48593" providerId="LiveId" clId="{89D35748-3595-4863-AB35-534656A0CE40}" dt="2022-09-15T05:03:23.880" v="0" actId="47"/>
        <pc:sldMkLst>
          <pc:docMk/>
          <pc:sldMk cId="1672288559" sldId="656"/>
        </pc:sldMkLst>
      </pc:sldChg>
      <pc:sldChg chg="del">
        <pc:chgData name="伊健 杜" userId="e69aded81da48593" providerId="LiveId" clId="{89D35748-3595-4863-AB35-534656A0CE40}" dt="2022-09-15T05:03:23.880" v="0" actId="47"/>
        <pc:sldMkLst>
          <pc:docMk/>
          <pc:sldMk cId="3167562931" sldId="657"/>
        </pc:sldMkLst>
      </pc:sldChg>
      <pc:sldChg chg="del">
        <pc:chgData name="伊健 杜" userId="e69aded81da48593" providerId="LiveId" clId="{89D35748-3595-4863-AB35-534656A0CE40}" dt="2022-09-15T05:03:23.880" v="0" actId="47"/>
        <pc:sldMkLst>
          <pc:docMk/>
          <pc:sldMk cId="2032501319" sldId="658"/>
        </pc:sldMkLst>
      </pc:sldChg>
      <pc:sldChg chg="del">
        <pc:chgData name="伊健 杜" userId="e69aded81da48593" providerId="LiveId" clId="{89D35748-3595-4863-AB35-534656A0CE40}" dt="2022-09-15T05:03:23.880" v="0" actId="47"/>
        <pc:sldMkLst>
          <pc:docMk/>
          <pc:sldMk cId="1648479377" sldId="659"/>
        </pc:sldMkLst>
      </pc:sldChg>
      <pc:sldChg chg="del">
        <pc:chgData name="伊健 杜" userId="e69aded81da48593" providerId="LiveId" clId="{89D35748-3595-4863-AB35-534656A0CE40}" dt="2022-09-15T05:03:23.880" v="0" actId="47"/>
        <pc:sldMkLst>
          <pc:docMk/>
          <pc:sldMk cId="26340709" sldId="660"/>
        </pc:sldMkLst>
      </pc:sldChg>
      <pc:sldChg chg="del">
        <pc:chgData name="伊健 杜" userId="e69aded81da48593" providerId="LiveId" clId="{89D35748-3595-4863-AB35-534656A0CE40}" dt="2022-09-15T05:03:23.880" v="0" actId="47"/>
        <pc:sldMkLst>
          <pc:docMk/>
          <pc:sldMk cId="3638744398" sldId="661"/>
        </pc:sldMkLst>
      </pc:sldChg>
      <pc:sldChg chg="del">
        <pc:chgData name="伊健 杜" userId="e69aded81da48593" providerId="LiveId" clId="{89D35748-3595-4863-AB35-534656A0CE40}" dt="2022-09-15T05:03:23.880" v="0" actId="47"/>
        <pc:sldMkLst>
          <pc:docMk/>
          <pc:sldMk cId="2132249025" sldId="662"/>
        </pc:sldMkLst>
      </pc:sldChg>
      <pc:sldChg chg="del">
        <pc:chgData name="伊健 杜" userId="e69aded81da48593" providerId="LiveId" clId="{89D35748-3595-4863-AB35-534656A0CE40}" dt="2022-09-15T05:03:23.880" v="0" actId="47"/>
        <pc:sldMkLst>
          <pc:docMk/>
          <pc:sldMk cId="2270182881" sldId="663"/>
        </pc:sldMkLst>
      </pc:sldChg>
      <pc:sldChg chg="del">
        <pc:chgData name="伊健 杜" userId="e69aded81da48593" providerId="LiveId" clId="{89D35748-3595-4863-AB35-534656A0CE40}" dt="2022-09-15T05:03:23.880" v="0" actId="47"/>
        <pc:sldMkLst>
          <pc:docMk/>
          <pc:sldMk cId="667217459" sldId="664"/>
        </pc:sldMkLst>
      </pc:sldChg>
      <pc:sldChg chg="del">
        <pc:chgData name="伊健 杜" userId="e69aded81da48593" providerId="LiveId" clId="{89D35748-3595-4863-AB35-534656A0CE40}" dt="2022-09-15T05:03:23.880" v="0" actId="47"/>
        <pc:sldMkLst>
          <pc:docMk/>
          <pc:sldMk cId="375270347" sldId="665"/>
        </pc:sldMkLst>
      </pc:sldChg>
      <pc:sldChg chg="del">
        <pc:chgData name="伊健 杜" userId="e69aded81da48593" providerId="LiveId" clId="{89D35748-3595-4863-AB35-534656A0CE40}" dt="2022-09-15T05:03:23.880" v="0" actId="47"/>
        <pc:sldMkLst>
          <pc:docMk/>
          <pc:sldMk cId="2743255347" sldId="666"/>
        </pc:sldMkLst>
      </pc:sldChg>
      <pc:sldChg chg="del">
        <pc:chgData name="伊健 杜" userId="e69aded81da48593" providerId="LiveId" clId="{89D35748-3595-4863-AB35-534656A0CE40}" dt="2022-09-15T05:03:23.880" v="0" actId="47"/>
        <pc:sldMkLst>
          <pc:docMk/>
          <pc:sldMk cId="2049248693" sldId="667"/>
        </pc:sldMkLst>
      </pc:sldChg>
      <pc:sldChg chg="del">
        <pc:chgData name="伊健 杜" userId="e69aded81da48593" providerId="LiveId" clId="{89D35748-3595-4863-AB35-534656A0CE40}" dt="2022-09-15T05:03:23.880" v="0" actId="47"/>
        <pc:sldMkLst>
          <pc:docMk/>
          <pc:sldMk cId="3339009637" sldId="668"/>
        </pc:sldMkLst>
      </pc:sldChg>
      <pc:sldChg chg="del">
        <pc:chgData name="伊健 杜" userId="e69aded81da48593" providerId="LiveId" clId="{89D35748-3595-4863-AB35-534656A0CE40}" dt="2022-09-15T05:03:23.880" v="0" actId="47"/>
        <pc:sldMkLst>
          <pc:docMk/>
          <pc:sldMk cId="3503492021" sldId="669"/>
        </pc:sldMkLst>
      </pc:sldChg>
      <pc:sldChg chg="del">
        <pc:chgData name="伊健 杜" userId="e69aded81da48593" providerId="LiveId" clId="{89D35748-3595-4863-AB35-534656A0CE40}" dt="2022-09-15T05:03:23.880" v="0" actId="47"/>
        <pc:sldMkLst>
          <pc:docMk/>
          <pc:sldMk cId="2076562511" sldId="670"/>
        </pc:sldMkLst>
      </pc:sldChg>
      <pc:sldChg chg="del">
        <pc:chgData name="伊健 杜" userId="e69aded81da48593" providerId="LiveId" clId="{89D35748-3595-4863-AB35-534656A0CE40}" dt="2022-09-15T05:03:23.880" v="0" actId="47"/>
        <pc:sldMkLst>
          <pc:docMk/>
          <pc:sldMk cId="3744511420" sldId="671"/>
        </pc:sldMkLst>
      </pc:sldChg>
      <pc:sldChg chg="del">
        <pc:chgData name="伊健 杜" userId="e69aded81da48593" providerId="LiveId" clId="{89D35748-3595-4863-AB35-534656A0CE40}" dt="2022-09-15T05:03:23.880" v="0" actId="47"/>
        <pc:sldMkLst>
          <pc:docMk/>
          <pc:sldMk cId="1637866361" sldId="672"/>
        </pc:sldMkLst>
      </pc:sldChg>
      <pc:sldChg chg="del">
        <pc:chgData name="伊健 杜" userId="e69aded81da48593" providerId="LiveId" clId="{89D35748-3595-4863-AB35-534656A0CE40}" dt="2022-09-15T05:03:23.880" v="0" actId="47"/>
        <pc:sldMkLst>
          <pc:docMk/>
          <pc:sldMk cId="2797701192" sldId="673"/>
        </pc:sldMkLst>
      </pc:sldChg>
      <pc:sldChg chg="del">
        <pc:chgData name="伊健 杜" userId="e69aded81da48593" providerId="LiveId" clId="{89D35748-3595-4863-AB35-534656A0CE40}" dt="2022-09-15T05:03:23.880" v="0" actId="47"/>
        <pc:sldMkLst>
          <pc:docMk/>
          <pc:sldMk cId="1774406882" sldId="674"/>
        </pc:sldMkLst>
      </pc:sldChg>
      <pc:sldChg chg="del">
        <pc:chgData name="伊健 杜" userId="e69aded81da48593" providerId="LiveId" clId="{89D35748-3595-4863-AB35-534656A0CE40}" dt="2022-09-15T05:03:23.880" v="0" actId="47"/>
        <pc:sldMkLst>
          <pc:docMk/>
          <pc:sldMk cId="4259223609" sldId="675"/>
        </pc:sldMkLst>
      </pc:sldChg>
      <pc:sldChg chg="del">
        <pc:chgData name="伊健 杜" userId="e69aded81da48593" providerId="LiveId" clId="{89D35748-3595-4863-AB35-534656A0CE40}" dt="2022-09-15T05:03:23.880" v="0" actId="47"/>
        <pc:sldMkLst>
          <pc:docMk/>
          <pc:sldMk cId="537435773" sldId="676"/>
        </pc:sldMkLst>
      </pc:sldChg>
      <pc:sldChg chg="del">
        <pc:chgData name="伊健 杜" userId="e69aded81da48593" providerId="LiveId" clId="{89D35748-3595-4863-AB35-534656A0CE40}" dt="2022-09-15T05:03:23.880" v="0" actId="47"/>
        <pc:sldMkLst>
          <pc:docMk/>
          <pc:sldMk cId="3469213798" sldId="677"/>
        </pc:sldMkLst>
      </pc:sldChg>
      <pc:sldChg chg="addSp modSp mod">
        <pc:chgData name="伊健 杜" userId="e69aded81da48593" providerId="LiveId" clId="{89D35748-3595-4863-AB35-534656A0CE40}" dt="2022-09-15T11:33:51.263" v="3968"/>
        <pc:sldMkLst>
          <pc:docMk/>
          <pc:sldMk cId="1448130752" sldId="678"/>
        </pc:sldMkLst>
        <pc:spChg chg="mod">
          <ac:chgData name="伊健 杜" userId="e69aded81da48593" providerId="LiveId" clId="{89D35748-3595-4863-AB35-534656A0CE40}" dt="2022-09-15T08:37:32.150" v="2" actId="1076"/>
          <ac:spMkLst>
            <pc:docMk/>
            <pc:sldMk cId="1448130752" sldId="678"/>
            <ac:spMk id="2" creationId="{81F4B079-5182-7332-4978-966F1AEEF4D2}"/>
          </ac:spMkLst>
        </pc:spChg>
        <pc:spChg chg="mod">
          <ac:chgData name="伊健 杜" userId="e69aded81da48593" providerId="LiveId" clId="{89D35748-3595-4863-AB35-534656A0CE40}" dt="2022-09-15T11:33:51.263" v="3968"/>
          <ac:spMkLst>
            <pc:docMk/>
            <pc:sldMk cId="1448130752" sldId="678"/>
            <ac:spMk id="4" creationId="{CFC1CF28-580E-2280-640A-ADB8853307E7}"/>
          </ac:spMkLst>
        </pc:spChg>
        <pc:picChg chg="add mod">
          <ac:chgData name="伊健 杜" userId="e69aded81da48593" providerId="LiveId" clId="{89D35748-3595-4863-AB35-534656A0CE40}" dt="2022-09-15T08:38:31.927" v="109" actId="1076"/>
          <ac:picMkLst>
            <pc:docMk/>
            <pc:sldMk cId="1448130752" sldId="678"/>
            <ac:picMk id="1026" creationId="{15B34D48-4401-ED5C-972C-AA8684AFC989}"/>
          </ac:picMkLst>
        </pc:picChg>
      </pc:sldChg>
      <pc:sldChg chg="del">
        <pc:chgData name="伊健 杜" userId="e69aded81da48593" providerId="LiveId" clId="{89D35748-3595-4863-AB35-534656A0CE40}" dt="2022-09-15T05:03:23.880" v="0" actId="47"/>
        <pc:sldMkLst>
          <pc:docMk/>
          <pc:sldMk cId="3379187248" sldId="679"/>
        </pc:sldMkLst>
      </pc:sldChg>
      <pc:sldChg chg="del">
        <pc:chgData name="伊健 杜" userId="e69aded81da48593" providerId="LiveId" clId="{89D35748-3595-4863-AB35-534656A0CE40}" dt="2022-09-15T05:03:23.880" v="0" actId="47"/>
        <pc:sldMkLst>
          <pc:docMk/>
          <pc:sldMk cId="618460365" sldId="680"/>
        </pc:sldMkLst>
      </pc:sldChg>
      <pc:sldChg chg="addSp delSp modSp add mod">
        <pc:chgData name="伊健 杜" userId="e69aded81da48593" providerId="LiveId" clId="{89D35748-3595-4863-AB35-534656A0CE40}" dt="2022-09-15T11:33:51.263" v="3968"/>
        <pc:sldMkLst>
          <pc:docMk/>
          <pc:sldMk cId="862747140" sldId="682"/>
        </pc:sldMkLst>
        <pc:spChg chg="mod">
          <ac:chgData name="伊健 杜" userId="e69aded81da48593" providerId="LiveId" clId="{89D35748-3595-4863-AB35-534656A0CE40}" dt="2022-09-15T08:38:52.274" v="110" actId="1076"/>
          <ac:spMkLst>
            <pc:docMk/>
            <pc:sldMk cId="862747140" sldId="682"/>
            <ac:spMk id="2" creationId="{81F4B079-5182-7332-4978-966F1AEEF4D2}"/>
          </ac:spMkLst>
        </pc:spChg>
        <pc:spChg chg="add mod">
          <ac:chgData name="伊健 杜" userId="e69aded81da48593" providerId="LiveId" clId="{89D35748-3595-4863-AB35-534656A0CE40}" dt="2022-09-15T08:43:12.911" v="295" actId="1076"/>
          <ac:spMkLst>
            <pc:docMk/>
            <pc:sldMk cId="862747140" sldId="682"/>
            <ac:spMk id="3" creationId="{5BF0D428-FAC1-3976-67AB-B1FB31C6353E}"/>
          </ac:spMkLst>
        </pc:spChg>
        <pc:spChg chg="mod">
          <ac:chgData name="伊健 杜" userId="e69aded81da48593" providerId="LiveId" clId="{89D35748-3595-4863-AB35-534656A0CE40}" dt="2022-09-15T11:33:51.263" v="3968"/>
          <ac:spMkLst>
            <pc:docMk/>
            <pc:sldMk cId="862747140" sldId="682"/>
            <ac:spMk id="4" creationId="{CFC1CF28-580E-2280-640A-ADB8853307E7}"/>
          </ac:spMkLst>
        </pc:spChg>
        <pc:picChg chg="add mod">
          <ac:chgData name="伊健 杜" userId="e69aded81da48593" providerId="LiveId" clId="{89D35748-3595-4863-AB35-534656A0CE40}" dt="2022-09-15T08:42:45.521" v="289" actId="1076"/>
          <ac:picMkLst>
            <pc:docMk/>
            <pc:sldMk cId="862747140" sldId="682"/>
            <ac:picMk id="2050" creationId="{533A3CD4-97CE-FB88-1517-3DD639E28618}"/>
          </ac:picMkLst>
        </pc:picChg>
        <pc:picChg chg="add del mod">
          <ac:chgData name="伊健 杜" userId="e69aded81da48593" providerId="LiveId" clId="{89D35748-3595-4863-AB35-534656A0CE40}" dt="2022-09-15T08:43:09.015" v="291" actId="478"/>
          <ac:picMkLst>
            <pc:docMk/>
            <pc:sldMk cId="862747140" sldId="682"/>
            <ac:picMk id="2052" creationId="{BD31E127-C55F-2D84-F4B8-6B4B0E29D221}"/>
          </ac:picMkLst>
        </pc:picChg>
        <pc:picChg chg="add mod">
          <ac:chgData name="伊健 杜" userId="e69aded81da48593" providerId="LiveId" clId="{89D35748-3595-4863-AB35-534656A0CE40}" dt="2022-09-15T08:42:46.415" v="290" actId="1076"/>
          <ac:picMkLst>
            <pc:docMk/>
            <pc:sldMk cId="862747140" sldId="682"/>
            <ac:picMk id="2054" creationId="{790B379F-2F59-4A02-A1D5-BA94C38D1D17}"/>
          </ac:picMkLst>
        </pc:picChg>
        <pc:picChg chg="add mod">
          <ac:chgData name="伊健 杜" userId="e69aded81da48593" providerId="LiveId" clId="{89D35748-3595-4863-AB35-534656A0CE40}" dt="2022-09-15T08:43:14.439" v="296" actId="1076"/>
          <ac:picMkLst>
            <pc:docMk/>
            <pc:sldMk cId="862747140" sldId="682"/>
            <ac:picMk id="2056" creationId="{4F869E01-D13F-0C98-7203-6F2ACEDA2E90}"/>
          </ac:picMkLst>
        </pc:picChg>
      </pc:sldChg>
      <pc:sldChg chg="addSp delSp modSp add mod">
        <pc:chgData name="伊健 杜" userId="e69aded81da48593" providerId="LiveId" clId="{89D35748-3595-4863-AB35-534656A0CE40}" dt="2022-09-15T11:33:51.263" v="3968"/>
        <pc:sldMkLst>
          <pc:docMk/>
          <pc:sldMk cId="2795178724" sldId="683"/>
        </pc:sldMkLst>
        <pc:spChg chg="mod">
          <ac:chgData name="伊健 杜" userId="e69aded81da48593" providerId="LiveId" clId="{89D35748-3595-4863-AB35-534656A0CE40}" dt="2022-09-15T08:43:24.079" v="298" actId="1076"/>
          <ac:spMkLst>
            <pc:docMk/>
            <pc:sldMk cId="2795178724" sldId="683"/>
            <ac:spMk id="2" creationId="{81F4B079-5182-7332-4978-966F1AEEF4D2}"/>
          </ac:spMkLst>
        </pc:spChg>
        <pc:spChg chg="del">
          <ac:chgData name="伊健 杜" userId="e69aded81da48593" providerId="LiveId" clId="{89D35748-3595-4863-AB35-534656A0CE40}" dt="2022-09-15T08:43:26.803" v="303" actId="478"/>
          <ac:spMkLst>
            <pc:docMk/>
            <pc:sldMk cId="2795178724" sldId="683"/>
            <ac:spMk id="3" creationId="{5BF0D428-FAC1-3976-67AB-B1FB31C6353E}"/>
          </ac:spMkLst>
        </pc:spChg>
        <pc:spChg chg="mod">
          <ac:chgData name="伊健 杜" userId="e69aded81da48593" providerId="LiveId" clId="{89D35748-3595-4863-AB35-534656A0CE40}" dt="2022-09-15T11:33:51.263" v="3968"/>
          <ac:spMkLst>
            <pc:docMk/>
            <pc:sldMk cId="2795178724" sldId="683"/>
            <ac:spMk id="4" creationId="{CFC1CF28-580E-2280-640A-ADB8853307E7}"/>
          </ac:spMkLst>
        </pc:spChg>
        <pc:picChg chg="del mod">
          <ac:chgData name="伊健 杜" userId="e69aded81da48593" providerId="LiveId" clId="{89D35748-3595-4863-AB35-534656A0CE40}" dt="2022-09-15T08:43:26.345" v="302" actId="478"/>
          <ac:picMkLst>
            <pc:docMk/>
            <pc:sldMk cId="2795178724" sldId="683"/>
            <ac:picMk id="2050" creationId="{533A3CD4-97CE-FB88-1517-3DD639E28618}"/>
          </ac:picMkLst>
        </pc:picChg>
        <pc:picChg chg="del">
          <ac:chgData name="伊健 杜" userId="e69aded81da48593" providerId="LiveId" clId="{89D35748-3595-4863-AB35-534656A0CE40}" dt="2022-09-15T08:43:25.790" v="300" actId="478"/>
          <ac:picMkLst>
            <pc:docMk/>
            <pc:sldMk cId="2795178724" sldId="683"/>
            <ac:picMk id="2054" creationId="{790B379F-2F59-4A02-A1D5-BA94C38D1D17}"/>
          </ac:picMkLst>
        </pc:picChg>
        <pc:picChg chg="del">
          <ac:chgData name="伊健 杜" userId="e69aded81da48593" providerId="LiveId" clId="{89D35748-3595-4863-AB35-534656A0CE40}" dt="2022-09-15T08:43:25.263" v="299" actId="478"/>
          <ac:picMkLst>
            <pc:docMk/>
            <pc:sldMk cId="2795178724" sldId="683"/>
            <ac:picMk id="2056" creationId="{4F869E01-D13F-0C98-7203-6F2ACEDA2E90}"/>
          </ac:picMkLst>
        </pc:picChg>
        <pc:picChg chg="add mod">
          <ac:chgData name="伊健 杜" userId="e69aded81da48593" providerId="LiveId" clId="{89D35748-3595-4863-AB35-534656A0CE40}" dt="2022-09-15T08:44:11.842" v="365" actId="1076"/>
          <ac:picMkLst>
            <pc:docMk/>
            <pc:sldMk cId="2795178724" sldId="683"/>
            <ac:picMk id="3074" creationId="{BBACC2C2-9C44-6892-713C-478B3E8AA915}"/>
          </ac:picMkLst>
        </pc:picChg>
        <pc:picChg chg="add mod">
          <ac:chgData name="伊健 杜" userId="e69aded81da48593" providerId="LiveId" clId="{89D35748-3595-4863-AB35-534656A0CE40}" dt="2022-09-15T08:44:10.585" v="364" actId="1076"/>
          <ac:picMkLst>
            <pc:docMk/>
            <pc:sldMk cId="2795178724" sldId="683"/>
            <ac:picMk id="3076" creationId="{AF94B2A8-0F33-D0D0-6F9F-0440EC92B0E5}"/>
          </ac:picMkLst>
        </pc:picChg>
      </pc:sldChg>
      <pc:sldChg chg="addSp delSp modSp new mod">
        <pc:chgData name="伊健 杜" userId="e69aded81da48593" providerId="LiveId" clId="{89D35748-3595-4863-AB35-534656A0CE40}" dt="2022-09-15T11:33:51.263" v="3968"/>
        <pc:sldMkLst>
          <pc:docMk/>
          <pc:sldMk cId="600116385" sldId="684"/>
        </pc:sldMkLst>
        <pc:spChg chg="mod">
          <ac:chgData name="伊健 杜" userId="e69aded81da48593" providerId="LiveId" clId="{89D35748-3595-4863-AB35-534656A0CE40}" dt="2022-09-15T11:33:51.263" v="3968"/>
          <ac:spMkLst>
            <pc:docMk/>
            <pc:sldMk cId="600116385" sldId="684"/>
            <ac:spMk id="2" creationId="{E434DEEB-6A6D-ECE0-0578-3E0A201596D3}"/>
          </ac:spMkLst>
        </pc:spChg>
        <pc:spChg chg="del">
          <ac:chgData name="伊健 杜" userId="e69aded81da48593" providerId="LiveId" clId="{89D35748-3595-4863-AB35-534656A0CE40}" dt="2022-09-15T08:49:48.847" v="699" actId="478"/>
          <ac:spMkLst>
            <pc:docMk/>
            <pc:sldMk cId="600116385" sldId="684"/>
            <ac:spMk id="3" creationId="{96956B3C-82D6-1EC0-F41E-0CD78D647FEB}"/>
          </ac:spMkLst>
        </pc:spChg>
        <pc:spChg chg="add del mod">
          <ac:chgData name="伊健 杜" userId="e69aded81da48593" providerId="LiveId" clId="{89D35748-3595-4863-AB35-534656A0CE40}" dt="2022-09-15T10:26:11.589" v="2867" actId="478"/>
          <ac:spMkLst>
            <pc:docMk/>
            <pc:sldMk cId="600116385" sldId="684"/>
            <ac:spMk id="4" creationId="{BDDC5680-06A4-656C-6B72-235E9367C745}"/>
          </ac:spMkLst>
        </pc:spChg>
        <pc:spChg chg="add mod">
          <ac:chgData name="伊健 杜" userId="e69aded81da48593" providerId="LiveId" clId="{89D35748-3595-4863-AB35-534656A0CE40}" dt="2022-09-15T11:33:51.263" v="3968"/>
          <ac:spMkLst>
            <pc:docMk/>
            <pc:sldMk cId="600116385" sldId="684"/>
            <ac:spMk id="5" creationId="{FB0D9365-4999-0D17-969A-0C33371F28EF}"/>
          </ac:spMkLst>
        </pc:spChg>
        <pc:picChg chg="add mod">
          <ac:chgData name="伊健 杜" userId="e69aded81da48593" providerId="LiveId" clId="{89D35748-3595-4863-AB35-534656A0CE40}" dt="2022-09-15T08:53:05.657" v="830" actId="14100"/>
          <ac:picMkLst>
            <pc:docMk/>
            <pc:sldMk cId="600116385" sldId="684"/>
            <ac:picMk id="5122" creationId="{76D628EE-BDB8-33EF-AA5E-86BF406AA806}"/>
          </ac:picMkLst>
        </pc:picChg>
      </pc:sldChg>
      <pc:sldChg chg="delSp new del mod">
        <pc:chgData name="伊健 杜" userId="e69aded81da48593" providerId="LiveId" clId="{89D35748-3595-4863-AB35-534656A0CE40}" dt="2022-09-15T08:44:22.992" v="368" actId="47"/>
        <pc:sldMkLst>
          <pc:docMk/>
          <pc:sldMk cId="2851249737" sldId="684"/>
        </pc:sldMkLst>
        <pc:spChg chg="del">
          <ac:chgData name="伊健 杜" userId="e69aded81da48593" providerId="LiveId" clId="{89D35748-3595-4863-AB35-534656A0CE40}" dt="2022-09-15T08:44:20.360" v="367" actId="478"/>
          <ac:spMkLst>
            <pc:docMk/>
            <pc:sldMk cId="2851249737" sldId="684"/>
            <ac:spMk id="2" creationId="{E085842E-1CE0-10B6-D6E9-D5EECCE15109}"/>
          </ac:spMkLst>
        </pc:spChg>
        <pc:spChg chg="del">
          <ac:chgData name="伊健 杜" userId="e69aded81da48593" providerId="LiveId" clId="{89D35748-3595-4863-AB35-534656A0CE40}" dt="2022-09-15T08:44:20.360" v="367" actId="478"/>
          <ac:spMkLst>
            <pc:docMk/>
            <pc:sldMk cId="2851249737" sldId="684"/>
            <ac:spMk id="3" creationId="{07A8E10C-D615-4C04-907B-CBF0B2B4CEB1}"/>
          </ac:spMkLst>
        </pc:spChg>
      </pc:sldChg>
      <pc:sldChg chg="new del">
        <pc:chgData name="伊健 杜" userId="e69aded81da48593" providerId="LiveId" clId="{89D35748-3595-4863-AB35-534656A0CE40}" dt="2022-09-15T08:45:45.685" v="407" actId="47"/>
        <pc:sldMkLst>
          <pc:docMk/>
          <pc:sldMk cId="1714354383" sldId="685"/>
        </pc:sldMkLst>
      </pc:sldChg>
      <pc:sldChg chg="new del">
        <pc:chgData name="伊健 杜" userId="e69aded81da48593" providerId="LiveId" clId="{89D35748-3595-4863-AB35-534656A0CE40}" dt="2022-09-15T08:46:09.925" v="457" actId="47"/>
        <pc:sldMkLst>
          <pc:docMk/>
          <pc:sldMk cId="3479615352" sldId="685"/>
        </pc:sldMkLst>
      </pc:sldChg>
      <pc:sldChg chg="addSp delSp modSp add mod">
        <pc:chgData name="伊健 杜" userId="e69aded81da48593" providerId="LiveId" clId="{89D35748-3595-4863-AB35-534656A0CE40}" dt="2022-09-15T11:33:51.263" v="3968"/>
        <pc:sldMkLst>
          <pc:docMk/>
          <pc:sldMk cId="2613389732" sldId="686"/>
        </pc:sldMkLst>
        <pc:spChg chg="mod">
          <ac:chgData name="伊健 杜" userId="e69aded81da48593" providerId="LiveId" clId="{89D35748-3595-4863-AB35-534656A0CE40}" dt="2022-09-15T11:33:51.263" v="3968"/>
          <ac:spMkLst>
            <pc:docMk/>
            <pc:sldMk cId="2613389732" sldId="686"/>
            <ac:spMk id="4" creationId="{CFC1CF28-580E-2280-640A-ADB8853307E7}"/>
          </ac:spMkLst>
        </pc:spChg>
        <pc:picChg chg="del">
          <ac:chgData name="伊健 杜" userId="e69aded81da48593" providerId="LiveId" clId="{89D35748-3595-4863-AB35-534656A0CE40}" dt="2022-09-15T08:46:32.043" v="514" actId="478"/>
          <ac:picMkLst>
            <pc:docMk/>
            <pc:sldMk cId="2613389732" sldId="686"/>
            <ac:picMk id="3074" creationId="{BBACC2C2-9C44-6892-713C-478B3E8AA915}"/>
          </ac:picMkLst>
        </pc:picChg>
        <pc:picChg chg="del">
          <ac:chgData name="伊健 杜" userId="e69aded81da48593" providerId="LiveId" clId="{89D35748-3595-4863-AB35-534656A0CE40}" dt="2022-09-15T08:46:31.629" v="513" actId="478"/>
          <ac:picMkLst>
            <pc:docMk/>
            <pc:sldMk cId="2613389732" sldId="686"/>
            <ac:picMk id="3076" creationId="{AF94B2A8-0F33-D0D0-6F9F-0440EC92B0E5}"/>
          </ac:picMkLst>
        </pc:picChg>
        <pc:picChg chg="add mod">
          <ac:chgData name="伊健 杜" userId="e69aded81da48593" providerId="LiveId" clId="{89D35748-3595-4863-AB35-534656A0CE40}" dt="2022-09-15T08:47:08.449" v="531" actId="1076"/>
          <ac:picMkLst>
            <pc:docMk/>
            <pc:sldMk cId="2613389732" sldId="686"/>
            <ac:picMk id="4098" creationId="{B04E892C-D4ED-6ED3-01DA-1B6BFB56ECE0}"/>
          </ac:picMkLst>
        </pc:picChg>
      </pc:sldChg>
      <pc:sldChg chg="addSp delSp modSp add mod ord">
        <pc:chgData name="伊健 杜" userId="e69aded81da48593" providerId="LiveId" clId="{89D35748-3595-4863-AB35-534656A0CE40}" dt="2022-09-15T11:33:51.263" v="3968"/>
        <pc:sldMkLst>
          <pc:docMk/>
          <pc:sldMk cId="2270991218" sldId="687"/>
        </pc:sldMkLst>
        <pc:spChg chg="mod">
          <ac:chgData name="伊健 杜" userId="e69aded81da48593" providerId="LiveId" clId="{89D35748-3595-4863-AB35-534656A0CE40}" dt="2022-09-15T11:33:51.263" v="3968"/>
          <ac:spMkLst>
            <pc:docMk/>
            <pc:sldMk cId="2270991218" sldId="687"/>
            <ac:spMk id="4" creationId="{0547E340-6DDA-20E0-92AE-E935CE918973}"/>
          </ac:spMkLst>
        </pc:spChg>
        <pc:spChg chg="del mod">
          <ac:chgData name="伊健 杜" userId="e69aded81da48593" providerId="LiveId" clId="{89D35748-3595-4863-AB35-534656A0CE40}" dt="2022-09-15T10:26:18.167" v="2871" actId="478"/>
          <ac:spMkLst>
            <pc:docMk/>
            <pc:sldMk cId="2270991218" sldId="687"/>
            <ac:spMk id="5" creationId="{21477F3D-C2D3-917B-17B9-3DFD9DD89A39}"/>
          </ac:spMkLst>
        </pc:spChg>
        <pc:spChg chg="add del mod">
          <ac:chgData name="伊健 杜" userId="e69aded81da48593" providerId="LiveId" clId="{89D35748-3595-4863-AB35-534656A0CE40}" dt="2022-09-15T11:33:51.263" v="3968"/>
          <ac:spMkLst>
            <pc:docMk/>
            <pc:sldMk cId="2270991218" sldId="687"/>
            <ac:spMk id="6" creationId="{4EA05A75-5297-A0BB-DA60-129EC50FABFC}"/>
          </ac:spMkLst>
        </pc:spChg>
        <pc:picChg chg="add mod">
          <ac:chgData name="伊健 杜" userId="e69aded81da48593" providerId="LiveId" clId="{89D35748-3595-4863-AB35-534656A0CE40}" dt="2022-09-15T08:48:43.314" v="595" actId="1076"/>
          <ac:picMkLst>
            <pc:docMk/>
            <pc:sldMk cId="2270991218" sldId="687"/>
            <ac:picMk id="3" creationId="{461275B2-8C08-8CD6-8F5A-F7E2817FAE8D}"/>
          </ac:picMkLst>
        </pc:picChg>
        <pc:picChg chg="del">
          <ac:chgData name="伊健 杜" userId="e69aded81da48593" providerId="LiveId" clId="{89D35748-3595-4863-AB35-534656A0CE40}" dt="2022-09-15T08:48:34.464" v="592" actId="478"/>
          <ac:picMkLst>
            <pc:docMk/>
            <pc:sldMk cId="2270991218" sldId="687"/>
            <ac:picMk id="2050" creationId="{80A75E32-F07E-8FCE-8ACA-7B8C66E66222}"/>
          </ac:picMkLst>
        </pc:picChg>
        <pc:picChg chg="del mod">
          <ac:chgData name="伊健 杜" userId="e69aded81da48593" providerId="LiveId" clId="{89D35748-3595-4863-AB35-534656A0CE40}" dt="2022-09-15T08:48:34.038" v="591" actId="478"/>
          <ac:picMkLst>
            <pc:docMk/>
            <pc:sldMk cId="2270991218" sldId="687"/>
            <ac:picMk id="2052" creationId="{6C1DB4AA-8963-C796-F944-C350F16C8450}"/>
          </ac:picMkLst>
        </pc:picChg>
      </pc:sldChg>
      <pc:sldChg chg="addSp delSp modSp add mod">
        <pc:chgData name="伊健 杜" userId="e69aded81da48593" providerId="LiveId" clId="{89D35748-3595-4863-AB35-534656A0CE40}" dt="2022-09-15T11:33:51.263" v="3968"/>
        <pc:sldMkLst>
          <pc:docMk/>
          <pc:sldMk cId="2752810598" sldId="688"/>
        </pc:sldMkLst>
        <pc:spChg chg="mod">
          <ac:chgData name="伊健 杜" userId="e69aded81da48593" providerId="LiveId" clId="{89D35748-3595-4863-AB35-534656A0CE40}" dt="2022-09-15T11:33:51.263" v="3968"/>
          <ac:spMkLst>
            <pc:docMk/>
            <pc:sldMk cId="2752810598" sldId="688"/>
            <ac:spMk id="4" creationId="{0547E340-6DDA-20E0-92AE-E935CE918973}"/>
          </ac:spMkLst>
        </pc:spChg>
        <pc:spChg chg="del mod">
          <ac:chgData name="伊健 杜" userId="e69aded81da48593" providerId="LiveId" clId="{89D35748-3595-4863-AB35-534656A0CE40}" dt="2022-09-15T10:25:53.424" v="2863" actId="478"/>
          <ac:spMkLst>
            <pc:docMk/>
            <pc:sldMk cId="2752810598" sldId="688"/>
            <ac:spMk id="5" creationId="{21477F3D-C2D3-917B-17B9-3DFD9DD89A39}"/>
          </ac:spMkLst>
        </pc:spChg>
        <pc:spChg chg="add mod">
          <ac:chgData name="伊健 杜" userId="e69aded81da48593" providerId="LiveId" clId="{89D35748-3595-4863-AB35-534656A0CE40}" dt="2022-09-15T11:33:51.263" v="3968"/>
          <ac:spMkLst>
            <pc:docMk/>
            <pc:sldMk cId="2752810598" sldId="688"/>
            <ac:spMk id="7" creationId="{B31DAEC9-B782-9FEE-74A8-E86152DE7A91}"/>
          </ac:spMkLst>
        </pc:spChg>
        <pc:picChg chg="del">
          <ac:chgData name="伊健 杜" userId="e69aded81da48593" providerId="LiveId" clId="{89D35748-3595-4863-AB35-534656A0CE40}" dt="2022-09-15T08:49:01.989" v="611" actId="478"/>
          <ac:picMkLst>
            <pc:docMk/>
            <pc:sldMk cId="2752810598" sldId="688"/>
            <ac:picMk id="3" creationId="{461275B2-8C08-8CD6-8F5A-F7E2817FAE8D}"/>
          </ac:picMkLst>
        </pc:picChg>
        <pc:picChg chg="add mod">
          <ac:chgData name="伊健 杜" userId="e69aded81da48593" providerId="LiveId" clId="{89D35748-3595-4863-AB35-534656A0CE40}" dt="2022-09-15T08:49:04.644" v="613" actId="1076"/>
          <ac:picMkLst>
            <pc:docMk/>
            <pc:sldMk cId="2752810598" sldId="688"/>
            <ac:picMk id="6" creationId="{621884CF-1DB3-FA0F-7700-BE5AA277FB25}"/>
          </ac:picMkLst>
        </pc:picChg>
      </pc:sldChg>
      <pc:sldChg chg="addSp delSp modSp add mod ord">
        <pc:chgData name="伊健 杜" userId="e69aded81da48593" providerId="LiveId" clId="{89D35748-3595-4863-AB35-534656A0CE40}" dt="2022-09-15T11:33:51.263" v="3968"/>
        <pc:sldMkLst>
          <pc:docMk/>
          <pc:sldMk cId="3458395726" sldId="689"/>
        </pc:sldMkLst>
        <pc:spChg chg="add mod">
          <ac:chgData name="伊健 杜" userId="e69aded81da48593" providerId="LiveId" clId="{89D35748-3595-4863-AB35-534656A0CE40}" dt="2022-09-15T11:33:51.263" v="3968"/>
          <ac:spMkLst>
            <pc:docMk/>
            <pc:sldMk cId="3458395726" sldId="689"/>
            <ac:spMk id="3" creationId="{5A9AB7BD-E0A8-15AA-38F4-65E53E5C4D56}"/>
          </ac:spMkLst>
        </pc:spChg>
        <pc:spChg chg="mod">
          <ac:chgData name="伊健 杜" userId="e69aded81da48593" providerId="LiveId" clId="{89D35748-3595-4863-AB35-534656A0CE40}" dt="2022-09-15T11:33:51.263" v="3968"/>
          <ac:spMkLst>
            <pc:docMk/>
            <pc:sldMk cId="3458395726" sldId="689"/>
            <ac:spMk id="4" creationId="{0547E340-6DDA-20E0-92AE-E935CE918973}"/>
          </ac:spMkLst>
        </pc:spChg>
        <pc:spChg chg="del">
          <ac:chgData name="伊健 杜" userId="e69aded81da48593" providerId="LiveId" clId="{89D35748-3595-4863-AB35-534656A0CE40}" dt="2022-09-15T10:26:14.307" v="2868" actId="478"/>
          <ac:spMkLst>
            <pc:docMk/>
            <pc:sldMk cId="3458395726" sldId="689"/>
            <ac:spMk id="5" creationId="{21477F3D-C2D3-917B-17B9-3DFD9DD89A39}"/>
          </ac:spMkLst>
        </pc:spChg>
        <pc:picChg chg="add mod">
          <ac:chgData name="伊健 杜" userId="e69aded81da48593" providerId="LiveId" clId="{89D35748-3595-4863-AB35-534656A0CE40}" dt="2022-09-15T08:49:43.858" v="698" actId="1076"/>
          <ac:picMkLst>
            <pc:docMk/>
            <pc:sldMk cId="3458395726" sldId="689"/>
            <ac:picMk id="2" creationId="{B80080E0-B31B-6114-0C1D-3DC0A69490BE}"/>
          </ac:picMkLst>
        </pc:picChg>
        <pc:picChg chg="del">
          <ac:chgData name="伊健 杜" userId="e69aded81da48593" providerId="LiveId" clId="{89D35748-3595-4863-AB35-534656A0CE40}" dt="2022-09-15T08:49:30.738" v="693" actId="478"/>
          <ac:picMkLst>
            <pc:docMk/>
            <pc:sldMk cId="3458395726" sldId="689"/>
            <ac:picMk id="6" creationId="{621884CF-1DB3-FA0F-7700-BE5AA277FB25}"/>
          </ac:picMkLst>
        </pc:picChg>
      </pc:sldChg>
      <pc:sldChg chg="delSp modSp new mod">
        <pc:chgData name="伊健 杜" userId="e69aded81da48593" providerId="LiveId" clId="{89D35748-3595-4863-AB35-534656A0CE40}" dt="2022-09-15T11:33:51.263" v="3968"/>
        <pc:sldMkLst>
          <pc:docMk/>
          <pc:sldMk cId="238056626" sldId="690"/>
        </pc:sldMkLst>
        <pc:spChg chg="mod">
          <ac:chgData name="伊健 杜" userId="e69aded81da48593" providerId="LiveId" clId="{89D35748-3595-4863-AB35-534656A0CE40}" dt="2022-09-15T11:33:51.263" v="3968"/>
          <ac:spMkLst>
            <pc:docMk/>
            <pc:sldMk cId="238056626" sldId="690"/>
            <ac:spMk id="2" creationId="{52A32E0F-B5F7-60AA-1B91-12DE3DC6776E}"/>
          </ac:spMkLst>
        </pc:spChg>
        <pc:spChg chg="del">
          <ac:chgData name="伊健 杜" userId="e69aded81da48593" providerId="LiveId" clId="{89D35748-3595-4863-AB35-534656A0CE40}" dt="2022-09-15T08:53:13.944" v="832" actId="478"/>
          <ac:spMkLst>
            <pc:docMk/>
            <pc:sldMk cId="238056626" sldId="690"/>
            <ac:spMk id="3" creationId="{8F7865E3-A3E8-CC62-3DCF-78AF50B8B0E7}"/>
          </ac:spMkLst>
        </pc:spChg>
      </pc:sldChg>
      <pc:sldChg chg="addSp delSp modSp add mod">
        <pc:chgData name="伊健 杜" userId="e69aded81da48593" providerId="LiveId" clId="{89D35748-3595-4863-AB35-534656A0CE40}" dt="2022-09-15T11:33:51.263" v="3968"/>
        <pc:sldMkLst>
          <pc:docMk/>
          <pc:sldMk cId="851622849" sldId="691"/>
        </pc:sldMkLst>
        <pc:spChg chg="add del">
          <ac:chgData name="伊健 杜" userId="e69aded81da48593" providerId="LiveId" clId="{89D35748-3595-4863-AB35-534656A0CE40}" dt="2022-09-15T08:55:09.504" v="1064"/>
          <ac:spMkLst>
            <pc:docMk/>
            <pc:sldMk cId="851622849" sldId="691"/>
            <ac:spMk id="2" creationId="{0098D6D9-C29F-8415-0D01-51A5115E49CA}"/>
          </ac:spMkLst>
        </pc:spChg>
        <pc:spChg chg="mod">
          <ac:chgData name="伊健 杜" userId="e69aded81da48593" providerId="LiveId" clId="{89D35748-3595-4863-AB35-534656A0CE40}" dt="2022-09-15T11:33:51.263" v="3968"/>
          <ac:spMkLst>
            <pc:docMk/>
            <pc:sldMk cId="851622849" sldId="691"/>
            <ac:spMk id="4" creationId="{0547E340-6DDA-20E0-92AE-E935CE918973}"/>
          </ac:spMkLst>
        </pc:spChg>
        <pc:spChg chg="mod">
          <ac:chgData name="伊健 杜" userId="e69aded81da48593" providerId="LiveId" clId="{89D35748-3595-4863-AB35-534656A0CE40}" dt="2022-09-15T08:55:10.560" v="1066"/>
          <ac:spMkLst>
            <pc:docMk/>
            <pc:sldMk cId="851622849" sldId="691"/>
            <ac:spMk id="5" creationId="{21477F3D-C2D3-917B-17B9-3DFD9DD89A39}"/>
          </ac:spMkLst>
        </pc:spChg>
        <pc:picChg chg="del mod">
          <ac:chgData name="伊健 杜" userId="e69aded81da48593" providerId="LiveId" clId="{89D35748-3595-4863-AB35-534656A0CE40}" dt="2022-09-15T08:55:29.696" v="1129" actId="478"/>
          <ac:picMkLst>
            <pc:docMk/>
            <pc:sldMk cId="851622849" sldId="691"/>
            <ac:picMk id="3" creationId="{461275B2-8C08-8CD6-8F5A-F7E2817FAE8D}"/>
          </ac:picMkLst>
        </pc:picChg>
        <pc:picChg chg="add mod">
          <ac:chgData name="伊健 杜" userId="e69aded81da48593" providerId="LiveId" clId="{89D35748-3595-4863-AB35-534656A0CE40}" dt="2022-09-15T08:58:50.149" v="1152" actId="1076"/>
          <ac:picMkLst>
            <pc:docMk/>
            <pc:sldMk cId="851622849" sldId="691"/>
            <ac:picMk id="6" creationId="{9BF0413A-A583-C845-2869-7121FCD7168E}"/>
          </ac:picMkLst>
        </pc:picChg>
        <pc:picChg chg="add mod">
          <ac:chgData name="伊健 杜" userId="e69aded81da48593" providerId="LiveId" clId="{89D35748-3595-4863-AB35-534656A0CE40}" dt="2022-09-15T08:57:13.932" v="1136" actId="1076"/>
          <ac:picMkLst>
            <pc:docMk/>
            <pc:sldMk cId="851622849" sldId="691"/>
            <ac:picMk id="6147" creationId="{AD6A68CF-95D4-FEA8-6A7F-283B1EAC7B91}"/>
          </ac:picMkLst>
        </pc:picChg>
        <pc:picChg chg="add mod">
          <ac:chgData name="伊健 杜" userId="e69aded81da48593" providerId="LiveId" clId="{89D35748-3595-4863-AB35-534656A0CE40}" dt="2022-09-15T08:57:15.252" v="1137" actId="1076"/>
          <ac:picMkLst>
            <pc:docMk/>
            <pc:sldMk cId="851622849" sldId="691"/>
            <ac:picMk id="6149" creationId="{70C10ECE-C664-2FD8-0625-9FE2F8077811}"/>
          </ac:picMkLst>
        </pc:picChg>
        <pc:picChg chg="add mod">
          <ac:chgData name="伊健 杜" userId="e69aded81da48593" providerId="LiveId" clId="{89D35748-3595-4863-AB35-534656A0CE40}" dt="2022-09-15T08:58:50.921" v="1153" actId="1076"/>
          <ac:picMkLst>
            <pc:docMk/>
            <pc:sldMk cId="851622849" sldId="691"/>
            <ac:picMk id="6151" creationId="{28D8E677-E9F1-FEA7-3C12-2D12321750D6}"/>
          </ac:picMkLst>
        </pc:picChg>
      </pc:sldChg>
      <pc:sldChg chg="addSp delSp modSp add mod">
        <pc:chgData name="伊健 杜" userId="e69aded81da48593" providerId="LiveId" clId="{89D35748-3595-4863-AB35-534656A0CE40}" dt="2022-09-15T11:33:51.263" v="3968"/>
        <pc:sldMkLst>
          <pc:docMk/>
          <pc:sldMk cId="1978763629" sldId="692"/>
        </pc:sldMkLst>
        <pc:spChg chg="mod">
          <ac:chgData name="伊健 杜" userId="e69aded81da48593" providerId="LiveId" clId="{89D35748-3595-4863-AB35-534656A0CE40}" dt="2022-09-15T11:33:51.263" v="3968"/>
          <ac:spMkLst>
            <pc:docMk/>
            <pc:sldMk cId="1978763629" sldId="692"/>
            <ac:spMk id="4" creationId="{0547E340-6DDA-20E0-92AE-E935CE918973}"/>
          </ac:spMkLst>
        </pc:spChg>
        <pc:spChg chg="mod">
          <ac:chgData name="伊健 杜" userId="e69aded81da48593" providerId="LiveId" clId="{89D35748-3595-4863-AB35-534656A0CE40}" dt="2022-09-15T11:33:51.263" v="3968"/>
          <ac:spMkLst>
            <pc:docMk/>
            <pc:sldMk cId="1978763629" sldId="692"/>
            <ac:spMk id="5" creationId="{21477F3D-C2D3-917B-17B9-3DFD9DD89A39}"/>
          </ac:spMkLst>
        </pc:spChg>
        <pc:picChg chg="del mod">
          <ac:chgData name="伊健 杜" userId="e69aded81da48593" providerId="LiveId" clId="{89D35748-3595-4863-AB35-534656A0CE40}" dt="2022-09-15T09:09:36.132" v="1709" actId="478"/>
          <ac:picMkLst>
            <pc:docMk/>
            <pc:sldMk cId="1978763629" sldId="692"/>
            <ac:picMk id="2" creationId="{B80080E0-B31B-6114-0C1D-3DC0A69490BE}"/>
          </ac:picMkLst>
        </pc:picChg>
        <pc:picChg chg="add mod">
          <ac:chgData name="伊健 杜" userId="e69aded81da48593" providerId="LiveId" clId="{89D35748-3595-4863-AB35-534656A0CE40}" dt="2022-09-15T09:11:13.703" v="1711" actId="1076"/>
          <ac:picMkLst>
            <pc:docMk/>
            <pc:sldMk cId="1978763629" sldId="692"/>
            <ac:picMk id="10242" creationId="{89BC490F-576E-5A03-D081-71045745C2AE}"/>
          </ac:picMkLst>
        </pc:picChg>
      </pc:sldChg>
      <pc:sldChg chg="add del">
        <pc:chgData name="伊健 杜" userId="e69aded81da48593" providerId="LiveId" clId="{89D35748-3595-4863-AB35-534656A0CE40}" dt="2022-09-15T09:17:48.559" v="2129" actId="47"/>
        <pc:sldMkLst>
          <pc:docMk/>
          <pc:sldMk cId="3571502580" sldId="693"/>
        </pc:sldMkLst>
      </pc:sldChg>
      <pc:sldChg chg="addSp delSp modSp add del mod">
        <pc:chgData name="伊健 杜" userId="e69aded81da48593" providerId="LiveId" clId="{89D35748-3595-4863-AB35-534656A0CE40}" dt="2022-09-15T10:57:06.734" v="3283" actId="47"/>
        <pc:sldMkLst>
          <pc:docMk/>
          <pc:sldMk cId="2215876370" sldId="694"/>
        </pc:sldMkLst>
        <pc:spChg chg="mod">
          <ac:chgData name="伊健 杜" userId="e69aded81da48593" providerId="LiveId" clId="{89D35748-3595-4863-AB35-534656A0CE40}" dt="2022-09-15T09:01:34.153" v="1358" actId="1076"/>
          <ac:spMkLst>
            <pc:docMk/>
            <pc:sldMk cId="2215876370" sldId="694"/>
            <ac:spMk id="4" creationId="{0547E340-6DDA-20E0-92AE-E935CE918973}"/>
          </ac:spMkLst>
        </pc:spChg>
        <pc:picChg chg="del mod">
          <ac:chgData name="伊健 杜" userId="e69aded81da48593" providerId="LiveId" clId="{89D35748-3595-4863-AB35-534656A0CE40}" dt="2022-09-15T08:59:30.109" v="1243" actId="478"/>
          <ac:picMkLst>
            <pc:docMk/>
            <pc:sldMk cId="2215876370" sldId="694"/>
            <ac:picMk id="6" creationId="{9BF0413A-A583-C845-2869-7121FCD7168E}"/>
          </ac:picMkLst>
        </pc:picChg>
        <pc:picChg chg="del">
          <ac:chgData name="伊健 杜" userId="e69aded81da48593" providerId="LiveId" clId="{89D35748-3595-4863-AB35-534656A0CE40}" dt="2022-09-15T08:59:30.109" v="1243" actId="478"/>
          <ac:picMkLst>
            <pc:docMk/>
            <pc:sldMk cId="2215876370" sldId="694"/>
            <ac:picMk id="6147" creationId="{AD6A68CF-95D4-FEA8-6A7F-283B1EAC7B91}"/>
          </ac:picMkLst>
        </pc:picChg>
        <pc:picChg chg="del mod">
          <ac:chgData name="伊健 杜" userId="e69aded81da48593" providerId="LiveId" clId="{89D35748-3595-4863-AB35-534656A0CE40}" dt="2022-09-15T08:59:30.109" v="1243" actId="478"/>
          <ac:picMkLst>
            <pc:docMk/>
            <pc:sldMk cId="2215876370" sldId="694"/>
            <ac:picMk id="6149" creationId="{70C10ECE-C664-2FD8-0625-9FE2F8077811}"/>
          </ac:picMkLst>
        </pc:picChg>
        <pc:picChg chg="del mod">
          <ac:chgData name="伊健 杜" userId="e69aded81da48593" providerId="LiveId" clId="{89D35748-3595-4863-AB35-534656A0CE40}" dt="2022-09-15T08:59:30.109" v="1243" actId="478"/>
          <ac:picMkLst>
            <pc:docMk/>
            <pc:sldMk cId="2215876370" sldId="694"/>
            <ac:picMk id="6151" creationId="{28D8E677-E9F1-FEA7-3C12-2D12321750D6}"/>
          </ac:picMkLst>
        </pc:picChg>
        <pc:picChg chg="add mod">
          <ac:chgData name="伊健 杜" userId="e69aded81da48593" providerId="LiveId" clId="{89D35748-3595-4863-AB35-534656A0CE40}" dt="2022-09-15T09:02:25.175" v="1361" actId="1076"/>
          <ac:picMkLst>
            <pc:docMk/>
            <pc:sldMk cId="2215876370" sldId="694"/>
            <ac:picMk id="9218" creationId="{5507FD3D-FF5A-A840-9A13-AB1D2EFAFCC9}"/>
          </ac:picMkLst>
        </pc:picChg>
        <pc:picChg chg="add mod">
          <ac:chgData name="伊健 杜" userId="e69aded81da48593" providerId="LiveId" clId="{89D35748-3595-4863-AB35-534656A0CE40}" dt="2022-09-15T09:02:26.972" v="1363" actId="1076"/>
          <ac:picMkLst>
            <pc:docMk/>
            <pc:sldMk cId="2215876370" sldId="694"/>
            <ac:picMk id="9220" creationId="{40584780-BC35-7B41-52CB-A5253413EE3F}"/>
          </ac:picMkLst>
        </pc:picChg>
      </pc:sldChg>
      <pc:sldChg chg="modSp add mod">
        <pc:chgData name="伊健 杜" userId="e69aded81da48593" providerId="LiveId" clId="{89D35748-3595-4863-AB35-534656A0CE40}" dt="2022-09-15T11:33:51.263" v="3968"/>
        <pc:sldMkLst>
          <pc:docMk/>
          <pc:sldMk cId="4034967240" sldId="695"/>
        </pc:sldMkLst>
        <pc:spChg chg="mod">
          <ac:chgData name="伊健 杜" userId="e69aded81da48593" providerId="LiveId" clId="{89D35748-3595-4863-AB35-534656A0CE40}" dt="2022-09-15T11:33:51.263" v="3968"/>
          <ac:spMkLst>
            <pc:docMk/>
            <pc:sldMk cId="4034967240" sldId="695"/>
            <ac:spMk id="4" creationId="{0547E340-6DDA-20E0-92AE-E935CE918973}"/>
          </ac:spMkLst>
        </pc:spChg>
      </pc:sldChg>
      <pc:sldChg chg="addSp delSp modSp add mod ord">
        <pc:chgData name="伊健 杜" userId="e69aded81da48593" providerId="LiveId" clId="{89D35748-3595-4863-AB35-534656A0CE40}" dt="2022-09-15T11:33:51.263" v="3968"/>
        <pc:sldMkLst>
          <pc:docMk/>
          <pc:sldMk cId="2386024586" sldId="696"/>
        </pc:sldMkLst>
        <pc:spChg chg="mod">
          <ac:chgData name="伊健 杜" userId="e69aded81da48593" providerId="LiveId" clId="{89D35748-3595-4863-AB35-534656A0CE40}" dt="2022-09-15T11:33:51.263" v="3968"/>
          <ac:spMkLst>
            <pc:docMk/>
            <pc:sldMk cId="2386024586" sldId="696"/>
            <ac:spMk id="4" creationId="{0547E340-6DDA-20E0-92AE-E935CE918973}"/>
          </ac:spMkLst>
        </pc:spChg>
        <pc:spChg chg="del">
          <ac:chgData name="伊健 杜" userId="e69aded81da48593" providerId="LiveId" clId="{89D35748-3595-4863-AB35-534656A0CE40}" dt="2022-09-15T09:03:06.536" v="1374" actId="478"/>
          <ac:spMkLst>
            <pc:docMk/>
            <pc:sldMk cId="2386024586" sldId="696"/>
            <ac:spMk id="5" creationId="{21477F3D-C2D3-917B-17B9-3DFD9DD89A39}"/>
          </ac:spMkLst>
        </pc:spChg>
        <pc:picChg chg="add mod modCrop">
          <ac:chgData name="伊健 杜" userId="e69aded81da48593" providerId="LiveId" clId="{89D35748-3595-4863-AB35-534656A0CE40}" dt="2022-09-15T10:04:20.295" v="2383" actId="1076"/>
          <ac:picMkLst>
            <pc:docMk/>
            <pc:sldMk cId="2386024586" sldId="696"/>
            <ac:picMk id="3" creationId="{46D1B5AA-55A4-D6C8-F1E3-B9DED82C314D}"/>
          </ac:picMkLst>
        </pc:picChg>
      </pc:sldChg>
      <pc:sldChg chg="addSp delSp modSp new mod">
        <pc:chgData name="伊健 杜" userId="e69aded81da48593" providerId="LiveId" clId="{89D35748-3595-4863-AB35-534656A0CE40}" dt="2022-09-15T11:33:51.263" v="3968"/>
        <pc:sldMkLst>
          <pc:docMk/>
          <pc:sldMk cId="4013189197" sldId="697"/>
        </pc:sldMkLst>
        <pc:spChg chg="del">
          <ac:chgData name="伊健 杜" userId="e69aded81da48593" providerId="LiveId" clId="{89D35748-3595-4863-AB35-534656A0CE40}" dt="2022-09-15T09:13:42.983" v="1823" actId="478"/>
          <ac:spMkLst>
            <pc:docMk/>
            <pc:sldMk cId="4013189197" sldId="697"/>
            <ac:spMk id="2" creationId="{02CB4A81-BA83-E35C-2D60-F0345B4E070D}"/>
          </ac:spMkLst>
        </pc:spChg>
        <pc:spChg chg="del">
          <ac:chgData name="伊健 杜" userId="e69aded81da48593" providerId="LiveId" clId="{89D35748-3595-4863-AB35-534656A0CE40}" dt="2022-09-15T09:13:42.983" v="1823" actId="478"/>
          <ac:spMkLst>
            <pc:docMk/>
            <pc:sldMk cId="4013189197" sldId="697"/>
            <ac:spMk id="3" creationId="{8C983CE7-1B81-E289-39D6-6C03CDB83CAF}"/>
          </ac:spMkLst>
        </pc:spChg>
        <pc:spChg chg="add mod">
          <ac:chgData name="伊健 杜" userId="e69aded81da48593" providerId="LiveId" clId="{89D35748-3595-4863-AB35-534656A0CE40}" dt="2022-09-15T11:33:51.263" v="3968"/>
          <ac:spMkLst>
            <pc:docMk/>
            <pc:sldMk cId="4013189197" sldId="697"/>
            <ac:spMk id="4" creationId="{4A0014D1-199C-B6C6-7F8A-DD374311B1BC}"/>
          </ac:spMkLst>
        </pc:spChg>
      </pc:sldChg>
      <pc:sldChg chg="add del">
        <pc:chgData name="伊健 杜" userId="e69aded81da48593" providerId="LiveId" clId="{89D35748-3595-4863-AB35-534656A0CE40}" dt="2022-09-15T09:12:40.599" v="1752" actId="47"/>
        <pc:sldMkLst>
          <pc:docMk/>
          <pc:sldMk cId="1365436131" sldId="698"/>
        </pc:sldMkLst>
      </pc:sldChg>
      <pc:sldChg chg="addSp delSp modSp add mod">
        <pc:chgData name="伊健 杜" userId="e69aded81da48593" providerId="LiveId" clId="{89D35748-3595-4863-AB35-534656A0CE40}" dt="2022-09-15T11:33:51.263" v="3968"/>
        <pc:sldMkLst>
          <pc:docMk/>
          <pc:sldMk cId="1125213541" sldId="699"/>
        </pc:sldMkLst>
        <pc:spChg chg="mod">
          <ac:chgData name="伊健 杜" userId="e69aded81da48593" providerId="LiveId" clId="{89D35748-3595-4863-AB35-534656A0CE40}" dt="2022-09-15T11:33:51.263" v="3968"/>
          <ac:spMkLst>
            <pc:docMk/>
            <pc:sldMk cId="1125213541" sldId="699"/>
            <ac:spMk id="4" creationId="{0547E340-6DDA-20E0-92AE-E935CE918973}"/>
          </ac:spMkLst>
        </pc:spChg>
        <pc:spChg chg="mod">
          <ac:chgData name="伊健 杜" userId="e69aded81da48593" providerId="LiveId" clId="{89D35748-3595-4863-AB35-534656A0CE40}" dt="2022-09-15T11:33:51.263" v="3968"/>
          <ac:spMkLst>
            <pc:docMk/>
            <pc:sldMk cId="1125213541" sldId="699"/>
            <ac:spMk id="5" creationId="{21477F3D-C2D3-917B-17B9-3DFD9DD89A39}"/>
          </ac:spMkLst>
        </pc:spChg>
        <pc:picChg chg="del">
          <ac:chgData name="伊健 杜" userId="e69aded81da48593" providerId="LiveId" clId="{89D35748-3595-4863-AB35-534656A0CE40}" dt="2022-09-15T09:13:18.789" v="1817" actId="478"/>
          <ac:picMkLst>
            <pc:docMk/>
            <pc:sldMk cId="1125213541" sldId="699"/>
            <ac:picMk id="10242" creationId="{89BC490F-576E-5A03-D081-71045745C2AE}"/>
          </ac:picMkLst>
        </pc:picChg>
        <pc:picChg chg="add mod">
          <ac:chgData name="伊健 杜" userId="e69aded81da48593" providerId="LiveId" clId="{89D35748-3595-4863-AB35-534656A0CE40}" dt="2022-09-15T09:13:36.966" v="1821" actId="1076"/>
          <ac:picMkLst>
            <pc:docMk/>
            <pc:sldMk cId="1125213541" sldId="699"/>
            <ac:picMk id="12290" creationId="{FB3B8BD4-7A08-D884-F6DF-E13B3963F767}"/>
          </ac:picMkLst>
        </pc:picChg>
      </pc:sldChg>
      <pc:sldChg chg="addSp delSp modSp add mod">
        <pc:chgData name="伊健 杜" userId="e69aded81da48593" providerId="LiveId" clId="{89D35748-3595-4863-AB35-534656A0CE40}" dt="2022-09-15T11:33:51.263" v="3968"/>
        <pc:sldMkLst>
          <pc:docMk/>
          <pc:sldMk cId="600392309" sldId="700"/>
        </pc:sldMkLst>
        <pc:spChg chg="add mod">
          <ac:chgData name="伊健 杜" userId="e69aded81da48593" providerId="LiveId" clId="{89D35748-3595-4863-AB35-534656A0CE40}" dt="2022-09-15T11:33:51.263" v="3968"/>
          <ac:spMkLst>
            <pc:docMk/>
            <pc:sldMk cId="600392309" sldId="700"/>
            <ac:spMk id="2" creationId="{B633E43F-58AC-6A2B-897A-0118BD7AF109}"/>
          </ac:spMkLst>
        </pc:spChg>
        <pc:spChg chg="add del">
          <ac:chgData name="伊健 杜" userId="e69aded81da48593" providerId="LiveId" clId="{89D35748-3595-4863-AB35-534656A0CE40}" dt="2022-09-15T09:16:07.572" v="1988" actId="478"/>
          <ac:spMkLst>
            <pc:docMk/>
            <pc:sldMk cId="600392309" sldId="700"/>
            <ac:spMk id="3" creationId="{676D5903-8E5C-15B3-91CC-C53C6CB58486}"/>
          </ac:spMkLst>
        </pc:spChg>
        <pc:spChg chg="mod">
          <ac:chgData name="伊健 杜" userId="e69aded81da48593" providerId="LiveId" clId="{89D35748-3595-4863-AB35-534656A0CE40}" dt="2022-09-15T11:33:51.263" v="3968"/>
          <ac:spMkLst>
            <pc:docMk/>
            <pc:sldMk cId="600392309" sldId="700"/>
            <ac:spMk id="4" creationId="{0547E340-6DDA-20E0-92AE-E935CE918973}"/>
          </ac:spMkLst>
        </pc:spChg>
        <pc:spChg chg="mod">
          <ac:chgData name="伊健 杜" userId="e69aded81da48593" providerId="LiveId" clId="{89D35748-3595-4863-AB35-534656A0CE40}" dt="2022-09-15T11:33:51.263" v="3968"/>
          <ac:spMkLst>
            <pc:docMk/>
            <pc:sldMk cId="600392309" sldId="700"/>
            <ac:spMk id="5" creationId="{21477F3D-C2D3-917B-17B9-3DFD9DD89A39}"/>
          </ac:spMkLst>
        </pc:spChg>
        <pc:picChg chg="del">
          <ac:chgData name="伊健 杜" userId="e69aded81da48593" providerId="LiveId" clId="{89D35748-3595-4863-AB35-534656A0CE40}" dt="2022-09-15T09:15:17.178" v="1982" actId="478"/>
          <ac:picMkLst>
            <pc:docMk/>
            <pc:sldMk cId="600392309" sldId="700"/>
            <ac:picMk id="12290" creationId="{FB3B8BD4-7A08-D884-F6DF-E13B3963F767}"/>
          </ac:picMkLst>
        </pc:picChg>
        <pc:picChg chg="add mod">
          <ac:chgData name="伊健 杜" userId="e69aded81da48593" providerId="LiveId" clId="{89D35748-3595-4863-AB35-534656A0CE40}" dt="2022-09-15T09:16:09.239" v="1989" actId="1076"/>
          <ac:picMkLst>
            <pc:docMk/>
            <pc:sldMk cId="600392309" sldId="700"/>
            <ac:picMk id="14338" creationId="{9CC12B7E-C37E-A254-5464-6409543855CA}"/>
          </ac:picMkLst>
        </pc:picChg>
      </pc:sldChg>
      <pc:sldChg chg="addSp delSp modSp add del mod">
        <pc:chgData name="伊健 杜" userId="e69aded81da48593" providerId="LiveId" clId="{89D35748-3595-4863-AB35-534656A0CE40}" dt="2022-09-15T11:33:59.726" v="3969" actId="47"/>
        <pc:sldMkLst>
          <pc:docMk/>
          <pc:sldMk cId="2430071813" sldId="701"/>
        </pc:sldMkLst>
        <pc:spChg chg="add del mod">
          <ac:chgData name="伊健 杜" userId="e69aded81da48593" providerId="LiveId" clId="{89D35748-3595-4863-AB35-534656A0CE40}" dt="2022-09-15T09:17:37.371" v="2127" actId="478"/>
          <ac:spMkLst>
            <pc:docMk/>
            <pc:sldMk cId="2430071813" sldId="701"/>
            <ac:spMk id="2" creationId="{27FA4842-B4BF-E106-F039-541BD1C172B8}"/>
          </ac:spMkLst>
        </pc:spChg>
        <pc:spChg chg="del mod">
          <ac:chgData name="伊健 杜" userId="e69aded81da48593" providerId="LiveId" clId="{89D35748-3595-4863-AB35-534656A0CE40}" dt="2022-09-15T09:17:37.371" v="2127" actId="478"/>
          <ac:spMkLst>
            <pc:docMk/>
            <pc:sldMk cId="2430071813" sldId="701"/>
            <ac:spMk id="4" creationId="{4A0014D1-199C-B6C6-7F8A-DD374311B1BC}"/>
          </ac:spMkLst>
        </pc:spChg>
      </pc:sldChg>
      <pc:sldChg chg="addSp delSp modSp add mod">
        <pc:chgData name="伊健 杜" userId="e69aded81da48593" providerId="LiveId" clId="{89D35748-3595-4863-AB35-534656A0CE40}" dt="2022-09-15T14:47:44.178" v="4038" actId="478"/>
        <pc:sldMkLst>
          <pc:docMk/>
          <pc:sldMk cId="4177423162" sldId="702"/>
        </pc:sldMkLst>
        <pc:spChg chg="add del mod">
          <ac:chgData name="伊健 杜" userId="e69aded81da48593" providerId="LiveId" clId="{89D35748-3595-4863-AB35-534656A0CE40}" dt="2022-09-15T14:47:44.178" v="4038" actId="478"/>
          <ac:spMkLst>
            <pc:docMk/>
            <pc:sldMk cId="4177423162" sldId="702"/>
            <ac:spMk id="2" creationId="{78D30B74-A5AC-7467-DD96-D56515BBE145}"/>
          </ac:spMkLst>
        </pc:spChg>
        <pc:spChg chg="mod">
          <ac:chgData name="伊健 杜" userId="e69aded81da48593" providerId="LiveId" clId="{89D35748-3595-4863-AB35-534656A0CE40}" dt="2022-09-15T11:33:51.263" v="3968"/>
          <ac:spMkLst>
            <pc:docMk/>
            <pc:sldMk cId="4177423162" sldId="702"/>
            <ac:spMk id="4" creationId="{0547E340-6DDA-20E0-92AE-E935CE918973}"/>
          </ac:spMkLst>
        </pc:spChg>
        <pc:spChg chg="mod">
          <ac:chgData name="伊健 杜" userId="e69aded81da48593" providerId="LiveId" clId="{89D35748-3595-4863-AB35-534656A0CE40}" dt="2022-09-15T11:33:51.263" v="3968"/>
          <ac:spMkLst>
            <pc:docMk/>
            <pc:sldMk cId="4177423162" sldId="702"/>
            <ac:spMk id="5" creationId="{21477F3D-C2D3-917B-17B9-3DFD9DD89A39}"/>
          </ac:spMkLst>
        </pc:spChg>
        <pc:picChg chg="del">
          <ac:chgData name="伊健 杜" userId="e69aded81da48593" providerId="LiveId" clId="{89D35748-3595-4863-AB35-534656A0CE40}" dt="2022-09-15T09:18:51.813" v="2216" actId="478"/>
          <ac:picMkLst>
            <pc:docMk/>
            <pc:sldMk cId="4177423162" sldId="702"/>
            <ac:picMk id="10242" creationId="{89BC490F-576E-5A03-D081-71045745C2AE}"/>
          </ac:picMkLst>
        </pc:picChg>
        <pc:picChg chg="add mod">
          <ac:chgData name="伊健 杜" userId="e69aded81da48593" providerId="LiveId" clId="{89D35748-3595-4863-AB35-534656A0CE40}" dt="2022-09-15T09:19:17.740" v="2219" actId="1076"/>
          <ac:picMkLst>
            <pc:docMk/>
            <pc:sldMk cId="4177423162" sldId="702"/>
            <ac:picMk id="19458" creationId="{3EA08962-8C78-1DAB-3655-DBD3FE96CE97}"/>
          </ac:picMkLst>
        </pc:picChg>
      </pc:sldChg>
      <pc:sldChg chg="addSp delSp modSp add del mod">
        <pc:chgData name="伊健 杜" userId="e69aded81da48593" providerId="LiveId" clId="{89D35748-3595-4863-AB35-534656A0CE40}" dt="2022-09-15T09:19:34.042" v="2236" actId="47"/>
        <pc:sldMkLst>
          <pc:docMk/>
          <pc:sldMk cId="3691000442" sldId="703"/>
        </pc:sldMkLst>
        <pc:spChg chg="del mod">
          <ac:chgData name="伊健 杜" userId="e69aded81da48593" providerId="LiveId" clId="{89D35748-3595-4863-AB35-534656A0CE40}" dt="2022-09-15T09:19:30.550" v="2234" actId="478"/>
          <ac:spMkLst>
            <pc:docMk/>
            <pc:sldMk cId="3691000442" sldId="703"/>
            <ac:spMk id="5" creationId="{21477F3D-C2D3-917B-17B9-3DFD9DD89A39}"/>
          </ac:spMkLst>
        </pc:spChg>
        <pc:picChg chg="add del">
          <ac:chgData name="伊健 杜" userId="e69aded81da48593" providerId="LiveId" clId="{89D35748-3595-4863-AB35-534656A0CE40}" dt="2022-09-15T09:19:30.550" v="2234" actId="478"/>
          <ac:picMkLst>
            <pc:docMk/>
            <pc:sldMk cId="3691000442" sldId="703"/>
            <ac:picMk id="18434" creationId="{85E85B96-DA0B-8493-2609-BD8BC4CE262E}"/>
          </ac:picMkLst>
        </pc:picChg>
      </pc:sldChg>
      <pc:sldChg chg="addSp delSp modSp add mod">
        <pc:chgData name="伊健 杜" userId="e69aded81da48593" providerId="LiveId" clId="{89D35748-3595-4863-AB35-534656A0CE40}" dt="2022-09-15T11:33:51.263" v="3968"/>
        <pc:sldMkLst>
          <pc:docMk/>
          <pc:sldMk cId="1949985794" sldId="704"/>
        </pc:sldMkLst>
        <pc:spChg chg="del">
          <ac:chgData name="伊健 杜" userId="e69aded81da48593" providerId="LiveId" clId="{89D35748-3595-4863-AB35-534656A0CE40}" dt="2022-09-15T10:38:12.110" v="2983" actId="478"/>
          <ac:spMkLst>
            <pc:docMk/>
            <pc:sldMk cId="1949985794" sldId="704"/>
            <ac:spMk id="2" creationId="{B633E43F-58AC-6A2B-897A-0118BD7AF109}"/>
          </ac:spMkLst>
        </pc:spChg>
        <pc:spChg chg="add del">
          <ac:chgData name="伊健 杜" userId="e69aded81da48593" providerId="LiveId" clId="{89D35748-3595-4863-AB35-534656A0CE40}" dt="2022-09-15T10:36:41.218" v="2979"/>
          <ac:spMkLst>
            <pc:docMk/>
            <pc:sldMk cId="1949985794" sldId="704"/>
            <ac:spMk id="3" creationId="{4D5FADF6-7246-A26F-F246-691B9A3C2553}"/>
          </ac:spMkLst>
        </pc:spChg>
        <pc:spChg chg="mod">
          <ac:chgData name="伊健 杜" userId="e69aded81da48593" providerId="LiveId" clId="{89D35748-3595-4863-AB35-534656A0CE40}" dt="2022-09-15T11:33:51.263" v="3968"/>
          <ac:spMkLst>
            <pc:docMk/>
            <pc:sldMk cId="1949985794" sldId="704"/>
            <ac:spMk id="4" creationId="{0547E340-6DDA-20E0-92AE-E935CE918973}"/>
          </ac:spMkLst>
        </pc:spChg>
        <pc:spChg chg="mod">
          <ac:chgData name="伊健 杜" userId="e69aded81da48593" providerId="LiveId" clId="{89D35748-3595-4863-AB35-534656A0CE40}" dt="2022-09-15T11:33:51.263" v="3968"/>
          <ac:spMkLst>
            <pc:docMk/>
            <pc:sldMk cId="1949985794" sldId="704"/>
            <ac:spMk id="5" creationId="{21477F3D-C2D3-917B-17B9-3DFD9DD89A39}"/>
          </ac:spMkLst>
        </pc:spChg>
        <pc:picChg chg="add del mod">
          <ac:chgData name="伊健 杜" userId="e69aded81da48593" providerId="LiveId" clId="{89D35748-3595-4863-AB35-534656A0CE40}" dt="2022-09-15T10:42:32.254" v="3032"/>
          <ac:picMkLst>
            <pc:docMk/>
            <pc:sldMk cId="1949985794" sldId="704"/>
            <ac:picMk id="6" creationId="{F07EF91F-2604-0CD2-1184-10CB2899F9DB}"/>
          </ac:picMkLst>
        </pc:picChg>
        <pc:picChg chg="del">
          <ac:chgData name="伊健 杜" userId="e69aded81da48593" providerId="LiveId" clId="{89D35748-3595-4863-AB35-534656A0CE40}" dt="2022-09-15T10:38:09.650" v="2982" actId="478"/>
          <ac:picMkLst>
            <pc:docMk/>
            <pc:sldMk cId="1949985794" sldId="704"/>
            <ac:picMk id="14338" creationId="{9CC12B7E-C37E-A254-5464-6409543855CA}"/>
          </ac:picMkLst>
        </pc:picChg>
        <pc:picChg chg="add mod">
          <ac:chgData name="伊健 杜" userId="e69aded81da48593" providerId="LiveId" clId="{89D35748-3595-4863-AB35-534656A0CE40}" dt="2022-09-15T10:41:49.648" v="3030" actId="1076"/>
          <ac:picMkLst>
            <pc:docMk/>
            <pc:sldMk cId="1949985794" sldId="704"/>
            <ac:picMk id="17411" creationId="{4A390625-916E-5AB7-AD75-69EBC4B41213}"/>
          </ac:picMkLst>
        </pc:picChg>
      </pc:sldChg>
      <pc:sldChg chg="addSp delSp modSp add mod ord">
        <pc:chgData name="伊健 杜" userId="e69aded81da48593" providerId="LiveId" clId="{89D35748-3595-4863-AB35-534656A0CE40}" dt="2022-09-15T11:33:51.263" v="3968"/>
        <pc:sldMkLst>
          <pc:docMk/>
          <pc:sldMk cId="14200170" sldId="705"/>
        </pc:sldMkLst>
        <pc:spChg chg="add mod">
          <ac:chgData name="伊健 杜" userId="e69aded81da48593" providerId="LiveId" clId="{89D35748-3595-4863-AB35-534656A0CE40}" dt="2022-09-15T11:33:51.263" v="3968"/>
          <ac:spMkLst>
            <pc:docMk/>
            <pc:sldMk cId="14200170" sldId="705"/>
            <ac:spMk id="2" creationId="{B55A6A28-E9C2-B59A-9FB2-CB6DB74E4932}"/>
          </ac:spMkLst>
        </pc:spChg>
        <pc:spChg chg="del mod">
          <ac:chgData name="伊健 杜" userId="e69aded81da48593" providerId="LiveId" clId="{89D35748-3595-4863-AB35-534656A0CE40}" dt="2022-09-15T10:48:07.107" v="3090"/>
          <ac:spMkLst>
            <pc:docMk/>
            <pc:sldMk cId="14200170" sldId="705"/>
            <ac:spMk id="4" creationId="{4A0014D1-199C-B6C6-7F8A-DD374311B1BC}"/>
          </ac:spMkLst>
        </pc:spChg>
      </pc:sldChg>
      <pc:sldChg chg="addSp delSp modSp add mod">
        <pc:chgData name="伊健 杜" userId="e69aded81da48593" providerId="LiveId" clId="{89D35748-3595-4863-AB35-534656A0CE40}" dt="2022-09-15T11:33:51.263" v="3968"/>
        <pc:sldMkLst>
          <pc:docMk/>
          <pc:sldMk cId="4168969083" sldId="706"/>
        </pc:sldMkLst>
        <pc:spChg chg="mod">
          <ac:chgData name="伊健 杜" userId="e69aded81da48593" providerId="LiveId" clId="{89D35748-3595-4863-AB35-534656A0CE40}" dt="2022-09-15T11:33:51.263" v="3968"/>
          <ac:spMkLst>
            <pc:docMk/>
            <pc:sldMk cId="4168969083" sldId="706"/>
            <ac:spMk id="4" creationId="{0547E340-6DDA-20E0-92AE-E935CE918973}"/>
          </ac:spMkLst>
        </pc:spChg>
        <pc:spChg chg="mod">
          <ac:chgData name="伊健 杜" userId="e69aded81da48593" providerId="LiveId" clId="{89D35748-3595-4863-AB35-534656A0CE40}" dt="2022-09-15T11:33:51.263" v="3968"/>
          <ac:spMkLst>
            <pc:docMk/>
            <pc:sldMk cId="4168969083" sldId="706"/>
            <ac:spMk id="5" creationId="{21477F3D-C2D3-917B-17B9-3DFD9DD89A39}"/>
          </ac:spMkLst>
        </pc:spChg>
        <pc:picChg chg="add del">
          <ac:chgData name="伊健 杜" userId="e69aded81da48593" providerId="LiveId" clId="{89D35748-3595-4863-AB35-534656A0CE40}" dt="2022-09-15T10:04:59.642" v="2386" actId="22"/>
          <ac:picMkLst>
            <pc:docMk/>
            <pc:sldMk cId="4168969083" sldId="706"/>
            <ac:picMk id="3" creationId="{9719B26F-D65F-9D1D-816D-BDC7A5682F0C}"/>
          </ac:picMkLst>
        </pc:picChg>
        <pc:picChg chg="del">
          <ac:chgData name="伊健 杜" userId="e69aded81da48593" providerId="LiveId" clId="{89D35748-3595-4863-AB35-534656A0CE40}" dt="2022-09-15T09:19:55.977" v="2302" actId="478"/>
          <ac:picMkLst>
            <pc:docMk/>
            <pc:sldMk cId="4168969083" sldId="706"/>
            <ac:picMk id="19458" creationId="{3EA08962-8C78-1DAB-3655-DBD3FE96CE97}"/>
          </ac:picMkLst>
        </pc:picChg>
        <pc:picChg chg="add mod">
          <ac:chgData name="伊健 杜" userId="e69aded81da48593" providerId="LiveId" clId="{89D35748-3595-4863-AB35-534656A0CE40}" dt="2022-09-15T09:20:53.956" v="2361" actId="1076"/>
          <ac:picMkLst>
            <pc:docMk/>
            <pc:sldMk cId="4168969083" sldId="706"/>
            <ac:picMk id="21506" creationId="{EE484593-3AF6-1D42-2B66-014562D770F0}"/>
          </ac:picMkLst>
        </pc:picChg>
      </pc:sldChg>
      <pc:sldChg chg="modSp add del mod">
        <pc:chgData name="伊健 杜" userId="e69aded81da48593" providerId="LiveId" clId="{89D35748-3595-4863-AB35-534656A0CE40}" dt="2022-09-15T10:23:38.971" v="2823" actId="47"/>
        <pc:sldMkLst>
          <pc:docMk/>
          <pc:sldMk cId="4067619844" sldId="707"/>
        </pc:sldMkLst>
        <pc:spChg chg="mod">
          <ac:chgData name="伊健 杜" userId="e69aded81da48593" providerId="LiveId" clId="{89D35748-3595-4863-AB35-534656A0CE40}" dt="2022-09-15T10:05:35.070" v="2509" actId="20577"/>
          <ac:spMkLst>
            <pc:docMk/>
            <pc:sldMk cId="4067619844" sldId="707"/>
            <ac:spMk id="4" creationId="{4A0014D1-199C-B6C6-7F8A-DD374311B1BC}"/>
          </ac:spMkLst>
        </pc:spChg>
      </pc:sldChg>
      <pc:sldChg chg="modSp add mod">
        <pc:chgData name="伊健 杜" userId="e69aded81da48593" providerId="LiveId" clId="{89D35748-3595-4863-AB35-534656A0CE40}" dt="2022-09-15T11:33:51.263" v="3968"/>
        <pc:sldMkLst>
          <pc:docMk/>
          <pc:sldMk cId="2819781969" sldId="708"/>
        </pc:sldMkLst>
        <pc:spChg chg="mod">
          <ac:chgData name="伊健 杜" userId="e69aded81da48593" providerId="LiveId" clId="{89D35748-3595-4863-AB35-534656A0CE40}" dt="2022-09-15T11:33:51.263" v="3968"/>
          <ac:spMkLst>
            <pc:docMk/>
            <pc:sldMk cId="2819781969" sldId="708"/>
            <ac:spMk id="4" creationId="{4A0014D1-199C-B6C6-7F8A-DD374311B1BC}"/>
          </ac:spMkLst>
        </pc:spChg>
      </pc:sldChg>
      <pc:sldChg chg="addSp delSp modSp add mod ord">
        <pc:chgData name="伊健 杜" userId="e69aded81da48593" providerId="LiveId" clId="{89D35748-3595-4863-AB35-534656A0CE40}" dt="2022-09-15T11:33:51.263" v="3968"/>
        <pc:sldMkLst>
          <pc:docMk/>
          <pc:sldMk cId="3984875515" sldId="709"/>
        </pc:sldMkLst>
        <pc:spChg chg="del">
          <ac:chgData name="伊健 杜" userId="e69aded81da48593" providerId="LiveId" clId="{89D35748-3595-4863-AB35-534656A0CE40}" dt="2022-09-15T10:06:50.212" v="2538" actId="478"/>
          <ac:spMkLst>
            <pc:docMk/>
            <pc:sldMk cId="3984875515" sldId="709"/>
            <ac:spMk id="2" creationId="{B633E43F-58AC-6A2B-897A-0118BD7AF109}"/>
          </ac:spMkLst>
        </pc:spChg>
        <pc:spChg chg="add del mod">
          <ac:chgData name="伊健 杜" userId="e69aded81da48593" providerId="LiveId" clId="{89D35748-3595-4863-AB35-534656A0CE40}" dt="2022-09-15T10:15:06.860" v="2541"/>
          <ac:spMkLst>
            <pc:docMk/>
            <pc:sldMk cId="3984875515" sldId="709"/>
            <ac:spMk id="3" creationId="{7C6E0793-5D37-9EF5-169D-7D459B0216F9}"/>
          </ac:spMkLst>
        </pc:spChg>
        <pc:spChg chg="del mod">
          <ac:chgData name="伊健 杜" userId="e69aded81da48593" providerId="LiveId" clId="{89D35748-3595-4863-AB35-534656A0CE40}" dt="2022-09-15T10:06:50.212" v="2538" actId="478"/>
          <ac:spMkLst>
            <pc:docMk/>
            <pc:sldMk cId="3984875515" sldId="709"/>
            <ac:spMk id="4" creationId="{0547E340-6DDA-20E0-92AE-E935CE918973}"/>
          </ac:spMkLst>
        </pc:spChg>
        <pc:spChg chg="mod">
          <ac:chgData name="伊健 杜" userId="e69aded81da48593" providerId="LiveId" clId="{89D35748-3595-4863-AB35-534656A0CE40}" dt="2022-09-15T10:06:47.368" v="2536"/>
          <ac:spMkLst>
            <pc:docMk/>
            <pc:sldMk cId="3984875515" sldId="709"/>
            <ac:spMk id="5" creationId="{21477F3D-C2D3-917B-17B9-3DFD9DD89A39}"/>
          </ac:spMkLst>
        </pc:spChg>
        <pc:spChg chg="add del mod">
          <ac:chgData name="伊健 杜" userId="e69aded81da48593" providerId="LiveId" clId="{89D35748-3595-4863-AB35-534656A0CE40}" dt="2022-09-15T10:19:03.243" v="2653"/>
          <ac:spMkLst>
            <pc:docMk/>
            <pc:sldMk cId="3984875515" sldId="709"/>
            <ac:spMk id="6" creationId="{31949EB9-E0C3-0308-5FE8-FC1F1A5AA668}"/>
          </ac:spMkLst>
        </pc:spChg>
        <pc:spChg chg="add mod">
          <ac:chgData name="伊健 杜" userId="e69aded81da48593" providerId="LiveId" clId="{89D35748-3595-4863-AB35-534656A0CE40}" dt="2022-09-15T11:33:51.263" v="3968"/>
          <ac:spMkLst>
            <pc:docMk/>
            <pc:sldMk cId="3984875515" sldId="709"/>
            <ac:spMk id="7" creationId="{BC4169EA-719E-FA9B-3D1B-884371FB4F5D}"/>
          </ac:spMkLst>
        </pc:spChg>
        <pc:picChg chg="del mod">
          <ac:chgData name="伊健 杜" userId="e69aded81da48593" providerId="LiveId" clId="{89D35748-3595-4863-AB35-534656A0CE40}" dt="2022-09-15T10:06:50.212" v="2538" actId="478"/>
          <ac:picMkLst>
            <pc:docMk/>
            <pc:sldMk cId="3984875515" sldId="709"/>
            <ac:picMk id="14338" creationId="{9CC12B7E-C37E-A254-5464-6409543855CA}"/>
          </ac:picMkLst>
        </pc:picChg>
        <pc:picChg chg="add del mod">
          <ac:chgData name="伊健 杜" userId="e69aded81da48593" providerId="LiveId" clId="{89D35748-3595-4863-AB35-534656A0CE40}" dt="2022-09-15T10:17:39.018" v="2548" actId="478"/>
          <ac:picMkLst>
            <pc:docMk/>
            <pc:sldMk cId="3984875515" sldId="709"/>
            <ac:picMk id="22530" creationId="{A89AB379-A3FE-7C28-E531-0273B7F22399}"/>
          </ac:picMkLst>
        </pc:picChg>
        <pc:picChg chg="add del mod">
          <ac:chgData name="伊健 杜" userId="e69aded81da48593" providerId="LiveId" clId="{89D35748-3595-4863-AB35-534656A0CE40}" dt="2022-09-15T10:19:03.242" v="2651" actId="478"/>
          <ac:picMkLst>
            <pc:docMk/>
            <pc:sldMk cId="3984875515" sldId="709"/>
            <ac:picMk id="22532" creationId="{7F1D1708-1351-CD49-D38E-13D0C369F42A}"/>
          </ac:picMkLst>
        </pc:picChg>
        <pc:picChg chg="add del mod">
          <ac:chgData name="伊健 杜" userId="e69aded81da48593" providerId="LiveId" clId="{89D35748-3595-4863-AB35-534656A0CE40}" dt="2022-09-15T10:19:59.315" v="2658" actId="478"/>
          <ac:picMkLst>
            <pc:docMk/>
            <pc:sldMk cId="3984875515" sldId="709"/>
            <ac:picMk id="22534" creationId="{E798F038-CABF-1DB6-A9E3-53AB09629A5B}"/>
          </ac:picMkLst>
        </pc:picChg>
        <pc:picChg chg="add mod">
          <ac:chgData name="伊健 杜" userId="e69aded81da48593" providerId="LiveId" clId="{89D35748-3595-4863-AB35-534656A0CE40}" dt="2022-09-15T10:20:03.814" v="2660" actId="1076"/>
          <ac:picMkLst>
            <pc:docMk/>
            <pc:sldMk cId="3984875515" sldId="709"/>
            <ac:picMk id="22536" creationId="{D4446010-772D-6BE9-B5DD-D02724CDDA22}"/>
          </ac:picMkLst>
        </pc:picChg>
      </pc:sldChg>
      <pc:sldChg chg="addSp delSp modSp add mod">
        <pc:chgData name="伊健 杜" userId="e69aded81da48593" providerId="LiveId" clId="{89D35748-3595-4863-AB35-534656A0CE40}" dt="2022-09-15T11:33:51.263" v="3968"/>
        <pc:sldMkLst>
          <pc:docMk/>
          <pc:sldMk cId="3928185685" sldId="710"/>
        </pc:sldMkLst>
        <pc:spChg chg="add mod">
          <ac:chgData name="伊健 杜" userId="e69aded81da48593" providerId="LiveId" clId="{89D35748-3595-4863-AB35-534656A0CE40}" dt="2022-09-15T11:33:51.263" v="3968"/>
          <ac:spMkLst>
            <pc:docMk/>
            <pc:sldMk cId="3928185685" sldId="710"/>
            <ac:spMk id="2" creationId="{63CED4CA-78FB-6CA5-B273-5564920E647D}"/>
          </ac:spMkLst>
        </pc:spChg>
        <pc:spChg chg="del">
          <ac:chgData name="伊健 杜" userId="e69aded81da48593" providerId="LiveId" clId="{89D35748-3595-4863-AB35-534656A0CE40}" dt="2022-09-15T10:20:57.972" v="2738" actId="478"/>
          <ac:spMkLst>
            <pc:docMk/>
            <pc:sldMk cId="3928185685" sldId="710"/>
            <ac:spMk id="7" creationId="{BC4169EA-719E-FA9B-3D1B-884371FB4F5D}"/>
          </ac:spMkLst>
        </pc:spChg>
        <pc:picChg chg="del">
          <ac:chgData name="伊健 杜" userId="e69aded81da48593" providerId="LiveId" clId="{89D35748-3595-4863-AB35-534656A0CE40}" dt="2022-09-15T10:20:57.972" v="2738" actId="478"/>
          <ac:picMkLst>
            <pc:docMk/>
            <pc:sldMk cId="3928185685" sldId="710"/>
            <ac:picMk id="22536" creationId="{D4446010-772D-6BE9-B5DD-D02724CDDA22}"/>
          </ac:picMkLst>
        </pc:picChg>
        <pc:picChg chg="add mod">
          <ac:chgData name="伊健 杜" userId="e69aded81da48593" providerId="LiveId" clId="{89D35748-3595-4863-AB35-534656A0CE40}" dt="2022-09-15T10:21:50.597" v="2742" actId="1076"/>
          <ac:picMkLst>
            <pc:docMk/>
            <pc:sldMk cId="3928185685" sldId="710"/>
            <ac:picMk id="25602" creationId="{0819E159-4E45-6370-28E8-26EBD67761DA}"/>
          </ac:picMkLst>
        </pc:picChg>
      </pc:sldChg>
      <pc:sldChg chg="addSp delSp modSp add mod modAnim">
        <pc:chgData name="伊健 杜" userId="e69aded81da48593" providerId="LiveId" clId="{89D35748-3595-4863-AB35-534656A0CE40}" dt="2022-09-15T11:33:51.263" v="3968"/>
        <pc:sldMkLst>
          <pc:docMk/>
          <pc:sldMk cId="2351620294" sldId="711"/>
        </pc:sldMkLst>
        <pc:spChg chg="add mod">
          <ac:chgData name="伊健 杜" userId="e69aded81da48593" providerId="LiveId" clId="{89D35748-3595-4863-AB35-534656A0CE40}" dt="2022-09-15T11:33:51.263" v="3968"/>
          <ac:spMkLst>
            <pc:docMk/>
            <pc:sldMk cId="2351620294" sldId="711"/>
            <ac:spMk id="2" creationId="{15846B22-C6C0-9053-179B-FE8928D4B9F1}"/>
          </ac:spMkLst>
        </pc:spChg>
        <pc:spChg chg="add mod">
          <ac:chgData name="伊健 杜" userId="e69aded81da48593" providerId="LiveId" clId="{89D35748-3595-4863-AB35-534656A0CE40}" dt="2022-09-15T11:33:51.263" v="3968"/>
          <ac:spMkLst>
            <pc:docMk/>
            <pc:sldMk cId="2351620294" sldId="711"/>
            <ac:spMk id="3" creationId="{A1F1C636-EB41-F170-8D0E-D1D4A45C0337}"/>
          </ac:spMkLst>
        </pc:spChg>
        <pc:spChg chg="del">
          <ac:chgData name="伊健 杜" userId="e69aded81da48593" providerId="LiveId" clId="{89D35748-3595-4863-AB35-534656A0CE40}" dt="2022-09-15T10:25:01.214" v="2848" actId="478"/>
          <ac:spMkLst>
            <pc:docMk/>
            <pc:sldMk cId="2351620294" sldId="711"/>
            <ac:spMk id="4" creationId="{0547E340-6DDA-20E0-92AE-E935CE918973}"/>
          </ac:spMkLst>
        </pc:spChg>
        <pc:spChg chg="del mod">
          <ac:chgData name="伊健 杜" userId="e69aded81da48593" providerId="LiveId" clId="{89D35748-3595-4863-AB35-534656A0CE40}" dt="2022-09-15T10:25:47.439" v="2860" actId="21"/>
          <ac:spMkLst>
            <pc:docMk/>
            <pc:sldMk cId="2351620294" sldId="711"/>
            <ac:spMk id="5" creationId="{21477F3D-C2D3-917B-17B9-3DFD9DD89A39}"/>
          </ac:spMkLst>
        </pc:spChg>
        <pc:spChg chg="add mod">
          <ac:chgData name="伊健 杜" userId="e69aded81da48593" providerId="LiveId" clId="{89D35748-3595-4863-AB35-534656A0CE40}" dt="2022-09-15T11:33:51.263" v="3968"/>
          <ac:spMkLst>
            <pc:docMk/>
            <pc:sldMk cId="2351620294" sldId="711"/>
            <ac:spMk id="7" creationId="{76E08B9D-C54E-647D-C21B-3C0CAE5695D7}"/>
          </ac:spMkLst>
        </pc:spChg>
        <pc:spChg chg="add mod">
          <ac:chgData name="伊健 杜" userId="e69aded81da48593" providerId="LiveId" clId="{89D35748-3595-4863-AB35-534656A0CE40}" dt="2022-09-15T11:33:51.263" v="3968"/>
          <ac:spMkLst>
            <pc:docMk/>
            <pc:sldMk cId="2351620294" sldId="711"/>
            <ac:spMk id="8" creationId="{34D435C0-BFCD-B552-0A54-A12A9182294B}"/>
          </ac:spMkLst>
        </pc:spChg>
        <pc:spChg chg="add mod">
          <ac:chgData name="伊健 杜" userId="e69aded81da48593" providerId="LiveId" clId="{89D35748-3595-4863-AB35-534656A0CE40}" dt="2022-09-15T10:34:07.133" v="2960" actId="1076"/>
          <ac:spMkLst>
            <pc:docMk/>
            <pc:sldMk cId="2351620294" sldId="711"/>
            <ac:spMk id="9" creationId="{A5DAE810-C3C1-3B6F-032A-8AFCF8F2A236}"/>
          </ac:spMkLst>
        </pc:spChg>
        <pc:spChg chg="add del mod">
          <ac:chgData name="伊健 杜" userId="e69aded81da48593" providerId="LiveId" clId="{89D35748-3595-4863-AB35-534656A0CE40}" dt="2022-09-15T10:33:01.159" v="2953" actId="478"/>
          <ac:spMkLst>
            <pc:docMk/>
            <pc:sldMk cId="2351620294" sldId="711"/>
            <ac:spMk id="10" creationId="{DA07F127-C85F-7798-DFE9-764507072278}"/>
          </ac:spMkLst>
        </pc:spChg>
        <pc:spChg chg="add mod">
          <ac:chgData name="伊健 杜" userId="e69aded81da48593" providerId="LiveId" clId="{89D35748-3595-4863-AB35-534656A0CE40}" dt="2022-09-15T11:33:51.263" v="3968"/>
          <ac:spMkLst>
            <pc:docMk/>
            <pc:sldMk cId="2351620294" sldId="711"/>
            <ac:spMk id="11" creationId="{FC6F6DAC-B665-7F4E-D9CF-76202C6572BB}"/>
          </ac:spMkLst>
        </pc:spChg>
        <pc:picChg chg="del mod">
          <ac:chgData name="伊健 杜" userId="e69aded81da48593" providerId="LiveId" clId="{89D35748-3595-4863-AB35-534656A0CE40}" dt="2022-09-15T10:24:59.261" v="2847" actId="478"/>
          <ac:picMkLst>
            <pc:docMk/>
            <pc:sldMk cId="2351620294" sldId="711"/>
            <ac:picMk id="6" creationId="{621884CF-1DB3-FA0F-7700-BE5AA277FB25}"/>
          </ac:picMkLst>
        </pc:picChg>
        <pc:picChg chg="add mod">
          <ac:chgData name="伊健 杜" userId="e69aded81da48593" providerId="LiveId" clId="{89D35748-3595-4863-AB35-534656A0CE40}" dt="2022-09-15T10:34:22.604" v="2965" actId="1076"/>
          <ac:picMkLst>
            <pc:docMk/>
            <pc:sldMk cId="2351620294" sldId="711"/>
            <ac:picMk id="12" creationId="{3D04E13B-B1E3-886E-4F17-56302D0CCA0D}"/>
          </ac:picMkLst>
        </pc:picChg>
        <pc:picChg chg="add mod">
          <ac:chgData name="伊健 杜" userId="e69aded81da48593" providerId="LiveId" clId="{89D35748-3595-4863-AB35-534656A0CE40}" dt="2022-09-15T10:34:24.294" v="2967" actId="1076"/>
          <ac:picMkLst>
            <pc:docMk/>
            <pc:sldMk cId="2351620294" sldId="711"/>
            <ac:picMk id="13" creationId="{6FBB14EE-029A-4D7E-0D87-6552B72E0EBE}"/>
          </ac:picMkLst>
        </pc:picChg>
      </pc:sldChg>
      <pc:sldChg chg="addSp delSp modSp add mod">
        <pc:chgData name="伊健 杜" userId="e69aded81da48593" providerId="LiveId" clId="{89D35748-3595-4863-AB35-534656A0CE40}" dt="2022-09-15T11:33:51.263" v="3968"/>
        <pc:sldMkLst>
          <pc:docMk/>
          <pc:sldMk cId="2884030890" sldId="712"/>
        </pc:sldMkLst>
        <pc:spChg chg="mod">
          <ac:chgData name="伊健 杜" userId="e69aded81da48593" providerId="LiveId" clId="{89D35748-3595-4863-AB35-534656A0CE40}" dt="2022-09-15T11:33:51.263" v="3968"/>
          <ac:spMkLst>
            <pc:docMk/>
            <pc:sldMk cId="2884030890" sldId="712"/>
            <ac:spMk id="4" creationId="{0547E340-6DDA-20E0-92AE-E935CE918973}"/>
          </ac:spMkLst>
        </pc:spChg>
        <pc:spChg chg="mod">
          <ac:chgData name="伊健 杜" userId="e69aded81da48593" providerId="LiveId" clId="{89D35748-3595-4863-AB35-534656A0CE40}" dt="2022-09-15T11:33:51.263" v="3968"/>
          <ac:spMkLst>
            <pc:docMk/>
            <pc:sldMk cId="2884030890" sldId="712"/>
            <ac:spMk id="5" creationId="{21477F3D-C2D3-917B-17B9-3DFD9DD89A39}"/>
          </ac:spMkLst>
        </pc:spChg>
        <pc:picChg chg="del mod">
          <ac:chgData name="伊健 杜" userId="e69aded81da48593" providerId="LiveId" clId="{89D35748-3595-4863-AB35-534656A0CE40}" dt="2022-09-15T10:43:05.902" v="3076" actId="478"/>
          <ac:picMkLst>
            <pc:docMk/>
            <pc:sldMk cId="2884030890" sldId="712"/>
            <ac:picMk id="17411" creationId="{4A390625-916E-5AB7-AD75-69EBC4B41213}"/>
          </ac:picMkLst>
        </pc:picChg>
        <pc:picChg chg="add mod">
          <ac:chgData name="伊健 杜" userId="e69aded81da48593" providerId="LiveId" clId="{89D35748-3595-4863-AB35-534656A0CE40}" dt="2022-09-15T10:46:42.807" v="3078" actId="1076"/>
          <ac:picMkLst>
            <pc:docMk/>
            <pc:sldMk cId="2884030890" sldId="712"/>
            <ac:picMk id="27650" creationId="{3A41D50C-6DCB-420B-8923-15D6F1571935}"/>
          </ac:picMkLst>
        </pc:picChg>
        <pc:picChg chg="add mod">
          <ac:chgData name="伊健 杜" userId="e69aded81da48593" providerId="LiveId" clId="{89D35748-3595-4863-AB35-534656A0CE40}" dt="2022-09-15T10:47:01.583" v="3080" actId="1076"/>
          <ac:picMkLst>
            <pc:docMk/>
            <pc:sldMk cId="2884030890" sldId="712"/>
            <ac:picMk id="27652" creationId="{A5409BAF-DB19-71FD-F0B2-CF2C86C85DAB}"/>
          </ac:picMkLst>
        </pc:picChg>
      </pc:sldChg>
      <pc:sldChg chg="modSp add mod ord">
        <pc:chgData name="伊健 杜" userId="e69aded81da48593" providerId="LiveId" clId="{89D35748-3595-4863-AB35-534656A0CE40}" dt="2022-09-15T11:33:51.263" v="3968"/>
        <pc:sldMkLst>
          <pc:docMk/>
          <pc:sldMk cId="1433194239" sldId="713"/>
        </pc:sldMkLst>
        <pc:spChg chg="mod">
          <ac:chgData name="伊健 杜" userId="e69aded81da48593" providerId="LiveId" clId="{89D35748-3595-4863-AB35-534656A0CE40}" dt="2022-09-15T11:33:51.263" v="3968"/>
          <ac:spMkLst>
            <pc:docMk/>
            <pc:sldMk cId="1433194239" sldId="713"/>
            <ac:spMk id="4" creationId="{4A0014D1-199C-B6C6-7F8A-DD374311B1BC}"/>
          </ac:spMkLst>
        </pc:spChg>
      </pc:sldChg>
      <pc:sldChg chg="modSp add mod">
        <pc:chgData name="伊健 杜" userId="e69aded81da48593" providerId="LiveId" clId="{89D35748-3595-4863-AB35-534656A0CE40}" dt="2022-09-15T11:33:51.263" v="3968"/>
        <pc:sldMkLst>
          <pc:docMk/>
          <pc:sldMk cId="2050150708" sldId="714"/>
        </pc:sldMkLst>
        <pc:spChg chg="mod">
          <ac:chgData name="伊健 杜" userId="e69aded81da48593" providerId="LiveId" clId="{89D35748-3595-4863-AB35-534656A0CE40}" dt="2022-09-15T11:33:51.263" v="3968"/>
          <ac:spMkLst>
            <pc:docMk/>
            <pc:sldMk cId="2050150708" sldId="714"/>
            <ac:spMk id="4" creationId="{4A0014D1-199C-B6C6-7F8A-DD374311B1BC}"/>
          </ac:spMkLst>
        </pc:spChg>
      </pc:sldChg>
      <pc:sldChg chg="addSp delSp modSp add mod">
        <pc:chgData name="伊健 杜" userId="e69aded81da48593" providerId="LiveId" clId="{89D35748-3595-4863-AB35-534656A0CE40}" dt="2022-09-15T11:33:51.263" v="3968"/>
        <pc:sldMkLst>
          <pc:docMk/>
          <pc:sldMk cId="3885083923" sldId="715"/>
        </pc:sldMkLst>
        <pc:spChg chg="mod">
          <ac:chgData name="伊健 杜" userId="e69aded81da48593" providerId="LiveId" clId="{89D35748-3595-4863-AB35-534656A0CE40}" dt="2022-09-15T11:33:51.263" v="3968"/>
          <ac:spMkLst>
            <pc:docMk/>
            <pc:sldMk cId="3885083923" sldId="715"/>
            <ac:spMk id="4" creationId="{0547E340-6DDA-20E0-92AE-E935CE918973}"/>
          </ac:spMkLst>
        </pc:spChg>
        <pc:spChg chg="mod">
          <ac:chgData name="伊健 杜" userId="e69aded81da48593" providerId="LiveId" clId="{89D35748-3595-4863-AB35-534656A0CE40}" dt="2022-09-15T11:33:51.263" v="3968"/>
          <ac:spMkLst>
            <pc:docMk/>
            <pc:sldMk cId="3885083923" sldId="715"/>
            <ac:spMk id="5" creationId="{21477F3D-C2D3-917B-17B9-3DFD9DD89A39}"/>
          </ac:spMkLst>
        </pc:spChg>
        <pc:picChg chg="del">
          <ac:chgData name="伊健 杜" userId="e69aded81da48593" providerId="LiveId" clId="{89D35748-3595-4863-AB35-534656A0CE40}" dt="2022-09-15T10:48:27.374" v="3137" actId="478"/>
          <ac:picMkLst>
            <pc:docMk/>
            <pc:sldMk cId="3885083923" sldId="715"/>
            <ac:picMk id="27652" creationId="{A5409BAF-DB19-71FD-F0B2-CF2C86C85DAB}"/>
          </ac:picMkLst>
        </pc:picChg>
        <pc:picChg chg="add mod">
          <ac:chgData name="伊健 杜" userId="e69aded81da48593" providerId="LiveId" clId="{89D35748-3595-4863-AB35-534656A0CE40}" dt="2022-09-15T10:49:49.496" v="3140" actId="1076"/>
          <ac:picMkLst>
            <pc:docMk/>
            <pc:sldMk cId="3885083923" sldId="715"/>
            <ac:picMk id="28674" creationId="{80BEB7E5-35CD-A25E-199C-1393B7453D3A}"/>
          </ac:picMkLst>
        </pc:picChg>
      </pc:sldChg>
      <pc:sldChg chg="addSp delSp modSp add mod">
        <pc:chgData name="伊健 杜" userId="e69aded81da48593" providerId="LiveId" clId="{89D35748-3595-4863-AB35-534656A0CE40}" dt="2022-09-15T11:33:51.263" v="3968"/>
        <pc:sldMkLst>
          <pc:docMk/>
          <pc:sldMk cId="949284852" sldId="716"/>
        </pc:sldMkLst>
        <pc:spChg chg="mod">
          <ac:chgData name="伊健 杜" userId="e69aded81da48593" providerId="LiveId" clId="{89D35748-3595-4863-AB35-534656A0CE40}" dt="2022-09-15T11:33:51.263" v="3968"/>
          <ac:spMkLst>
            <pc:docMk/>
            <pc:sldMk cId="949284852" sldId="716"/>
            <ac:spMk id="4" creationId="{0547E340-6DDA-20E0-92AE-E935CE918973}"/>
          </ac:spMkLst>
        </pc:spChg>
        <pc:spChg chg="mod">
          <ac:chgData name="伊健 杜" userId="e69aded81da48593" providerId="LiveId" clId="{89D35748-3595-4863-AB35-534656A0CE40}" dt="2022-09-15T11:33:51.263" v="3968"/>
          <ac:spMkLst>
            <pc:docMk/>
            <pc:sldMk cId="949284852" sldId="716"/>
            <ac:spMk id="5" creationId="{21477F3D-C2D3-917B-17B9-3DFD9DD89A39}"/>
          </ac:spMkLst>
        </pc:spChg>
        <pc:picChg chg="add mod">
          <ac:chgData name="伊健 杜" userId="e69aded81da48593" providerId="LiveId" clId="{89D35748-3595-4863-AB35-534656A0CE40}" dt="2022-09-15T10:52:46.956" v="3217" actId="1076"/>
          <ac:picMkLst>
            <pc:docMk/>
            <pc:sldMk cId="949284852" sldId="716"/>
            <ac:picMk id="2" creationId="{2F0138DC-0144-0BA4-A391-6EABC264903D}"/>
          </ac:picMkLst>
        </pc:picChg>
        <pc:picChg chg="add mod">
          <ac:chgData name="伊健 杜" userId="e69aded81da48593" providerId="LiveId" clId="{89D35748-3595-4863-AB35-534656A0CE40}" dt="2022-09-15T10:52:46.956" v="3217" actId="1076"/>
          <ac:picMkLst>
            <pc:docMk/>
            <pc:sldMk cId="949284852" sldId="716"/>
            <ac:picMk id="3" creationId="{3A3807B2-3944-4AF8-BC68-9E2B6900E98A}"/>
          </ac:picMkLst>
        </pc:picChg>
        <pc:picChg chg="del">
          <ac:chgData name="伊健 杜" userId="e69aded81da48593" providerId="LiveId" clId="{89D35748-3595-4863-AB35-534656A0CE40}" dt="2022-09-15T10:52:05.520" v="3162" actId="478"/>
          <ac:picMkLst>
            <pc:docMk/>
            <pc:sldMk cId="949284852" sldId="716"/>
            <ac:picMk id="27650" creationId="{3A41D50C-6DCB-420B-8923-15D6F1571935}"/>
          </ac:picMkLst>
        </pc:picChg>
        <pc:picChg chg="del">
          <ac:chgData name="伊健 杜" userId="e69aded81da48593" providerId="LiveId" clId="{89D35748-3595-4863-AB35-534656A0CE40}" dt="2022-09-15T10:52:05.076" v="3161" actId="478"/>
          <ac:picMkLst>
            <pc:docMk/>
            <pc:sldMk cId="949284852" sldId="716"/>
            <ac:picMk id="28674" creationId="{80BEB7E5-35CD-A25E-199C-1393B7453D3A}"/>
          </ac:picMkLst>
        </pc:picChg>
      </pc:sldChg>
      <pc:sldChg chg="new del">
        <pc:chgData name="伊健 杜" userId="e69aded81da48593" providerId="LiveId" clId="{89D35748-3595-4863-AB35-534656A0CE40}" dt="2022-09-15T10:50:34.085" v="3142" actId="47"/>
        <pc:sldMkLst>
          <pc:docMk/>
          <pc:sldMk cId="1628291008" sldId="716"/>
        </pc:sldMkLst>
      </pc:sldChg>
      <pc:sldChg chg="addSp delSp modSp add mod">
        <pc:chgData name="伊健 杜" userId="e69aded81da48593" providerId="LiveId" clId="{89D35748-3595-4863-AB35-534656A0CE40}" dt="2022-09-15T11:33:51.263" v="3968"/>
        <pc:sldMkLst>
          <pc:docMk/>
          <pc:sldMk cId="678427924" sldId="717"/>
        </pc:sldMkLst>
        <pc:spChg chg="mod">
          <ac:chgData name="伊健 杜" userId="e69aded81da48593" providerId="LiveId" clId="{89D35748-3595-4863-AB35-534656A0CE40}" dt="2022-09-15T11:33:51.263" v="3968"/>
          <ac:spMkLst>
            <pc:docMk/>
            <pc:sldMk cId="678427924" sldId="717"/>
            <ac:spMk id="4" creationId="{0547E340-6DDA-20E0-92AE-E935CE918973}"/>
          </ac:spMkLst>
        </pc:spChg>
        <pc:spChg chg="mod">
          <ac:chgData name="伊健 杜" userId="e69aded81da48593" providerId="LiveId" clId="{89D35748-3595-4863-AB35-534656A0CE40}" dt="2022-09-15T11:33:51.263" v="3968"/>
          <ac:spMkLst>
            <pc:docMk/>
            <pc:sldMk cId="678427924" sldId="717"/>
            <ac:spMk id="5" creationId="{21477F3D-C2D3-917B-17B9-3DFD9DD89A39}"/>
          </ac:spMkLst>
        </pc:spChg>
        <pc:picChg chg="del">
          <ac:chgData name="伊健 杜" userId="e69aded81da48593" providerId="LiveId" clId="{89D35748-3595-4863-AB35-534656A0CE40}" dt="2022-09-15T10:53:57.498" v="3260" actId="478"/>
          <ac:picMkLst>
            <pc:docMk/>
            <pc:sldMk cId="678427924" sldId="717"/>
            <ac:picMk id="2" creationId="{2F0138DC-0144-0BA4-A391-6EABC264903D}"/>
          </ac:picMkLst>
        </pc:picChg>
        <pc:picChg chg="mod">
          <ac:chgData name="伊健 杜" userId="e69aded81da48593" providerId="LiveId" clId="{89D35748-3595-4863-AB35-534656A0CE40}" dt="2022-09-15T10:54:07.740" v="3270" actId="14100"/>
          <ac:picMkLst>
            <pc:docMk/>
            <pc:sldMk cId="678427924" sldId="717"/>
            <ac:picMk id="3" creationId="{3A3807B2-3944-4AF8-BC68-9E2B6900E98A}"/>
          </ac:picMkLst>
        </pc:picChg>
        <pc:picChg chg="add mod">
          <ac:chgData name="伊健 杜" userId="e69aded81da48593" providerId="LiveId" clId="{89D35748-3595-4863-AB35-534656A0CE40}" dt="2022-09-15T10:54:04.705" v="3268"/>
          <ac:picMkLst>
            <pc:docMk/>
            <pc:sldMk cId="678427924" sldId="717"/>
            <ac:picMk id="6" creationId="{6FA1A415-6ADB-AF43-B321-80BAABE9903F}"/>
          </ac:picMkLst>
        </pc:picChg>
      </pc:sldChg>
      <pc:sldChg chg="delSp modSp new del mod ord">
        <pc:chgData name="伊健 杜" userId="e69aded81da48593" providerId="LiveId" clId="{89D35748-3595-4863-AB35-534656A0CE40}" dt="2022-09-15T10:57:05.931" v="3282" actId="47"/>
        <pc:sldMkLst>
          <pc:docMk/>
          <pc:sldMk cId="3135238797" sldId="718"/>
        </pc:sldMkLst>
        <pc:spChg chg="mod">
          <ac:chgData name="伊健 杜" userId="e69aded81da48593" providerId="LiveId" clId="{89D35748-3595-4863-AB35-534656A0CE40}" dt="2022-09-15T10:56:26.312" v="3276" actId="20577"/>
          <ac:spMkLst>
            <pc:docMk/>
            <pc:sldMk cId="3135238797" sldId="718"/>
            <ac:spMk id="2" creationId="{D7A57B31-D827-DEC8-9631-26556392CB7F}"/>
          </ac:spMkLst>
        </pc:spChg>
        <pc:spChg chg="del">
          <ac:chgData name="伊健 杜" userId="e69aded81da48593" providerId="LiveId" clId="{89D35748-3595-4863-AB35-534656A0CE40}" dt="2022-09-15T10:54:15.309" v="3272" actId="478"/>
          <ac:spMkLst>
            <pc:docMk/>
            <pc:sldMk cId="3135238797" sldId="718"/>
            <ac:spMk id="3" creationId="{A5D7C77D-B53E-37BA-269B-1FEE2ABD9721}"/>
          </ac:spMkLst>
        </pc:spChg>
      </pc:sldChg>
      <pc:sldChg chg="addSp modSp add mod">
        <pc:chgData name="伊健 杜" userId="e69aded81da48593" providerId="LiveId" clId="{89D35748-3595-4863-AB35-534656A0CE40}" dt="2022-09-15T12:33:13.221" v="4004" actId="403"/>
        <pc:sldMkLst>
          <pc:docMk/>
          <pc:sldMk cId="756349370" sldId="719"/>
        </pc:sldMkLst>
        <pc:spChg chg="add mod">
          <ac:chgData name="伊健 杜" userId="e69aded81da48593" providerId="LiveId" clId="{89D35748-3595-4863-AB35-534656A0CE40}" dt="2022-09-15T10:57:49.934" v="3323" actId="1076"/>
          <ac:spMkLst>
            <pc:docMk/>
            <pc:sldMk cId="756349370" sldId="719"/>
            <ac:spMk id="2" creationId="{FC1D40EC-3346-410E-86DB-CA13D4F161DA}"/>
          </ac:spMkLst>
        </pc:spChg>
        <pc:spChg chg="add mod">
          <ac:chgData name="伊健 杜" userId="e69aded81da48593" providerId="LiveId" clId="{89D35748-3595-4863-AB35-534656A0CE40}" dt="2022-09-15T12:33:13.221" v="4004" actId="403"/>
          <ac:spMkLst>
            <pc:docMk/>
            <pc:sldMk cId="756349370" sldId="719"/>
            <ac:spMk id="3" creationId="{6B74D18D-99DD-BFB9-AD9F-C35611A7B9DA}"/>
          </ac:spMkLst>
        </pc:spChg>
        <pc:spChg chg="mod">
          <ac:chgData name="伊健 杜" userId="e69aded81da48593" providerId="LiveId" clId="{89D35748-3595-4863-AB35-534656A0CE40}" dt="2022-09-15T11:33:51.263" v="3968"/>
          <ac:spMkLst>
            <pc:docMk/>
            <pc:sldMk cId="756349370" sldId="719"/>
            <ac:spMk id="4" creationId="{0547E340-6DDA-20E0-92AE-E935CE918973}"/>
          </ac:spMkLst>
        </pc:spChg>
      </pc:sldChg>
      <pc:sldChg chg="addSp delSp modSp add mod">
        <pc:chgData name="伊健 杜" userId="e69aded81da48593" providerId="LiveId" clId="{89D35748-3595-4863-AB35-534656A0CE40}" dt="2022-09-15T11:33:51.263" v="3968"/>
        <pc:sldMkLst>
          <pc:docMk/>
          <pc:sldMk cId="2385782899" sldId="720"/>
        </pc:sldMkLst>
        <pc:spChg chg="mod">
          <ac:chgData name="伊健 杜" userId="e69aded81da48593" providerId="LiveId" clId="{89D35748-3595-4863-AB35-534656A0CE40}" dt="2022-09-15T11:33:51.263" v="3968"/>
          <ac:spMkLst>
            <pc:docMk/>
            <pc:sldMk cId="2385782899" sldId="720"/>
            <ac:spMk id="4" creationId="{0547E340-6DDA-20E0-92AE-E935CE918973}"/>
          </ac:spMkLst>
        </pc:spChg>
        <pc:spChg chg="mod">
          <ac:chgData name="伊健 杜" userId="e69aded81da48593" providerId="LiveId" clId="{89D35748-3595-4863-AB35-534656A0CE40}" dt="2022-09-15T11:03:27.188" v="3389"/>
          <ac:spMkLst>
            <pc:docMk/>
            <pc:sldMk cId="2385782899" sldId="720"/>
            <ac:spMk id="5" creationId="{21477F3D-C2D3-917B-17B9-3DFD9DD89A39}"/>
          </ac:spMkLst>
        </pc:spChg>
        <pc:picChg chg="del">
          <ac:chgData name="伊健 杜" userId="e69aded81da48593" providerId="LiveId" clId="{89D35748-3595-4863-AB35-534656A0CE40}" dt="2022-09-15T11:06:26.388" v="3503" actId="478"/>
          <ac:picMkLst>
            <pc:docMk/>
            <pc:sldMk cId="2385782899" sldId="720"/>
            <ac:picMk id="2" creationId="{2F0138DC-0144-0BA4-A391-6EABC264903D}"/>
          </ac:picMkLst>
        </pc:picChg>
        <pc:picChg chg="del">
          <ac:chgData name="伊健 杜" userId="e69aded81da48593" providerId="LiveId" clId="{89D35748-3595-4863-AB35-534656A0CE40}" dt="2022-09-15T11:06:25.022" v="3502" actId="478"/>
          <ac:picMkLst>
            <pc:docMk/>
            <pc:sldMk cId="2385782899" sldId="720"/>
            <ac:picMk id="3" creationId="{3A3807B2-3944-4AF8-BC68-9E2B6900E98A}"/>
          </ac:picMkLst>
        </pc:picChg>
        <pc:picChg chg="add mod">
          <ac:chgData name="伊健 杜" userId="e69aded81da48593" providerId="LiveId" clId="{89D35748-3595-4863-AB35-534656A0CE40}" dt="2022-09-15T11:09:25.147" v="3513" actId="14100"/>
          <ac:picMkLst>
            <pc:docMk/>
            <pc:sldMk cId="2385782899" sldId="720"/>
            <ac:picMk id="32770" creationId="{CEE93BAB-A927-139A-4DAD-FD912E5C67B1}"/>
          </ac:picMkLst>
        </pc:picChg>
        <pc:picChg chg="add mod">
          <ac:chgData name="伊健 杜" userId="e69aded81da48593" providerId="LiveId" clId="{89D35748-3595-4863-AB35-534656A0CE40}" dt="2022-09-15T11:09:28.087" v="3515" actId="1076"/>
          <ac:picMkLst>
            <pc:docMk/>
            <pc:sldMk cId="2385782899" sldId="720"/>
            <ac:picMk id="32772" creationId="{6C8217BA-FBEC-82CA-E3A7-5766F3CB182B}"/>
          </ac:picMkLst>
        </pc:picChg>
      </pc:sldChg>
      <pc:sldChg chg="add del">
        <pc:chgData name="伊健 杜" userId="e69aded81da48593" providerId="LiveId" clId="{89D35748-3595-4863-AB35-534656A0CE40}" dt="2022-09-15T11:09:34.800" v="3517" actId="47"/>
        <pc:sldMkLst>
          <pc:docMk/>
          <pc:sldMk cId="1135889118" sldId="721"/>
        </pc:sldMkLst>
      </pc:sldChg>
      <pc:sldChg chg="addSp delSp modSp add mod">
        <pc:chgData name="伊健 杜" userId="e69aded81da48593" providerId="LiveId" clId="{89D35748-3595-4863-AB35-534656A0CE40}" dt="2022-09-15T11:33:51.263" v="3968"/>
        <pc:sldMkLst>
          <pc:docMk/>
          <pc:sldMk cId="3447158944" sldId="722"/>
        </pc:sldMkLst>
        <pc:spChg chg="mod">
          <ac:chgData name="伊健 杜" userId="e69aded81da48593" providerId="LiveId" clId="{89D35748-3595-4863-AB35-534656A0CE40}" dt="2022-09-15T11:33:51.263" v="3968"/>
          <ac:spMkLst>
            <pc:docMk/>
            <pc:sldMk cId="3447158944" sldId="722"/>
            <ac:spMk id="4" creationId="{0547E340-6DDA-20E0-92AE-E935CE918973}"/>
          </ac:spMkLst>
        </pc:spChg>
        <pc:picChg chg="del">
          <ac:chgData name="伊健 杜" userId="e69aded81da48593" providerId="LiveId" clId="{89D35748-3595-4863-AB35-534656A0CE40}" dt="2022-09-15T11:10:13.421" v="3518" actId="478"/>
          <ac:picMkLst>
            <pc:docMk/>
            <pc:sldMk cId="3447158944" sldId="722"/>
            <ac:picMk id="32770" creationId="{CEE93BAB-A927-139A-4DAD-FD912E5C67B1}"/>
          </ac:picMkLst>
        </pc:picChg>
        <pc:picChg chg="del">
          <ac:chgData name="伊健 杜" userId="e69aded81da48593" providerId="LiveId" clId="{89D35748-3595-4863-AB35-534656A0CE40}" dt="2022-09-15T11:10:13.421" v="3518" actId="478"/>
          <ac:picMkLst>
            <pc:docMk/>
            <pc:sldMk cId="3447158944" sldId="722"/>
            <ac:picMk id="32772" creationId="{6C8217BA-FBEC-82CA-E3A7-5766F3CB182B}"/>
          </ac:picMkLst>
        </pc:picChg>
        <pc:picChg chg="add mod">
          <ac:chgData name="伊健 杜" userId="e69aded81da48593" providerId="LiveId" clId="{89D35748-3595-4863-AB35-534656A0CE40}" dt="2022-09-15T11:10:32.043" v="3560" actId="1076"/>
          <ac:picMkLst>
            <pc:docMk/>
            <pc:sldMk cId="3447158944" sldId="722"/>
            <ac:picMk id="36866" creationId="{D8E5B07B-4A08-3075-3705-AD32625D1894}"/>
          </ac:picMkLst>
        </pc:picChg>
      </pc:sldChg>
      <pc:sldChg chg="addSp delSp modSp add mod">
        <pc:chgData name="伊健 杜" userId="e69aded81da48593" providerId="LiveId" clId="{89D35748-3595-4863-AB35-534656A0CE40}" dt="2022-09-15T11:33:51.263" v="3968"/>
        <pc:sldMkLst>
          <pc:docMk/>
          <pc:sldMk cId="3764094254" sldId="723"/>
        </pc:sldMkLst>
        <pc:spChg chg="add mod">
          <ac:chgData name="伊健 杜" userId="e69aded81da48593" providerId="LiveId" clId="{89D35748-3595-4863-AB35-534656A0CE40}" dt="2022-09-15T11:33:51.263" v="3968"/>
          <ac:spMkLst>
            <pc:docMk/>
            <pc:sldMk cId="3764094254" sldId="723"/>
            <ac:spMk id="2" creationId="{28F9BA58-75E0-6A4F-14C4-959A803A9B0A}"/>
          </ac:spMkLst>
        </pc:spChg>
        <pc:spChg chg="add mod">
          <ac:chgData name="伊健 杜" userId="e69aded81da48593" providerId="LiveId" clId="{89D35748-3595-4863-AB35-534656A0CE40}" dt="2022-09-15T11:25:13.471" v="3744" actId="1076"/>
          <ac:spMkLst>
            <pc:docMk/>
            <pc:sldMk cId="3764094254" sldId="723"/>
            <ac:spMk id="3" creationId="{D9A1EB0F-CBD7-C2B5-BF0C-810162280938}"/>
          </ac:spMkLst>
        </pc:spChg>
        <pc:spChg chg="del mod">
          <ac:chgData name="伊健 杜" userId="e69aded81da48593" providerId="LiveId" clId="{89D35748-3595-4863-AB35-534656A0CE40}" dt="2022-09-15T11:16:29.844" v="3652" actId="478"/>
          <ac:spMkLst>
            <pc:docMk/>
            <pc:sldMk cId="3764094254" sldId="723"/>
            <ac:spMk id="4" creationId="{0547E340-6DDA-20E0-92AE-E935CE918973}"/>
          </ac:spMkLst>
        </pc:spChg>
        <pc:spChg chg="mod">
          <ac:chgData name="伊健 杜" userId="e69aded81da48593" providerId="LiveId" clId="{89D35748-3595-4863-AB35-534656A0CE40}" dt="2022-09-15T11:16:19.812" v="3651"/>
          <ac:spMkLst>
            <pc:docMk/>
            <pc:sldMk cId="3764094254" sldId="723"/>
            <ac:spMk id="5" creationId="{21477F3D-C2D3-917B-17B9-3DFD9DD89A39}"/>
          </ac:spMkLst>
        </pc:spChg>
        <pc:picChg chg="del">
          <ac:chgData name="伊健 杜" userId="e69aded81da48593" providerId="LiveId" clId="{89D35748-3595-4863-AB35-534656A0CE40}" dt="2022-09-15T11:11:52.684" v="3591" actId="478"/>
          <ac:picMkLst>
            <pc:docMk/>
            <pc:sldMk cId="3764094254" sldId="723"/>
            <ac:picMk id="36866" creationId="{D8E5B07B-4A08-3075-3705-AD32625D1894}"/>
          </ac:picMkLst>
        </pc:picChg>
        <pc:picChg chg="add del mod">
          <ac:chgData name="伊健 杜" userId="e69aded81da48593" providerId="LiveId" clId="{89D35748-3595-4863-AB35-534656A0CE40}" dt="2022-09-15T11:25:55.501" v="3751" actId="478"/>
          <ac:picMkLst>
            <pc:docMk/>
            <pc:sldMk cId="3764094254" sldId="723"/>
            <ac:picMk id="37890" creationId="{1AF22BBF-F8DE-CCD3-2BF8-0B230E6CAAD9}"/>
          </ac:picMkLst>
        </pc:picChg>
        <pc:picChg chg="add mod">
          <ac:chgData name="伊健 杜" userId="e69aded81da48593" providerId="LiveId" clId="{89D35748-3595-4863-AB35-534656A0CE40}" dt="2022-09-15T11:25:57.169" v="3753" actId="1076"/>
          <ac:picMkLst>
            <pc:docMk/>
            <pc:sldMk cId="3764094254" sldId="723"/>
            <ac:picMk id="37892" creationId="{336AA39B-E401-3D9D-F476-6404450724D5}"/>
          </ac:picMkLst>
        </pc:picChg>
      </pc:sldChg>
      <pc:sldChg chg="addSp delSp modSp add mod">
        <pc:chgData name="伊健 杜" userId="e69aded81da48593" providerId="LiveId" clId="{89D35748-3595-4863-AB35-534656A0CE40}" dt="2022-09-15T11:33:51.263" v="3968"/>
        <pc:sldMkLst>
          <pc:docMk/>
          <pc:sldMk cId="34973825" sldId="724"/>
        </pc:sldMkLst>
        <pc:spChg chg="mod">
          <ac:chgData name="伊健 杜" userId="e69aded81da48593" providerId="LiveId" clId="{89D35748-3595-4863-AB35-534656A0CE40}" dt="2022-09-15T11:33:51.263" v="3968"/>
          <ac:spMkLst>
            <pc:docMk/>
            <pc:sldMk cId="34973825" sldId="724"/>
            <ac:spMk id="2" creationId="{28F9BA58-75E0-6A4F-14C4-959A803A9B0A}"/>
          </ac:spMkLst>
        </pc:spChg>
        <pc:spChg chg="del">
          <ac:chgData name="伊健 杜" userId="e69aded81da48593" providerId="LiveId" clId="{89D35748-3595-4863-AB35-534656A0CE40}" dt="2022-09-15T11:25:18.704" v="3748" actId="478"/>
          <ac:spMkLst>
            <pc:docMk/>
            <pc:sldMk cId="34973825" sldId="724"/>
            <ac:spMk id="3" creationId="{D9A1EB0F-CBD7-C2B5-BF0C-810162280938}"/>
          </ac:spMkLst>
        </pc:spChg>
        <pc:picChg chg="del mod">
          <ac:chgData name="伊健 杜" userId="e69aded81da48593" providerId="LiveId" clId="{89D35748-3595-4863-AB35-534656A0CE40}" dt="2022-09-15T11:25:17.809" v="3747" actId="478"/>
          <ac:picMkLst>
            <pc:docMk/>
            <pc:sldMk cId="34973825" sldId="724"/>
            <ac:picMk id="37890" creationId="{1AF22BBF-F8DE-CCD3-2BF8-0B230E6CAAD9}"/>
          </ac:picMkLst>
        </pc:picChg>
        <pc:picChg chg="add del mod">
          <ac:chgData name="伊健 杜" userId="e69aded81da48593" providerId="LiveId" clId="{89D35748-3595-4863-AB35-534656A0CE40}" dt="2022-09-15T11:26:18.782" v="3754" actId="478"/>
          <ac:picMkLst>
            <pc:docMk/>
            <pc:sldMk cId="34973825" sldId="724"/>
            <ac:picMk id="38914" creationId="{FF016E96-2366-5B75-9C2D-FB6728FCB8D7}"/>
          </ac:picMkLst>
        </pc:picChg>
        <pc:picChg chg="add mod">
          <ac:chgData name="伊健 杜" userId="e69aded81da48593" providerId="LiveId" clId="{89D35748-3595-4863-AB35-534656A0CE40}" dt="2022-09-15T11:26:20.876" v="3756" actId="1076"/>
          <ac:picMkLst>
            <pc:docMk/>
            <pc:sldMk cId="34973825" sldId="724"/>
            <ac:picMk id="38916" creationId="{0CDFF230-A314-7731-9E1C-5612E1CAAAD6}"/>
          </ac:picMkLst>
        </pc:picChg>
      </pc:sldChg>
    </pc:docChg>
  </pc:docChgLst>
  <pc:docChgLst>
    <pc:chgData name="伊健 杜" userId="e69aded81da48593" providerId="LiveId" clId="{3D6178CC-4BAD-43D0-BB8E-005EB43DBE38}"/>
    <pc:docChg chg="undo custSel addSld delSld modSld sldOrd">
      <pc:chgData name="伊健 杜" userId="e69aded81da48593" providerId="LiveId" clId="{3D6178CC-4BAD-43D0-BB8E-005EB43DBE38}" dt="2023-03-07T16:27:25.200" v="3298" actId="20577"/>
      <pc:docMkLst>
        <pc:docMk/>
      </pc:docMkLst>
      <pc:sldChg chg="del">
        <pc:chgData name="伊健 杜" userId="e69aded81da48593" providerId="LiveId" clId="{3D6178CC-4BAD-43D0-BB8E-005EB43DBE38}" dt="2023-03-07T08:58:18.775" v="0" actId="47"/>
        <pc:sldMkLst>
          <pc:docMk/>
          <pc:sldMk cId="834047182" sldId="2184"/>
        </pc:sldMkLst>
      </pc:sldChg>
      <pc:sldChg chg="del">
        <pc:chgData name="伊健 杜" userId="e69aded81da48593" providerId="LiveId" clId="{3D6178CC-4BAD-43D0-BB8E-005EB43DBE38}" dt="2023-03-07T08:58:18.775" v="0" actId="47"/>
        <pc:sldMkLst>
          <pc:docMk/>
          <pc:sldMk cId="1212189098" sldId="2188"/>
        </pc:sldMkLst>
      </pc:sldChg>
      <pc:sldChg chg="del">
        <pc:chgData name="伊健 杜" userId="e69aded81da48593" providerId="LiveId" clId="{3D6178CC-4BAD-43D0-BB8E-005EB43DBE38}" dt="2023-03-07T08:58:18.775" v="0" actId="47"/>
        <pc:sldMkLst>
          <pc:docMk/>
          <pc:sldMk cId="2669719062" sldId="2189"/>
        </pc:sldMkLst>
      </pc:sldChg>
      <pc:sldChg chg="del">
        <pc:chgData name="伊健 杜" userId="e69aded81da48593" providerId="LiveId" clId="{3D6178CC-4BAD-43D0-BB8E-005EB43DBE38}" dt="2023-03-07T08:58:18.775" v="0" actId="47"/>
        <pc:sldMkLst>
          <pc:docMk/>
          <pc:sldMk cId="3104156791" sldId="2190"/>
        </pc:sldMkLst>
      </pc:sldChg>
      <pc:sldChg chg="addSp delSp modSp add del mod">
        <pc:chgData name="伊健 杜" userId="e69aded81da48593" providerId="LiveId" clId="{3D6178CC-4BAD-43D0-BB8E-005EB43DBE38}" dt="2023-03-07T13:33:04.563" v="3279"/>
        <pc:sldMkLst>
          <pc:docMk/>
          <pc:sldMk cId="3518088350" sldId="2370"/>
        </pc:sldMkLst>
        <pc:spChg chg="mod">
          <ac:chgData name="伊健 杜" userId="e69aded81da48593" providerId="LiveId" clId="{3D6178CC-4BAD-43D0-BB8E-005EB43DBE38}" dt="2023-03-07T12:30:49.100" v="2026" actId="1076"/>
          <ac:spMkLst>
            <pc:docMk/>
            <pc:sldMk cId="3518088350" sldId="2370"/>
            <ac:spMk id="2" creationId="{B0D122F6-5EBB-0418-860A-479F752688DE}"/>
          </ac:spMkLst>
        </pc:spChg>
        <pc:spChg chg="mod">
          <ac:chgData name="伊健 杜" userId="e69aded81da48593" providerId="LiveId" clId="{3D6178CC-4BAD-43D0-BB8E-005EB43DBE38}" dt="2023-03-07T13:33:04.563" v="3279"/>
          <ac:spMkLst>
            <pc:docMk/>
            <pc:sldMk cId="3518088350" sldId="2370"/>
            <ac:spMk id="3" creationId="{D2C5C566-75E5-BE1C-DFFC-65AA0A5B5929}"/>
          </ac:spMkLst>
        </pc:spChg>
        <pc:picChg chg="del">
          <ac:chgData name="伊健 杜" userId="e69aded81da48593" providerId="LiveId" clId="{3D6178CC-4BAD-43D0-BB8E-005EB43DBE38}" dt="2023-03-07T12:31:00.473" v="2027" actId="478"/>
          <ac:picMkLst>
            <pc:docMk/>
            <pc:sldMk cId="3518088350" sldId="2370"/>
            <ac:picMk id="13314" creationId="{F9D13F11-C2B2-8A4E-009F-1A137510BC14}"/>
          </ac:picMkLst>
        </pc:picChg>
        <pc:picChg chg="add mod">
          <ac:chgData name="伊健 杜" userId="e69aded81da48593" providerId="LiveId" clId="{3D6178CC-4BAD-43D0-BB8E-005EB43DBE38}" dt="2023-03-07T12:52:34.463" v="3040" actId="1076"/>
          <ac:picMkLst>
            <pc:docMk/>
            <pc:sldMk cId="3518088350" sldId="2370"/>
            <ac:picMk id="25602" creationId="{CE988CF1-9524-A334-9844-357BEE0DF99A}"/>
          </ac:picMkLst>
        </pc:picChg>
        <pc:picChg chg="add mod">
          <ac:chgData name="伊健 杜" userId="e69aded81da48593" providerId="LiveId" clId="{3D6178CC-4BAD-43D0-BB8E-005EB43DBE38}" dt="2023-03-07T12:52:47.883" v="3042" actId="1076"/>
          <ac:picMkLst>
            <pc:docMk/>
            <pc:sldMk cId="3518088350" sldId="2370"/>
            <ac:picMk id="25604" creationId="{37A83BC3-FC0F-3944-376F-AA44D74EB58A}"/>
          </ac:picMkLst>
        </pc:picChg>
      </pc:sldChg>
      <pc:sldChg chg="del">
        <pc:chgData name="伊健 杜" userId="e69aded81da48593" providerId="LiveId" clId="{3D6178CC-4BAD-43D0-BB8E-005EB43DBE38}" dt="2023-03-07T08:58:36.712" v="1" actId="47"/>
        <pc:sldMkLst>
          <pc:docMk/>
          <pc:sldMk cId="3154943659" sldId="2381"/>
        </pc:sldMkLst>
      </pc:sldChg>
      <pc:sldChg chg="del">
        <pc:chgData name="伊健 杜" userId="e69aded81da48593" providerId="LiveId" clId="{3D6178CC-4BAD-43D0-BB8E-005EB43DBE38}" dt="2023-03-07T08:58:18.775" v="0" actId="47"/>
        <pc:sldMkLst>
          <pc:docMk/>
          <pc:sldMk cId="3036228478" sldId="2382"/>
        </pc:sldMkLst>
      </pc:sldChg>
      <pc:sldChg chg="del">
        <pc:chgData name="伊健 杜" userId="e69aded81da48593" providerId="LiveId" clId="{3D6178CC-4BAD-43D0-BB8E-005EB43DBE38}" dt="2023-03-07T08:58:18.775" v="0" actId="47"/>
        <pc:sldMkLst>
          <pc:docMk/>
          <pc:sldMk cId="459982546" sldId="2383"/>
        </pc:sldMkLst>
      </pc:sldChg>
      <pc:sldChg chg="del">
        <pc:chgData name="伊健 杜" userId="e69aded81da48593" providerId="LiveId" clId="{3D6178CC-4BAD-43D0-BB8E-005EB43DBE38}" dt="2023-03-07T08:58:18.775" v="0" actId="47"/>
        <pc:sldMkLst>
          <pc:docMk/>
          <pc:sldMk cId="1402866946" sldId="2384"/>
        </pc:sldMkLst>
      </pc:sldChg>
      <pc:sldChg chg="del">
        <pc:chgData name="伊健 杜" userId="e69aded81da48593" providerId="LiveId" clId="{3D6178CC-4BAD-43D0-BB8E-005EB43DBE38}" dt="2023-03-07T08:58:18.775" v="0" actId="47"/>
        <pc:sldMkLst>
          <pc:docMk/>
          <pc:sldMk cId="2023395980" sldId="2385"/>
        </pc:sldMkLst>
      </pc:sldChg>
      <pc:sldChg chg="del">
        <pc:chgData name="伊健 杜" userId="e69aded81da48593" providerId="LiveId" clId="{3D6178CC-4BAD-43D0-BB8E-005EB43DBE38}" dt="2023-03-07T08:58:18.775" v="0" actId="47"/>
        <pc:sldMkLst>
          <pc:docMk/>
          <pc:sldMk cId="2201681272" sldId="2386"/>
        </pc:sldMkLst>
      </pc:sldChg>
      <pc:sldChg chg="del">
        <pc:chgData name="伊健 杜" userId="e69aded81da48593" providerId="LiveId" clId="{3D6178CC-4BAD-43D0-BB8E-005EB43DBE38}" dt="2023-03-07T08:58:18.775" v="0" actId="47"/>
        <pc:sldMkLst>
          <pc:docMk/>
          <pc:sldMk cId="2094141012" sldId="2388"/>
        </pc:sldMkLst>
      </pc:sldChg>
      <pc:sldChg chg="del">
        <pc:chgData name="伊健 杜" userId="e69aded81da48593" providerId="LiveId" clId="{3D6178CC-4BAD-43D0-BB8E-005EB43DBE38}" dt="2023-03-07T08:58:18.775" v="0" actId="47"/>
        <pc:sldMkLst>
          <pc:docMk/>
          <pc:sldMk cId="4130767050" sldId="2389"/>
        </pc:sldMkLst>
      </pc:sldChg>
      <pc:sldChg chg="del">
        <pc:chgData name="伊健 杜" userId="e69aded81da48593" providerId="LiveId" clId="{3D6178CC-4BAD-43D0-BB8E-005EB43DBE38}" dt="2023-03-07T08:58:18.775" v="0" actId="47"/>
        <pc:sldMkLst>
          <pc:docMk/>
          <pc:sldMk cId="3829797887" sldId="2390"/>
        </pc:sldMkLst>
      </pc:sldChg>
      <pc:sldChg chg="del">
        <pc:chgData name="伊健 杜" userId="e69aded81da48593" providerId="LiveId" clId="{3D6178CC-4BAD-43D0-BB8E-005EB43DBE38}" dt="2023-03-07T08:58:18.775" v="0" actId="47"/>
        <pc:sldMkLst>
          <pc:docMk/>
          <pc:sldMk cId="3514973378" sldId="2391"/>
        </pc:sldMkLst>
      </pc:sldChg>
      <pc:sldChg chg="del">
        <pc:chgData name="伊健 杜" userId="e69aded81da48593" providerId="LiveId" clId="{3D6178CC-4BAD-43D0-BB8E-005EB43DBE38}" dt="2023-03-07T08:58:18.775" v="0" actId="47"/>
        <pc:sldMkLst>
          <pc:docMk/>
          <pc:sldMk cId="3949187802" sldId="2392"/>
        </pc:sldMkLst>
      </pc:sldChg>
      <pc:sldChg chg="del">
        <pc:chgData name="伊健 杜" userId="e69aded81da48593" providerId="LiveId" clId="{3D6178CC-4BAD-43D0-BB8E-005EB43DBE38}" dt="2023-03-07T08:58:36.712" v="1" actId="47"/>
        <pc:sldMkLst>
          <pc:docMk/>
          <pc:sldMk cId="3648397201" sldId="2393"/>
        </pc:sldMkLst>
      </pc:sldChg>
      <pc:sldChg chg="addSp delSp modSp mod ord">
        <pc:chgData name="伊健 杜" userId="e69aded81da48593" providerId="LiveId" clId="{3D6178CC-4BAD-43D0-BB8E-005EB43DBE38}" dt="2023-03-07T13:33:04.563" v="3279"/>
        <pc:sldMkLst>
          <pc:docMk/>
          <pc:sldMk cId="2751488196" sldId="2394"/>
        </pc:sldMkLst>
        <pc:spChg chg="mod">
          <ac:chgData name="伊健 杜" userId="e69aded81da48593" providerId="LiveId" clId="{3D6178CC-4BAD-43D0-BB8E-005EB43DBE38}" dt="2023-03-07T13:33:04.563" v="3279"/>
          <ac:spMkLst>
            <pc:docMk/>
            <pc:sldMk cId="2751488196" sldId="2394"/>
            <ac:spMk id="2" creationId="{10304424-DB4A-36E7-9E0D-D32A5DD0F26C}"/>
          </ac:spMkLst>
        </pc:spChg>
        <pc:spChg chg="del mod">
          <ac:chgData name="伊健 杜" userId="e69aded81da48593" providerId="LiveId" clId="{3D6178CC-4BAD-43D0-BB8E-005EB43DBE38}" dt="2023-03-07T11:28:57.385" v="9" actId="478"/>
          <ac:spMkLst>
            <pc:docMk/>
            <pc:sldMk cId="2751488196" sldId="2394"/>
            <ac:spMk id="5" creationId="{E7287B0E-EF55-E721-8EFA-9A9183C0EDF9}"/>
          </ac:spMkLst>
        </pc:spChg>
        <pc:picChg chg="add mod">
          <ac:chgData name="伊健 杜" userId="e69aded81da48593" providerId="LiveId" clId="{3D6178CC-4BAD-43D0-BB8E-005EB43DBE38}" dt="2023-03-07T11:32:48.045" v="92" actId="1076"/>
          <ac:picMkLst>
            <pc:docMk/>
            <pc:sldMk cId="2751488196" sldId="2394"/>
            <ac:picMk id="1026" creationId="{0996A675-32B7-1265-9409-135C25473781}"/>
          </ac:picMkLst>
        </pc:picChg>
        <pc:picChg chg="del mod">
          <ac:chgData name="伊健 杜" userId="e69aded81da48593" providerId="LiveId" clId="{3D6178CC-4BAD-43D0-BB8E-005EB43DBE38}" dt="2023-03-07T11:28:53.599" v="7" actId="478"/>
          <ac:picMkLst>
            <pc:docMk/>
            <pc:sldMk cId="2751488196" sldId="2394"/>
            <ac:picMk id="5126" creationId="{3D1F828C-4AB3-20C1-47BD-CDA6288B72BF}"/>
          </ac:picMkLst>
        </pc:picChg>
      </pc:sldChg>
      <pc:sldChg chg="del">
        <pc:chgData name="伊健 杜" userId="e69aded81da48593" providerId="LiveId" clId="{3D6178CC-4BAD-43D0-BB8E-005EB43DBE38}" dt="2023-03-07T08:58:36.712" v="1" actId="47"/>
        <pc:sldMkLst>
          <pc:docMk/>
          <pc:sldMk cId="2893989547" sldId="2395"/>
        </pc:sldMkLst>
      </pc:sldChg>
      <pc:sldChg chg="del">
        <pc:chgData name="伊健 杜" userId="e69aded81da48593" providerId="LiveId" clId="{3D6178CC-4BAD-43D0-BB8E-005EB43DBE38}" dt="2023-03-07T08:58:36.712" v="1" actId="47"/>
        <pc:sldMkLst>
          <pc:docMk/>
          <pc:sldMk cId="2187273062" sldId="2396"/>
        </pc:sldMkLst>
      </pc:sldChg>
      <pc:sldChg chg="del">
        <pc:chgData name="伊健 杜" userId="e69aded81da48593" providerId="LiveId" clId="{3D6178CC-4BAD-43D0-BB8E-005EB43DBE38}" dt="2023-03-07T08:58:18.775" v="0" actId="47"/>
        <pc:sldMkLst>
          <pc:docMk/>
          <pc:sldMk cId="3975697474" sldId="2397"/>
        </pc:sldMkLst>
      </pc:sldChg>
      <pc:sldChg chg="del">
        <pc:chgData name="伊健 杜" userId="e69aded81da48593" providerId="LiveId" clId="{3D6178CC-4BAD-43D0-BB8E-005EB43DBE38}" dt="2023-03-07T08:58:36.712" v="1" actId="47"/>
        <pc:sldMkLst>
          <pc:docMk/>
          <pc:sldMk cId="2851851377" sldId="2398"/>
        </pc:sldMkLst>
      </pc:sldChg>
      <pc:sldChg chg="del">
        <pc:chgData name="伊健 杜" userId="e69aded81da48593" providerId="LiveId" clId="{3D6178CC-4BAD-43D0-BB8E-005EB43DBE38}" dt="2023-03-07T08:58:18.775" v="0" actId="47"/>
        <pc:sldMkLst>
          <pc:docMk/>
          <pc:sldMk cId="2209848964" sldId="2399"/>
        </pc:sldMkLst>
      </pc:sldChg>
      <pc:sldChg chg="del">
        <pc:chgData name="伊健 杜" userId="e69aded81da48593" providerId="LiveId" clId="{3D6178CC-4BAD-43D0-BB8E-005EB43DBE38}" dt="2023-03-07T08:58:18.775" v="0" actId="47"/>
        <pc:sldMkLst>
          <pc:docMk/>
          <pc:sldMk cId="3790647379" sldId="2400"/>
        </pc:sldMkLst>
      </pc:sldChg>
      <pc:sldChg chg="del">
        <pc:chgData name="伊健 杜" userId="e69aded81da48593" providerId="LiveId" clId="{3D6178CC-4BAD-43D0-BB8E-005EB43DBE38}" dt="2023-03-07T08:58:18.775" v="0" actId="47"/>
        <pc:sldMkLst>
          <pc:docMk/>
          <pc:sldMk cId="2980636346" sldId="2401"/>
        </pc:sldMkLst>
      </pc:sldChg>
      <pc:sldChg chg="del">
        <pc:chgData name="伊健 杜" userId="e69aded81da48593" providerId="LiveId" clId="{3D6178CC-4BAD-43D0-BB8E-005EB43DBE38}" dt="2023-03-07T08:58:36.712" v="1" actId="47"/>
        <pc:sldMkLst>
          <pc:docMk/>
          <pc:sldMk cId="474874758" sldId="2402"/>
        </pc:sldMkLst>
      </pc:sldChg>
      <pc:sldChg chg="del">
        <pc:chgData name="伊健 杜" userId="e69aded81da48593" providerId="LiveId" clId="{3D6178CC-4BAD-43D0-BB8E-005EB43DBE38}" dt="2023-03-07T08:58:36.712" v="1" actId="47"/>
        <pc:sldMkLst>
          <pc:docMk/>
          <pc:sldMk cId="847133223" sldId="2403"/>
        </pc:sldMkLst>
      </pc:sldChg>
      <pc:sldChg chg="del ord">
        <pc:chgData name="伊健 杜" userId="e69aded81da48593" providerId="LiveId" clId="{3D6178CC-4BAD-43D0-BB8E-005EB43DBE38}" dt="2023-03-07T08:58:41.586" v="4" actId="47"/>
        <pc:sldMkLst>
          <pc:docMk/>
          <pc:sldMk cId="1543698883" sldId="2405"/>
        </pc:sldMkLst>
      </pc:sldChg>
      <pc:sldChg chg="del">
        <pc:chgData name="伊健 杜" userId="e69aded81da48593" providerId="LiveId" clId="{3D6178CC-4BAD-43D0-BB8E-005EB43DBE38}" dt="2023-03-07T08:58:36.712" v="1" actId="47"/>
        <pc:sldMkLst>
          <pc:docMk/>
          <pc:sldMk cId="2695497273" sldId="2406"/>
        </pc:sldMkLst>
      </pc:sldChg>
      <pc:sldChg chg="modSp mod ord">
        <pc:chgData name="伊健 杜" userId="e69aded81da48593" providerId="LiveId" clId="{3D6178CC-4BAD-43D0-BB8E-005EB43DBE38}" dt="2023-03-07T13:33:04.563" v="3279"/>
        <pc:sldMkLst>
          <pc:docMk/>
          <pc:sldMk cId="279886821" sldId="2407"/>
        </pc:sldMkLst>
        <pc:spChg chg="mod">
          <ac:chgData name="伊健 杜" userId="e69aded81da48593" providerId="LiveId" clId="{3D6178CC-4BAD-43D0-BB8E-005EB43DBE38}" dt="2023-03-07T13:33:04.563" v="3279"/>
          <ac:spMkLst>
            <pc:docMk/>
            <pc:sldMk cId="279886821" sldId="2407"/>
            <ac:spMk id="5" creationId="{E7287B0E-EF55-E721-8EFA-9A9183C0EDF9}"/>
          </ac:spMkLst>
        </pc:spChg>
      </pc:sldChg>
      <pc:sldChg chg="del">
        <pc:chgData name="伊健 杜" userId="e69aded81da48593" providerId="LiveId" clId="{3D6178CC-4BAD-43D0-BB8E-005EB43DBE38}" dt="2023-03-07T08:58:36.712" v="1" actId="47"/>
        <pc:sldMkLst>
          <pc:docMk/>
          <pc:sldMk cId="4101132583" sldId="2408"/>
        </pc:sldMkLst>
      </pc:sldChg>
      <pc:sldChg chg="del">
        <pc:chgData name="伊健 杜" userId="e69aded81da48593" providerId="LiveId" clId="{3D6178CC-4BAD-43D0-BB8E-005EB43DBE38}" dt="2023-03-07T08:58:36.712" v="1" actId="47"/>
        <pc:sldMkLst>
          <pc:docMk/>
          <pc:sldMk cId="3799016291" sldId="2409"/>
        </pc:sldMkLst>
      </pc:sldChg>
      <pc:sldChg chg="del">
        <pc:chgData name="伊健 杜" userId="e69aded81da48593" providerId="LiveId" clId="{3D6178CC-4BAD-43D0-BB8E-005EB43DBE38}" dt="2023-03-07T08:58:36.712" v="1" actId="47"/>
        <pc:sldMkLst>
          <pc:docMk/>
          <pc:sldMk cId="1950456382" sldId="2410"/>
        </pc:sldMkLst>
      </pc:sldChg>
      <pc:sldChg chg="del">
        <pc:chgData name="伊健 杜" userId="e69aded81da48593" providerId="LiveId" clId="{3D6178CC-4BAD-43D0-BB8E-005EB43DBE38}" dt="2023-03-07T08:58:36.712" v="1" actId="47"/>
        <pc:sldMkLst>
          <pc:docMk/>
          <pc:sldMk cId="1581505895" sldId="2412"/>
        </pc:sldMkLst>
      </pc:sldChg>
      <pc:sldChg chg="del">
        <pc:chgData name="伊健 杜" userId="e69aded81da48593" providerId="LiveId" clId="{3D6178CC-4BAD-43D0-BB8E-005EB43DBE38}" dt="2023-03-07T08:58:36.712" v="1" actId="47"/>
        <pc:sldMkLst>
          <pc:docMk/>
          <pc:sldMk cId="2447963049" sldId="2413"/>
        </pc:sldMkLst>
      </pc:sldChg>
      <pc:sldChg chg="del">
        <pc:chgData name="伊健 杜" userId="e69aded81da48593" providerId="LiveId" clId="{3D6178CC-4BAD-43D0-BB8E-005EB43DBE38}" dt="2023-03-07T08:58:36.712" v="1" actId="47"/>
        <pc:sldMkLst>
          <pc:docMk/>
          <pc:sldMk cId="4063308967" sldId="2414"/>
        </pc:sldMkLst>
      </pc:sldChg>
      <pc:sldChg chg="del">
        <pc:chgData name="伊健 杜" userId="e69aded81da48593" providerId="LiveId" clId="{3D6178CC-4BAD-43D0-BB8E-005EB43DBE38}" dt="2023-03-07T08:58:36.712" v="1" actId="47"/>
        <pc:sldMkLst>
          <pc:docMk/>
          <pc:sldMk cId="668223940" sldId="2415"/>
        </pc:sldMkLst>
      </pc:sldChg>
      <pc:sldChg chg="del">
        <pc:chgData name="伊健 杜" userId="e69aded81da48593" providerId="LiveId" clId="{3D6178CC-4BAD-43D0-BB8E-005EB43DBE38}" dt="2023-03-07T08:58:36.712" v="1" actId="47"/>
        <pc:sldMkLst>
          <pc:docMk/>
          <pc:sldMk cId="1508327596" sldId="2417"/>
        </pc:sldMkLst>
      </pc:sldChg>
      <pc:sldChg chg="delSp modSp add del mod ord">
        <pc:chgData name="伊健 杜" userId="e69aded81da48593" providerId="LiveId" clId="{3D6178CC-4BAD-43D0-BB8E-005EB43DBE38}" dt="2023-03-07T12:30:15.667" v="2003" actId="47"/>
        <pc:sldMkLst>
          <pc:docMk/>
          <pc:sldMk cId="3152009167" sldId="2417"/>
        </pc:sldMkLst>
        <pc:spChg chg="mod">
          <ac:chgData name="伊健 杜" userId="e69aded81da48593" providerId="LiveId" clId="{3D6178CC-4BAD-43D0-BB8E-005EB43DBE38}" dt="2023-03-07T12:15:28.084" v="1537"/>
          <ac:spMkLst>
            <pc:docMk/>
            <pc:sldMk cId="3152009167" sldId="2417"/>
            <ac:spMk id="2" creationId="{10304424-DB4A-36E7-9E0D-D32A5DD0F26C}"/>
          </ac:spMkLst>
        </pc:spChg>
        <pc:spChg chg="mod">
          <ac:chgData name="伊健 杜" userId="e69aded81da48593" providerId="LiveId" clId="{3D6178CC-4BAD-43D0-BB8E-005EB43DBE38}" dt="2023-03-07T12:15:55.744" v="1644"/>
          <ac:spMkLst>
            <pc:docMk/>
            <pc:sldMk cId="3152009167" sldId="2417"/>
            <ac:spMk id="5" creationId="{E7287B0E-EF55-E721-8EFA-9A9183C0EDF9}"/>
          </ac:spMkLst>
        </pc:spChg>
        <pc:picChg chg="del">
          <ac:chgData name="伊健 杜" userId="e69aded81da48593" providerId="LiveId" clId="{3D6178CC-4BAD-43D0-BB8E-005EB43DBE38}" dt="2023-03-07T11:43:00.510" v="767" actId="478"/>
          <ac:picMkLst>
            <pc:docMk/>
            <pc:sldMk cId="3152009167" sldId="2417"/>
            <ac:picMk id="5126" creationId="{3D1F828C-4AB3-20C1-47BD-CDA6288B72BF}"/>
          </ac:picMkLst>
        </pc:picChg>
      </pc:sldChg>
      <pc:sldChg chg="addSp modSp add mod">
        <pc:chgData name="伊健 杜" userId="e69aded81da48593" providerId="LiveId" clId="{3D6178CC-4BAD-43D0-BB8E-005EB43DBE38}" dt="2023-03-07T13:33:04.563" v="3279"/>
        <pc:sldMkLst>
          <pc:docMk/>
          <pc:sldMk cId="604775589" sldId="2418"/>
        </pc:sldMkLst>
        <pc:spChg chg="mod">
          <ac:chgData name="伊健 杜" userId="e69aded81da48593" providerId="LiveId" clId="{3D6178CC-4BAD-43D0-BB8E-005EB43DBE38}" dt="2023-03-07T13:33:04.563" v="3279"/>
          <ac:spMkLst>
            <pc:docMk/>
            <pc:sldMk cId="604775589" sldId="2418"/>
            <ac:spMk id="2" creationId="{10304424-DB4A-36E7-9E0D-D32A5DD0F26C}"/>
          </ac:spMkLst>
        </pc:spChg>
        <pc:spChg chg="mod">
          <ac:chgData name="伊健 杜" userId="e69aded81da48593" providerId="LiveId" clId="{3D6178CC-4BAD-43D0-BB8E-005EB43DBE38}" dt="2023-03-07T13:33:04.563" v="3279"/>
          <ac:spMkLst>
            <pc:docMk/>
            <pc:sldMk cId="604775589" sldId="2418"/>
            <ac:spMk id="5" creationId="{E7287B0E-EF55-E721-8EFA-9A9183C0EDF9}"/>
          </ac:spMkLst>
        </pc:spChg>
        <pc:picChg chg="add mod">
          <ac:chgData name="伊健 杜" userId="e69aded81da48593" providerId="LiveId" clId="{3D6178CC-4BAD-43D0-BB8E-005EB43DBE38}" dt="2023-03-07T11:40:14.396" v="504" actId="1076"/>
          <ac:picMkLst>
            <pc:docMk/>
            <pc:sldMk cId="604775589" sldId="2418"/>
            <ac:picMk id="4098" creationId="{CA49C901-9C2E-F9CC-C1DE-D117299A2240}"/>
          </ac:picMkLst>
        </pc:picChg>
      </pc:sldChg>
      <pc:sldChg chg="del">
        <pc:chgData name="伊健 杜" userId="e69aded81da48593" providerId="LiveId" clId="{3D6178CC-4BAD-43D0-BB8E-005EB43DBE38}" dt="2023-03-07T08:58:36.712" v="1" actId="47"/>
        <pc:sldMkLst>
          <pc:docMk/>
          <pc:sldMk cId="1645852067" sldId="2418"/>
        </pc:sldMkLst>
      </pc:sldChg>
      <pc:sldChg chg="delSp modSp add del mod ord">
        <pc:chgData name="伊健 杜" userId="e69aded81da48593" providerId="LiveId" clId="{3D6178CC-4BAD-43D0-BB8E-005EB43DBE38}" dt="2023-03-07T12:58:05.453" v="3278" actId="47"/>
        <pc:sldMkLst>
          <pc:docMk/>
          <pc:sldMk cId="842796978" sldId="2419"/>
        </pc:sldMkLst>
        <pc:spChg chg="mod">
          <ac:chgData name="伊健 杜" userId="e69aded81da48593" providerId="LiveId" clId="{3D6178CC-4BAD-43D0-BB8E-005EB43DBE38}" dt="2023-03-07T12:57:50.801" v="3273"/>
          <ac:spMkLst>
            <pc:docMk/>
            <pc:sldMk cId="842796978" sldId="2419"/>
            <ac:spMk id="2" creationId="{10304424-DB4A-36E7-9E0D-D32A5DD0F26C}"/>
          </ac:spMkLst>
        </pc:spChg>
        <pc:picChg chg="del">
          <ac:chgData name="伊健 杜" userId="e69aded81da48593" providerId="LiveId" clId="{3D6178CC-4BAD-43D0-BB8E-005EB43DBE38}" dt="2023-03-07T11:33:46.429" v="125" actId="478"/>
          <ac:picMkLst>
            <pc:docMk/>
            <pc:sldMk cId="842796978" sldId="2419"/>
            <ac:picMk id="1026" creationId="{0996A675-32B7-1265-9409-135C25473781}"/>
          </ac:picMkLst>
        </pc:picChg>
      </pc:sldChg>
      <pc:sldChg chg="del">
        <pc:chgData name="伊健 杜" userId="e69aded81da48593" providerId="LiveId" clId="{3D6178CC-4BAD-43D0-BB8E-005EB43DBE38}" dt="2023-03-07T08:58:36.712" v="1" actId="47"/>
        <pc:sldMkLst>
          <pc:docMk/>
          <pc:sldMk cId="4100540751" sldId="2419"/>
        </pc:sldMkLst>
      </pc:sldChg>
      <pc:sldChg chg="addSp modSp add mod">
        <pc:chgData name="伊健 杜" userId="e69aded81da48593" providerId="LiveId" clId="{3D6178CC-4BAD-43D0-BB8E-005EB43DBE38}" dt="2023-03-07T13:33:04.563" v="3279"/>
        <pc:sldMkLst>
          <pc:docMk/>
          <pc:sldMk cId="3185862080" sldId="2420"/>
        </pc:sldMkLst>
        <pc:spChg chg="mod">
          <ac:chgData name="伊健 杜" userId="e69aded81da48593" providerId="LiveId" clId="{3D6178CC-4BAD-43D0-BB8E-005EB43DBE38}" dt="2023-03-07T13:33:04.563" v="3279"/>
          <ac:spMkLst>
            <pc:docMk/>
            <pc:sldMk cId="3185862080" sldId="2420"/>
            <ac:spMk id="2" creationId="{10304424-DB4A-36E7-9E0D-D32A5DD0F26C}"/>
          </ac:spMkLst>
        </pc:spChg>
        <pc:spChg chg="mod">
          <ac:chgData name="伊健 杜" userId="e69aded81da48593" providerId="LiveId" clId="{3D6178CC-4BAD-43D0-BB8E-005EB43DBE38}" dt="2023-03-07T13:33:04.563" v="3279"/>
          <ac:spMkLst>
            <pc:docMk/>
            <pc:sldMk cId="3185862080" sldId="2420"/>
            <ac:spMk id="5" creationId="{E7287B0E-EF55-E721-8EFA-9A9183C0EDF9}"/>
          </ac:spMkLst>
        </pc:spChg>
        <pc:picChg chg="add mod">
          <ac:chgData name="伊健 杜" userId="e69aded81da48593" providerId="LiveId" clId="{3D6178CC-4BAD-43D0-BB8E-005EB43DBE38}" dt="2023-03-07T11:38:41.111" v="394" actId="14100"/>
          <ac:picMkLst>
            <pc:docMk/>
            <pc:sldMk cId="3185862080" sldId="2420"/>
            <ac:picMk id="2050" creationId="{BC671D7D-1CD0-13A2-6631-AA6DA2DC4D47}"/>
          </ac:picMkLst>
        </pc:picChg>
      </pc:sldChg>
      <pc:sldChg chg="del">
        <pc:chgData name="伊健 杜" userId="e69aded81da48593" providerId="LiveId" clId="{3D6178CC-4BAD-43D0-BB8E-005EB43DBE38}" dt="2023-03-07T08:58:36.712" v="1" actId="47"/>
        <pc:sldMkLst>
          <pc:docMk/>
          <pc:sldMk cId="3504543119" sldId="2420"/>
        </pc:sldMkLst>
      </pc:sldChg>
      <pc:sldChg chg="modSp add mod">
        <pc:chgData name="伊健 杜" userId="e69aded81da48593" providerId="LiveId" clId="{3D6178CC-4BAD-43D0-BB8E-005EB43DBE38}" dt="2023-03-07T13:33:04.563" v="3279"/>
        <pc:sldMkLst>
          <pc:docMk/>
          <pc:sldMk cId="2282371370" sldId="2421"/>
        </pc:sldMkLst>
        <pc:spChg chg="mod">
          <ac:chgData name="伊健 杜" userId="e69aded81da48593" providerId="LiveId" clId="{3D6178CC-4BAD-43D0-BB8E-005EB43DBE38}" dt="2023-03-07T13:33:04.563" v="3279"/>
          <ac:spMkLst>
            <pc:docMk/>
            <pc:sldMk cId="2282371370" sldId="2421"/>
            <ac:spMk id="2" creationId="{10304424-DB4A-36E7-9E0D-D32A5DD0F26C}"/>
          </ac:spMkLst>
        </pc:spChg>
      </pc:sldChg>
      <pc:sldChg chg="del">
        <pc:chgData name="伊健 杜" userId="e69aded81da48593" providerId="LiveId" clId="{3D6178CC-4BAD-43D0-BB8E-005EB43DBE38}" dt="2023-03-07T08:58:36.712" v="1" actId="47"/>
        <pc:sldMkLst>
          <pc:docMk/>
          <pc:sldMk cId="3607935131" sldId="2421"/>
        </pc:sldMkLst>
      </pc:sldChg>
      <pc:sldChg chg="del">
        <pc:chgData name="伊健 杜" userId="e69aded81da48593" providerId="LiveId" clId="{3D6178CC-4BAD-43D0-BB8E-005EB43DBE38}" dt="2023-03-07T08:58:36.712" v="1" actId="47"/>
        <pc:sldMkLst>
          <pc:docMk/>
          <pc:sldMk cId="2734081382" sldId="2422"/>
        </pc:sldMkLst>
      </pc:sldChg>
      <pc:sldChg chg="addSp modSp add mod">
        <pc:chgData name="伊健 杜" userId="e69aded81da48593" providerId="LiveId" clId="{3D6178CC-4BAD-43D0-BB8E-005EB43DBE38}" dt="2023-03-07T13:33:04.563" v="3279"/>
        <pc:sldMkLst>
          <pc:docMk/>
          <pc:sldMk cId="4056101547" sldId="2422"/>
        </pc:sldMkLst>
        <pc:spChg chg="mod">
          <ac:chgData name="伊健 杜" userId="e69aded81da48593" providerId="LiveId" clId="{3D6178CC-4BAD-43D0-BB8E-005EB43DBE38}" dt="2023-03-07T13:33:04.563" v="3279"/>
          <ac:spMkLst>
            <pc:docMk/>
            <pc:sldMk cId="4056101547" sldId="2422"/>
            <ac:spMk id="2" creationId="{10304424-DB4A-36E7-9E0D-D32A5DD0F26C}"/>
          </ac:spMkLst>
        </pc:spChg>
        <pc:spChg chg="mod">
          <ac:chgData name="伊健 杜" userId="e69aded81da48593" providerId="LiveId" clId="{3D6178CC-4BAD-43D0-BB8E-005EB43DBE38}" dt="2023-03-07T13:33:04.563" v="3279"/>
          <ac:spMkLst>
            <pc:docMk/>
            <pc:sldMk cId="4056101547" sldId="2422"/>
            <ac:spMk id="5" creationId="{E7287B0E-EF55-E721-8EFA-9A9183C0EDF9}"/>
          </ac:spMkLst>
        </pc:spChg>
        <pc:picChg chg="add mod">
          <ac:chgData name="伊健 杜" userId="e69aded81da48593" providerId="LiveId" clId="{3D6178CC-4BAD-43D0-BB8E-005EB43DBE38}" dt="2023-03-07T12:47:53.591" v="2894" actId="1076"/>
          <ac:picMkLst>
            <pc:docMk/>
            <pc:sldMk cId="4056101547" sldId="2422"/>
            <ac:picMk id="17410" creationId="{E94C5CED-D0DB-4C02-DE24-4EFFCAA3F2A1}"/>
          </ac:picMkLst>
        </pc:picChg>
      </pc:sldChg>
      <pc:sldChg chg="del">
        <pc:chgData name="伊健 杜" userId="e69aded81da48593" providerId="LiveId" clId="{3D6178CC-4BAD-43D0-BB8E-005EB43DBE38}" dt="2023-03-07T08:58:36.712" v="1" actId="47"/>
        <pc:sldMkLst>
          <pc:docMk/>
          <pc:sldMk cId="32954566" sldId="2423"/>
        </pc:sldMkLst>
      </pc:sldChg>
      <pc:sldChg chg="addSp delSp modSp add mod">
        <pc:chgData name="伊健 杜" userId="e69aded81da48593" providerId="LiveId" clId="{3D6178CC-4BAD-43D0-BB8E-005EB43DBE38}" dt="2023-03-07T13:33:04.563" v="3279"/>
        <pc:sldMkLst>
          <pc:docMk/>
          <pc:sldMk cId="3128871209" sldId="2423"/>
        </pc:sldMkLst>
        <pc:spChg chg="mod">
          <ac:chgData name="伊健 杜" userId="e69aded81da48593" providerId="LiveId" clId="{3D6178CC-4BAD-43D0-BB8E-005EB43DBE38}" dt="2023-03-07T11:47:14.221" v="1109"/>
          <ac:spMkLst>
            <pc:docMk/>
            <pc:sldMk cId="3128871209" sldId="2423"/>
            <ac:spMk id="2" creationId="{10304424-DB4A-36E7-9E0D-D32A5DD0F26C}"/>
          </ac:spMkLst>
        </pc:spChg>
        <pc:spChg chg="mod">
          <ac:chgData name="伊健 杜" userId="e69aded81da48593" providerId="LiveId" clId="{3D6178CC-4BAD-43D0-BB8E-005EB43DBE38}" dt="2023-03-07T13:33:04.563" v="3279"/>
          <ac:spMkLst>
            <pc:docMk/>
            <pc:sldMk cId="3128871209" sldId="2423"/>
            <ac:spMk id="5" creationId="{E7287B0E-EF55-E721-8EFA-9A9183C0EDF9}"/>
          </ac:spMkLst>
        </pc:spChg>
        <pc:picChg chg="del">
          <ac:chgData name="伊健 杜" userId="e69aded81da48593" providerId="LiveId" clId="{3D6178CC-4BAD-43D0-BB8E-005EB43DBE38}" dt="2023-03-07T11:47:40.462" v="1161" actId="478"/>
          <ac:picMkLst>
            <pc:docMk/>
            <pc:sldMk cId="3128871209" sldId="2423"/>
            <ac:picMk id="4098" creationId="{CA49C901-9C2E-F9CC-C1DE-D117299A2240}"/>
          </ac:picMkLst>
        </pc:picChg>
        <pc:picChg chg="add mod">
          <ac:chgData name="伊健 杜" userId="e69aded81da48593" providerId="LiveId" clId="{3D6178CC-4BAD-43D0-BB8E-005EB43DBE38}" dt="2023-03-07T12:51:55.325" v="3032" actId="1076"/>
          <ac:picMkLst>
            <pc:docMk/>
            <pc:sldMk cId="3128871209" sldId="2423"/>
            <ac:picMk id="14338" creationId="{599AF6C1-7F91-CB6A-E61E-431DAB93315A}"/>
          </ac:picMkLst>
        </pc:picChg>
      </pc:sldChg>
      <pc:sldChg chg="addSp modSp add mod ord">
        <pc:chgData name="伊健 杜" userId="e69aded81da48593" providerId="LiveId" clId="{3D6178CC-4BAD-43D0-BB8E-005EB43DBE38}" dt="2023-03-07T13:33:04.563" v="3279"/>
        <pc:sldMkLst>
          <pc:docMk/>
          <pc:sldMk cId="2072093970" sldId="2424"/>
        </pc:sldMkLst>
        <pc:spChg chg="mod">
          <ac:chgData name="伊健 杜" userId="e69aded81da48593" providerId="LiveId" clId="{3D6178CC-4BAD-43D0-BB8E-005EB43DBE38}" dt="2023-03-07T13:33:04.563" v="3279"/>
          <ac:spMkLst>
            <pc:docMk/>
            <pc:sldMk cId="2072093970" sldId="2424"/>
            <ac:spMk id="5" creationId="{E7287B0E-EF55-E721-8EFA-9A9183C0EDF9}"/>
          </ac:spMkLst>
        </pc:spChg>
        <pc:picChg chg="add mod">
          <ac:chgData name="伊健 杜" userId="e69aded81da48593" providerId="LiveId" clId="{3D6178CC-4BAD-43D0-BB8E-005EB43DBE38}" dt="2023-03-07T12:51:24.436" v="3029" actId="14100"/>
          <ac:picMkLst>
            <pc:docMk/>
            <pc:sldMk cId="2072093970" sldId="2424"/>
            <ac:picMk id="13314" creationId="{35E045E8-B7FE-4A1C-0EC5-BDC6D6A133C0}"/>
          </ac:picMkLst>
        </pc:picChg>
      </pc:sldChg>
      <pc:sldChg chg="add del">
        <pc:chgData name="伊健 杜" userId="e69aded81da48593" providerId="LiveId" clId="{3D6178CC-4BAD-43D0-BB8E-005EB43DBE38}" dt="2023-03-07T11:48:15.725" v="1223" actId="47"/>
        <pc:sldMkLst>
          <pc:docMk/>
          <pc:sldMk cId="4282017780" sldId="2424"/>
        </pc:sldMkLst>
      </pc:sldChg>
      <pc:sldChg chg="addSp modSp add mod">
        <pc:chgData name="伊健 杜" userId="e69aded81da48593" providerId="LiveId" clId="{3D6178CC-4BAD-43D0-BB8E-005EB43DBE38}" dt="2023-03-07T13:33:04.563" v="3279"/>
        <pc:sldMkLst>
          <pc:docMk/>
          <pc:sldMk cId="789552879" sldId="2425"/>
        </pc:sldMkLst>
        <pc:spChg chg="mod">
          <ac:chgData name="伊健 杜" userId="e69aded81da48593" providerId="LiveId" clId="{3D6178CC-4BAD-43D0-BB8E-005EB43DBE38}" dt="2023-03-07T11:59:40.337" v="1288"/>
          <ac:spMkLst>
            <pc:docMk/>
            <pc:sldMk cId="789552879" sldId="2425"/>
            <ac:spMk id="2" creationId="{10304424-DB4A-36E7-9E0D-D32A5DD0F26C}"/>
          </ac:spMkLst>
        </pc:spChg>
        <pc:spChg chg="mod">
          <ac:chgData name="伊健 杜" userId="e69aded81da48593" providerId="LiveId" clId="{3D6178CC-4BAD-43D0-BB8E-005EB43DBE38}" dt="2023-03-07T13:33:04.563" v="3279"/>
          <ac:spMkLst>
            <pc:docMk/>
            <pc:sldMk cId="789552879" sldId="2425"/>
            <ac:spMk id="5" creationId="{E7287B0E-EF55-E721-8EFA-9A9183C0EDF9}"/>
          </ac:spMkLst>
        </pc:spChg>
        <pc:picChg chg="add mod">
          <ac:chgData name="伊健 杜" userId="e69aded81da48593" providerId="LiveId" clId="{3D6178CC-4BAD-43D0-BB8E-005EB43DBE38}" dt="2023-03-07T12:52:18.272" v="3036" actId="1076"/>
          <ac:picMkLst>
            <pc:docMk/>
            <pc:sldMk cId="789552879" sldId="2425"/>
            <ac:picMk id="12290" creationId="{8BE0D5D6-C4D0-E490-F6B9-52263428EDE6}"/>
          </ac:picMkLst>
        </pc:picChg>
      </pc:sldChg>
      <pc:sldChg chg="addSp delSp modSp add del mod">
        <pc:chgData name="伊健 杜" userId="e69aded81da48593" providerId="LiveId" clId="{3D6178CC-4BAD-43D0-BB8E-005EB43DBE38}" dt="2023-03-07T12:11:46.913" v="1402" actId="47"/>
        <pc:sldMkLst>
          <pc:docMk/>
          <pc:sldMk cId="2704864977" sldId="2426"/>
        </pc:sldMkLst>
        <pc:spChg chg="mod">
          <ac:chgData name="伊健 杜" userId="e69aded81da48593" providerId="LiveId" clId="{3D6178CC-4BAD-43D0-BB8E-005EB43DBE38}" dt="2023-03-07T11:59:46.925" v="1289"/>
          <ac:spMkLst>
            <pc:docMk/>
            <pc:sldMk cId="2704864977" sldId="2426"/>
            <ac:spMk id="2" creationId="{10304424-DB4A-36E7-9E0D-D32A5DD0F26C}"/>
          </ac:spMkLst>
        </pc:spChg>
        <pc:spChg chg="add del">
          <ac:chgData name="伊健 杜" userId="e69aded81da48593" providerId="LiveId" clId="{3D6178CC-4BAD-43D0-BB8E-005EB43DBE38}" dt="2023-03-07T12:02:24.552" v="1344" actId="22"/>
          <ac:spMkLst>
            <pc:docMk/>
            <pc:sldMk cId="2704864977" sldId="2426"/>
            <ac:spMk id="4" creationId="{00A6382E-71C2-4B5C-1E95-FD00C4B9F964}"/>
          </ac:spMkLst>
        </pc:spChg>
        <pc:spChg chg="mod">
          <ac:chgData name="伊健 杜" userId="e69aded81da48593" providerId="LiveId" clId="{3D6178CC-4BAD-43D0-BB8E-005EB43DBE38}" dt="2023-03-07T12:10:49.557" v="1371" actId="20577"/>
          <ac:spMkLst>
            <pc:docMk/>
            <pc:sldMk cId="2704864977" sldId="2426"/>
            <ac:spMk id="5" creationId="{E7287B0E-EF55-E721-8EFA-9A9183C0EDF9}"/>
          </ac:spMkLst>
        </pc:spChg>
      </pc:sldChg>
      <pc:sldChg chg="modSp add mod">
        <pc:chgData name="伊健 杜" userId="e69aded81da48593" providerId="LiveId" clId="{3D6178CC-4BAD-43D0-BB8E-005EB43DBE38}" dt="2023-03-07T13:33:04.563" v="3279"/>
        <pc:sldMkLst>
          <pc:docMk/>
          <pc:sldMk cId="457221520" sldId="2427"/>
        </pc:sldMkLst>
        <pc:spChg chg="mod">
          <ac:chgData name="伊健 杜" userId="e69aded81da48593" providerId="LiveId" clId="{3D6178CC-4BAD-43D0-BB8E-005EB43DBE38}" dt="2023-03-07T13:33:04.563" v="3279"/>
          <ac:spMkLst>
            <pc:docMk/>
            <pc:sldMk cId="457221520" sldId="2427"/>
            <ac:spMk id="2" creationId="{10304424-DB4A-36E7-9E0D-D32A5DD0F26C}"/>
          </ac:spMkLst>
        </pc:spChg>
      </pc:sldChg>
      <pc:sldChg chg="modSp add mod ord">
        <pc:chgData name="伊健 杜" userId="e69aded81da48593" providerId="LiveId" clId="{3D6178CC-4BAD-43D0-BB8E-005EB43DBE38}" dt="2023-03-07T13:33:04.563" v="3279"/>
        <pc:sldMkLst>
          <pc:docMk/>
          <pc:sldMk cId="3966886732" sldId="2428"/>
        </pc:sldMkLst>
        <pc:spChg chg="mod">
          <ac:chgData name="伊健 杜" userId="e69aded81da48593" providerId="LiveId" clId="{3D6178CC-4BAD-43D0-BB8E-005EB43DBE38}" dt="2023-03-07T13:33:04.563" v="3279"/>
          <ac:spMkLst>
            <pc:docMk/>
            <pc:sldMk cId="3966886732" sldId="2428"/>
            <ac:spMk id="2" creationId="{10304424-DB4A-36E7-9E0D-D32A5DD0F26C}"/>
          </ac:spMkLst>
        </pc:spChg>
      </pc:sldChg>
      <pc:sldChg chg="addSp delSp modSp add mod">
        <pc:chgData name="伊健 杜" userId="e69aded81da48593" providerId="LiveId" clId="{3D6178CC-4BAD-43D0-BB8E-005EB43DBE38}" dt="2023-03-07T13:33:04.563" v="3279"/>
        <pc:sldMkLst>
          <pc:docMk/>
          <pc:sldMk cId="1406224214" sldId="2429"/>
        </pc:sldMkLst>
        <pc:spChg chg="mod">
          <ac:chgData name="伊健 杜" userId="e69aded81da48593" providerId="LiveId" clId="{3D6178CC-4BAD-43D0-BB8E-005EB43DBE38}" dt="2023-03-07T12:16:49.290" v="1657"/>
          <ac:spMkLst>
            <pc:docMk/>
            <pc:sldMk cId="1406224214" sldId="2429"/>
            <ac:spMk id="2" creationId="{10304424-DB4A-36E7-9E0D-D32A5DD0F26C}"/>
          </ac:spMkLst>
        </pc:spChg>
        <pc:spChg chg="mod">
          <ac:chgData name="伊健 杜" userId="e69aded81da48593" providerId="LiveId" clId="{3D6178CC-4BAD-43D0-BB8E-005EB43DBE38}" dt="2023-03-07T13:33:04.563" v="3279"/>
          <ac:spMkLst>
            <pc:docMk/>
            <pc:sldMk cId="1406224214" sldId="2429"/>
            <ac:spMk id="5" creationId="{E7287B0E-EF55-E721-8EFA-9A9183C0EDF9}"/>
          </ac:spMkLst>
        </pc:spChg>
        <pc:picChg chg="del">
          <ac:chgData name="伊健 杜" userId="e69aded81da48593" providerId="LiveId" clId="{3D6178CC-4BAD-43D0-BB8E-005EB43DBE38}" dt="2023-03-07T12:16:41.448" v="1648" actId="478"/>
          <ac:picMkLst>
            <pc:docMk/>
            <pc:sldMk cId="1406224214" sldId="2429"/>
            <ac:picMk id="4098" creationId="{CA49C901-9C2E-F9CC-C1DE-D117299A2240}"/>
          </ac:picMkLst>
        </pc:picChg>
        <pc:picChg chg="add mod">
          <ac:chgData name="伊健 杜" userId="e69aded81da48593" providerId="LiveId" clId="{3D6178CC-4BAD-43D0-BB8E-005EB43DBE38}" dt="2023-03-07T12:49:56.797" v="3005" actId="1076"/>
          <ac:picMkLst>
            <pc:docMk/>
            <pc:sldMk cId="1406224214" sldId="2429"/>
            <ac:picMk id="9218" creationId="{FE846446-88A8-9D79-4BEB-626133D06003}"/>
          </ac:picMkLst>
        </pc:picChg>
        <pc:picChg chg="add mod">
          <ac:chgData name="伊健 杜" userId="e69aded81da48593" providerId="LiveId" clId="{3D6178CC-4BAD-43D0-BB8E-005EB43DBE38}" dt="2023-03-07T12:50:26.492" v="3007" actId="1076"/>
          <ac:picMkLst>
            <pc:docMk/>
            <pc:sldMk cId="1406224214" sldId="2429"/>
            <ac:picMk id="9220" creationId="{FD36B18D-65AA-D4DC-F0FB-0A731553E955}"/>
          </ac:picMkLst>
        </pc:picChg>
      </pc:sldChg>
      <pc:sldChg chg="new del">
        <pc:chgData name="伊健 杜" userId="e69aded81da48593" providerId="LiveId" clId="{3D6178CC-4BAD-43D0-BB8E-005EB43DBE38}" dt="2023-03-07T12:15:40.892" v="1577" actId="680"/>
        <pc:sldMkLst>
          <pc:docMk/>
          <pc:sldMk cId="2302853684" sldId="2429"/>
        </pc:sldMkLst>
      </pc:sldChg>
      <pc:sldChg chg="addSp modSp add mod">
        <pc:chgData name="伊健 杜" userId="e69aded81da48593" providerId="LiveId" clId="{3D6178CC-4BAD-43D0-BB8E-005EB43DBE38}" dt="2023-03-07T13:33:04.563" v="3279"/>
        <pc:sldMkLst>
          <pc:docMk/>
          <pc:sldMk cId="3514871052" sldId="2430"/>
        </pc:sldMkLst>
        <pc:spChg chg="mod">
          <ac:chgData name="伊健 杜" userId="e69aded81da48593" providerId="LiveId" clId="{3D6178CC-4BAD-43D0-BB8E-005EB43DBE38}" dt="2023-03-07T13:33:04.563" v="3279"/>
          <ac:spMkLst>
            <pc:docMk/>
            <pc:sldMk cId="3514871052" sldId="2430"/>
            <ac:spMk id="5" creationId="{E7287B0E-EF55-E721-8EFA-9A9183C0EDF9}"/>
          </ac:spMkLst>
        </pc:spChg>
        <pc:picChg chg="add mod">
          <ac:chgData name="伊健 杜" userId="e69aded81da48593" providerId="LiveId" clId="{3D6178CC-4BAD-43D0-BB8E-005EB43DBE38}" dt="2023-03-07T12:50:54.811" v="3026" actId="1076"/>
          <ac:picMkLst>
            <pc:docMk/>
            <pc:sldMk cId="3514871052" sldId="2430"/>
            <ac:picMk id="8194" creationId="{8167EF80-FA57-3EE1-AAB8-E30224658168}"/>
          </ac:picMkLst>
        </pc:picChg>
      </pc:sldChg>
      <pc:sldChg chg="addSp delSp modSp add mod">
        <pc:chgData name="伊健 杜" userId="e69aded81da48593" providerId="LiveId" clId="{3D6178CC-4BAD-43D0-BB8E-005EB43DBE38}" dt="2023-03-07T12:23:37.651" v="1936"/>
        <pc:sldMkLst>
          <pc:docMk/>
          <pc:sldMk cId="1428814522" sldId="2431"/>
        </pc:sldMkLst>
        <pc:spChg chg="mod">
          <ac:chgData name="伊健 杜" userId="e69aded81da48593" providerId="LiveId" clId="{3D6178CC-4BAD-43D0-BB8E-005EB43DBE38}" dt="2023-03-07T12:21:40.627" v="1929" actId="20577"/>
          <ac:spMkLst>
            <pc:docMk/>
            <pc:sldMk cId="1428814522" sldId="2431"/>
            <ac:spMk id="2" creationId="{10304424-DB4A-36E7-9E0D-D32A5DD0F26C}"/>
          </ac:spMkLst>
        </pc:spChg>
        <pc:picChg chg="add del mod">
          <ac:chgData name="伊健 杜" userId="e69aded81da48593" providerId="LiveId" clId="{3D6178CC-4BAD-43D0-BB8E-005EB43DBE38}" dt="2023-03-07T12:23:27.012" v="1935" actId="478"/>
          <ac:picMkLst>
            <pc:docMk/>
            <pc:sldMk cId="1428814522" sldId="2431"/>
            <ac:picMk id="7170" creationId="{22FD63A2-FBF4-B23B-2092-21FC4E08018C}"/>
          </ac:picMkLst>
        </pc:picChg>
        <pc:picChg chg="add">
          <ac:chgData name="伊健 杜" userId="e69aded81da48593" providerId="LiveId" clId="{3D6178CC-4BAD-43D0-BB8E-005EB43DBE38}" dt="2023-03-07T12:23:37.651" v="1936"/>
          <ac:picMkLst>
            <pc:docMk/>
            <pc:sldMk cId="1428814522" sldId="2431"/>
            <ac:picMk id="7172" creationId="{8703EAD9-ADC3-366D-FEBA-30744A2F37F3}"/>
          </ac:picMkLst>
        </pc:picChg>
      </pc:sldChg>
      <pc:sldChg chg="addSp modSp add">
        <pc:chgData name="伊健 杜" userId="e69aded81da48593" providerId="LiveId" clId="{3D6178CC-4BAD-43D0-BB8E-005EB43DBE38}" dt="2023-03-07T12:24:11.095" v="1941" actId="1076"/>
        <pc:sldMkLst>
          <pc:docMk/>
          <pc:sldMk cId="2572536915" sldId="2432"/>
        </pc:sldMkLst>
        <pc:picChg chg="add mod">
          <ac:chgData name="伊健 杜" userId="e69aded81da48593" providerId="LiveId" clId="{3D6178CC-4BAD-43D0-BB8E-005EB43DBE38}" dt="2023-03-07T12:24:11.095" v="1941" actId="1076"/>
          <ac:picMkLst>
            <pc:docMk/>
            <pc:sldMk cId="2572536915" sldId="2432"/>
            <ac:picMk id="6146" creationId="{E0762719-E719-6EA2-1822-9DF17889718A}"/>
          </ac:picMkLst>
        </pc:picChg>
      </pc:sldChg>
      <pc:sldChg chg="addSp add">
        <pc:chgData name="伊健 杜" userId="e69aded81da48593" providerId="LiveId" clId="{3D6178CC-4BAD-43D0-BB8E-005EB43DBE38}" dt="2023-03-07T12:24:35.778" v="1942"/>
        <pc:sldMkLst>
          <pc:docMk/>
          <pc:sldMk cId="3788570779" sldId="2433"/>
        </pc:sldMkLst>
        <pc:picChg chg="add">
          <ac:chgData name="伊健 杜" userId="e69aded81da48593" providerId="LiveId" clId="{3D6178CC-4BAD-43D0-BB8E-005EB43DBE38}" dt="2023-03-07T12:24:35.778" v="1942"/>
          <ac:picMkLst>
            <pc:docMk/>
            <pc:sldMk cId="3788570779" sldId="2433"/>
            <ac:picMk id="5122" creationId="{D4957140-4278-E15E-3A5E-9503E5216C52}"/>
          </ac:picMkLst>
        </pc:picChg>
      </pc:sldChg>
      <pc:sldChg chg="addSp delSp modSp add">
        <pc:chgData name="伊健 杜" userId="e69aded81da48593" providerId="LiveId" clId="{3D6178CC-4BAD-43D0-BB8E-005EB43DBE38}" dt="2023-03-07T12:25:25.507" v="1948" actId="1076"/>
        <pc:sldMkLst>
          <pc:docMk/>
          <pc:sldMk cId="2135056359" sldId="2434"/>
        </pc:sldMkLst>
        <pc:picChg chg="del">
          <ac:chgData name="伊健 杜" userId="e69aded81da48593" providerId="LiveId" clId="{3D6178CC-4BAD-43D0-BB8E-005EB43DBE38}" dt="2023-03-07T12:24:40.637" v="1944" actId="478"/>
          <ac:picMkLst>
            <pc:docMk/>
            <pc:sldMk cId="2135056359" sldId="2434"/>
            <ac:picMk id="5122" creationId="{D4957140-4278-E15E-3A5E-9503E5216C52}"/>
          </ac:picMkLst>
        </pc:picChg>
        <pc:picChg chg="add mod">
          <ac:chgData name="伊健 杜" userId="e69aded81da48593" providerId="LiveId" clId="{3D6178CC-4BAD-43D0-BB8E-005EB43DBE38}" dt="2023-03-07T12:25:25.507" v="1948" actId="1076"/>
          <ac:picMkLst>
            <pc:docMk/>
            <pc:sldMk cId="2135056359" sldId="2434"/>
            <ac:picMk id="16386" creationId="{B57FC95A-5130-7818-4133-74F9926EBBC5}"/>
          </ac:picMkLst>
        </pc:picChg>
      </pc:sldChg>
      <pc:sldChg chg="addSp modSp add">
        <pc:chgData name="伊健 杜" userId="e69aded81da48593" providerId="LiveId" clId="{3D6178CC-4BAD-43D0-BB8E-005EB43DBE38}" dt="2023-03-07T13:33:04.563" v="3279"/>
        <pc:sldMkLst>
          <pc:docMk/>
          <pc:sldMk cId="2707898312" sldId="2435"/>
        </pc:sldMkLst>
        <pc:spChg chg="mod">
          <ac:chgData name="伊健 杜" userId="e69aded81da48593" providerId="LiveId" clId="{3D6178CC-4BAD-43D0-BB8E-005EB43DBE38}" dt="2023-03-07T13:33:04.563" v="3279"/>
          <ac:spMkLst>
            <pc:docMk/>
            <pc:sldMk cId="2707898312" sldId="2435"/>
            <ac:spMk id="2" creationId="{10304424-DB4A-36E7-9E0D-D32A5DD0F26C}"/>
          </ac:spMkLst>
        </pc:spChg>
        <pc:spChg chg="mod">
          <ac:chgData name="伊健 杜" userId="e69aded81da48593" providerId="LiveId" clId="{3D6178CC-4BAD-43D0-BB8E-005EB43DBE38}" dt="2023-03-07T13:33:04.563" v="3279"/>
          <ac:spMkLst>
            <pc:docMk/>
            <pc:sldMk cId="2707898312" sldId="2435"/>
            <ac:spMk id="5" creationId="{E7287B0E-EF55-E721-8EFA-9A9183C0EDF9}"/>
          </ac:spMkLst>
        </pc:spChg>
        <pc:picChg chg="add mod">
          <ac:chgData name="伊健 杜" userId="e69aded81da48593" providerId="LiveId" clId="{3D6178CC-4BAD-43D0-BB8E-005EB43DBE38}" dt="2023-03-07T12:56:30.361" v="3115" actId="1076"/>
          <ac:picMkLst>
            <pc:docMk/>
            <pc:sldMk cId="2707898312" sldId="2435"/>
            <ac:picMk id="28674" creationId="{ED78DF58-4FEE-3653-57DE-AA853B5E5445}"/>
          </ac:picMkLst>
        </pc:picChg>
        <pc:picChg chg="add mod">
          <ac:chgData name="伊健 杜" userId="e69aded81da48593" providerId="LiveId" clId="{3D6178CC-4BAD-43D0-BB8E-005EB43DBE38}" dt="2023-03-07T12:56:30.361" v="3115" actId="1076"/>
          <ac:picMkLst>
            <pc:docMk/>
            <pc:sldMk cId="2707898312" sldId="2435"/>
            <ac:picMk id="28676" creationId="{6312D1A3-3676-92C7-4B67-537BB1AA2B9E}"/>
          </ac:picMkLst>
        </pc:picChg>
      </pc:sldChg>
      <pc:sldChg chg="new del ord">
        <pc:chgData name="伊健 杜" userId="e69aded81da48593" providerId="LiveId" clId="{3D6178CC-4BAD-43D0-BB8E-005EB43DBE38}" dt="2023-03-07T12:30:33.840" v="2008" actId="47"/>
        <pc:sldMkLst>
          <pc:docMk/>
          <pc:sldMk cId="1393053418" sldId="2436"/>
        </pc:sldMkLst>
      </pc:sldChg>
      <pc:sldChg chg="addSp modSp add mod">
        <pc:chgData name="伊健 杜" userId="e69aded81da48593" providerId="LiveId" clId="{3D6178CC-4BAD-43D0-BB8E-005EB43DBE38}" dt="2023-03-07T16:22:49.554" v="3280" actId="20578"/>
        <pc:sldMkLst>
          <pc:docMk/>
          <pc:sldMk cId="2820281392" sldId="2436"/>
        </pc:sldMkLst>
        <pc:spChg chg="mod">
          <ac:chgData name="伊健 杜" userId="e69aded81da48593" providerId="LiveId" clId="{3D6178CC-4BAD-43D0-BB8E-005EB43DBE38}" dt="2023-03-07T16:22:49.554" v="3280" actId="20578"/>
          <ac:spMkLst>
            <pc:docMk/>
            <pc:sldMk cId="2820281392" sldId="2436"/>
            <ac:spMk id="3" creationId="{D2C5C566-75E5-BE1C-DFFC-65AA0A5B5929}"/>
          </ac:spMkLst>
        </pc:spChg>
        <pc:picChg chg="add mod">
          <ac:chgData name="伊健 杜" userId="e69aded81da48593" providerId="LiveId" clId="{3D6178CC-4BAD-43D0-BB8E-005EB43DBE38}" dt="2023-03-07T12:53:34.147" v="3051" actId="1076"/>
          <ac:picMkLst>
            <pc:docMk/>
            <pc:sldMk cId="2820281392" sldId="2436"/>
            <ac:picMk id="26626" creationId="{A46E7024-6860-A09C-4486-977CF7FED580}"/>
          </ac:picMkLst>
        </pc:picChg>
      </pc:sldChg>
      <pc:sldChg chg="addSp modSp add mod">
        <pc:chgData name="伊健 杜" userId="e69aded81da48593" providerId="LiveId" clId="{3D6178CC-4BAD-43D0-BB8E-005EB43DBE38}" dt="2023-03-07T13:33:04.563" v="3279"/>
        <pc:sldMkLst>
          <pc:docMk/>
          <pc:sldMk cId="1846108375" sldId="2437"/>
        </pc:sldMkLst>
        <pc:spChg chg="mod">
          <ac:chgData name="伊健 杜" userId="e69aded81da48593" providerId="LiveId" clId="{3D6178CC-4BAD-43D0-BB8E-005EB43DBE38}" dt="2023-03-07T13:33:04.563" v="3279"/>
          <ac:spMkLst>
            <pc:docMk/>
            <pc:sldMk cId="1846108375" sldId="2437"/>
            <ac:spMk id="3" creationId="{D2C5C566-75E5-BE1C-DFFC-65AA0A5B5929}"/>
          </ac:spMkLst>
        </pc:spChg>
        <pc:picChg chg="add mod">
          <ac:chgData name="伊健 杜" userId="e69aded81da48593" providerId="LiveId" clId="{3D6178CC-4BAD-43D0-BB8E-005EB43DBE38}" dt="2023-03-07T12:53:47.810" v="3054" actId="1076"/>
          <ac:picMkLst>
            <pc:docMk/>
            <pc:sldMk cId="1846108375" sldId="2437"/>
            <ac:picMk id="27650" creationId="{74C1F1EC-8A17-C300-3D46-C704A39C9BFA}"/>
          </ac:picMkLst>
        </pc:picChg>
      </pc:sldChg>
      <pc:sldChg chg="addSp delSp modSp add mod">
        <pc:chgData name="伊健 杜" userId="e69aded81da48593" providerId="LiveId" clId="{3D6178CC-4BAD-43D0-BB8E-005EB43DBE38}" dt="2023-03-07T13:33:04.563" v="3279"/>
        <pc:sldMkLst>
          <pc:docMk/>
          <pc:sldMk cId="3681197422" sldId="2438"/>
        </pc:sldMkLst>
        <pc:spChg chg="mod">
          <ac:chgData name="伊健 杜" userId="e69aded81da48593" providerId="LiveId" clId="{3D6178CC-4BAD-43D0-BB8E-005EB43DBE38}" dt="2023-03-07T13:33:04.563" v="3279"/>
          <ac:spMkLst>
            <pc:docMk/>
            <pc:sldMk cId="3681197422" sldId="2438"/>
            <ac:spMk id="2" creationId="{B0D122F6-5EBB-0418-860A-479F752688DE}"/>
          </ac:spMkLst>
        </pc:spChg>
        <pc:spChg chg="del">
          <ac:chgData name="伊健 杜" userId="e69aded81da48593" providerId="LiveId" clId="{3D6178CC-4BAD-43D0-BB8E-005EB43DBE38}" dt="2023-03-07T12:33:56.450" v="2208" actId="478"/>
          <ac:spMkLst>
            <pc:docMk/>
            <pc:sldMk cId="3681197422" sldId="2438"/>
            <ac:spMk id="3" creationId="{D2C5C566-75E5-BE1C-DFFC-65AA0A5B5929}"/>
          </ac:spMkLst>
        </pc:spChg>
        <pc:spChg chg="add mod">
          <ac:chgData name="伊健 杜" userId="e69aded81da48593" providerId="LiveId" clId="{3D6178CC-4BAD-43D0-BB8E-005EB43DBE38}" dt="2023-03-07T12:34:32.487" v="2235" actId="1076"/>
          <ac:spMkLst>
            <pc:docMk/>
            <pc:sldMk cId="3681197422" sldId="2438"/>
            <ac:spMk id="4" creationId="{93D9C5C2-EAE9-A40B-B5F8-04B6B518D68A}"/>
          </ac:spMkLst>
        </pc:spChg>
        <pc:spChg chg="add mod">
          <ac:chgData name="伊健 杜" userId="e69aded81da48593" providerId="LiveId" clId="{3D6178CC-4BAD-43D0-BB8E-005EB43DBE38}" dt="2023-03-07T13:33:04.563" v="3279"/>
          <ac:spMkLst>
            <pc:docMk/>
            <pc:sldMk cId="3681197422" sldId="2438"/>
            <ac:spMk id="6" creationId="{9B924F15-F6F1-27E4-F67B-5CB8E38E1390}"/>
          </ac:spMkLst>
        </pc:spChg>
        <pc:spChg chg="add mod">
          <ac:chgData name="伊健 杜" userId="e69aded81da48593" providerId="LiveId" clId="{3D6178CC-4BAD-43D0-BB8E-005EB43DBE38}" dt="2023-03-07T13:33:04.563" v="3279"/>
          <ac:spMkLst>
            <pc:docMk/>
            <pc:sldMk cId="3681197422" sldId="2438"/>
            <ac:spMk id="7" creationId="{45B95980-BC29-E316-FC72-7C6A2072DD87}"/>
          </ac:spMkLst>
        </pc:spChg>
        <pc:spChg chg="add mod">
          <ac:chgData name="伊健 杜" userId="e69aded81da48593" providerId="LiveId" clId="{3D6178CC-4BAD-43D0-BB8E-005EB43DBE38}" dt="2023-03-07T13:33:04.563" v="3279"/>
          <ac:spMkLst>
            <pc:docMk/>
            <pc:sldMk cId="3681197422" sldId="2438"/>
            <ac:spMk id="8" creationId="{3373B391-0185-0E70-182E-718A931F23B3}"/>
          </ac:spMkLst>
        </pc:spChg>
        <pc:spChg chg="add mod">
          <ac:chgData name="伊健 杜" userId="e69aded81da48593" providerId="LiveId" clId="{3D6178CC-4BAD-43D0-BB8E-005EB43DBE38}" dt="2023-03-07T12:35:40.358" v="2338"/>
          <ac:spMkLst>
            <pc:docMk/>
            <pc:sldMk cId="3681197422" sldId="2438"/>
            <ac:spMk id="9" creationId="{2B77B97B-9BB0-8E30-E29B-E39CC6957D07}"/>
          </ac:spMkLst>
        </pc:spChg>
        <pc:spChg chg="add mod">
          <ac:chgData name="伊健 杜" userId="e69aded81da48593" providerId="LiveId" clId="{3D6178CC-4BAD-43D0-BB8E-005EB43DBE38}" dt="2023-03-07T12:35:49.493" v="2343"/>
          <ac:spMkLst>
            <pc:docMk/>
            <pc:sldMk cId="3681197422" sldId="2438"/>
            <ac:spMk id="10" creationId="{AB872864-78E0-1724-04EC-D28D0F4E4644}"/>
          </ac:spMkLst>
        </pc:spChg>
        <pc:spChg chg="add mod">
          <ac:chgData name="伊健 杜" userId="e69aded81da48593" providerId="LiveId" clId="{3D6178CC-4BAD-43D0-BB8E-005EB43DBE38}" dt="2023-03-07T12:36:49.256" v="2446" actId="1076"/>
          <ac:spMkLst>
            <pc:docMk/>
            <pc:sldMk cId="3681197422" sldId="2438"/>
            <ac:spMk id="11" creationId="{E6869D1C-A44E-8903-835F-7830F1E91EFD}"/>
          </ac:spMkLst>
        </pc:spChg>
      </pc:sldChg>
      <pc:sldChg chg="addSp modSp add mod">
        <pc:chgData name="伊健 杜" userId="e69aded81da48593" providerId="LiveId" clId="{3D6178CC-4BAD-43D0-BB8E-005EB43DBE38}" dt="2023-03-07T13:33:04.563" v="3279"/>
        <pc:sldMkLst>
          <pc:docMk/>
          <pc:sldMk cId="1841320742" sldId="2439"/>
        </pc:sldMkLst>
        <pc:spChg chg="mod">
          <ac:chgData name="伊健 杜" userId="e69aded81da48593" providerId="LiveId" clId="{3D6178CC-4BAD-43D0-BB8E-005EB43DBE38}" dt="2023-03-07T12:36:03.957" v="2347"/>
          <ac:spMkLst>
            <pc:docMk/>
            <pc:sldMk cId="1841320742" sldId="2439"/>
            <ac:spMk id="2" creationId="{B0D122F6-5EBB-0418-860A-479F752688DE}"/>
          </ac:spMkLst>
        </pc:spChg>
        <pc:spChg chg="mod">
          <ac:chgData name="伊健 杜" userId="e69aded81da48593" providerId="LiveId" clId="{3D6178CC-4BAD-43D0-BB8E-005EB43DBE38}" dt="2023-03-07T13:33:04.563" v="3279"/>
          <ac:spMkLst>
            <pc:docMk/>
            <pc:sldMk cId="1841320742" sldId="2439"/>
            <ac:spMk id="3" creationId="{D2C5C566-75E5-BE1C-DFFC-65AA0A5B5929}"/>
          </ac:spMkLst>
        </pc:spChg>
        <pc:spChg chg="add mod">
          <ac:chgData name="伊健 杜" userId="e69aded81da48593" providerId="LiveId" clId="{3D6178CC-4BAD-43D0-BB8E-005EB43DBE38}" dt="2023-03-07T12:39:25.075" v="2747"/>
          <ac:spMkLst>
            <pc:docMk/>
            <pc:sldMk cId="1841320742" sldId="2439"/>
            <ac:spMk id="4" creationId="{DDBAEADD-2408-2803-0D29-88B560A91142}"/>
          </ac:spMkLst>
        </pc:spChg>
        <pc:picChg chg="add mod">
          <ac:chgData name="伊健 杜" userId="e69aded81da48593" providerId="LiveId" clId="{3D6178CC-4BAD-43D0-BB8E-005EB43DBE38}" dt="2023-03-07T12:55:02.303" v="3068" actId="1076"/>
          <ac:picMkLst>
            <pc:docMk/>
            <pc:sldMk cId="1841320742" sldId="2439"/>
            <ac:picMk id="20482" creationId="{94739F54-253A-BCDE-0584-C22CC433D544}"/>
          </ac:picMkLst>
        </pc:picChg>
      </pc:sldChg>
      <pc:sldChg chg="addSp delSp modSp add mod">
        <pc:chgData name="伊健 杜" userId="e69aded81da48593" providerId="LiveId" clId="{3D6178CC-4BAD-43D0-BB8E-005EB43DBE38}" dt="2023-03-07T13:33:04.563" v="3279"/>
        <pc:sldMkLst>
          <pc:docMk/>
          <pc:sldMk cId="1755234947" sldId="2440"/>
        </pc:sldMkLst>
        <pc:spChg chg="mod">
          <ac:chgData name="伊健 杜" userId="e69aded81da48593" providerId="LiveId" clId="{3D6178CC-4BAD-43D0-BB8E-005EB43DBE38}" dt="2023-03-07T13:33:04.563" v="3279"/>
          <ac:spMkLst>
            <pc:docMk/>
            <pc:sldMk cId="1755234947" sldId="2440"/>
            <ac:spMk id="2" creationId="{B0D122F6-5EBB-0418-860A-479F752688DE}"/>
          </ac:spMkLst>
        </pc:spChg>
        <pc:spChg chg="del mod">
          <ac:chgData name="伊健 杜" userId="e69aded81da48593" providerId="LiveId" clId="{3D6178CC-4BAD-43D0-BB8E-005EB43DBE38}" dt="2023-03-07T12:37:06.719" v="2455" actId="478"/>
          <ac:spMkLst>
            <pc:docMk/>
            <pc:sldMk cId="1755234947" sldId="2440"/>
            <ac:spMk id="4" creationId="{93D9C5C2-EAE9-A40B-B5F8-04B6B518D68A}"/>
          </ac:spMkLst>
        </pc:spChg>
        <pc:spChg chg="del">
          <ac:chgData name="伊健 杜" userId="e69aded81da48593" providerId="LiveId" clId="{3D6178CC-4BAD-43D0-BB8E-005EB43DBE38}" dt="2023-03-07T12:37:01.651" v="2453" actId="478"/>
          <ac:spMkLst>
            <pc:docMk/>
            <pc:sldMk cId="1755234947" sldId="2440"/>
            <ac:spMk id="6" creationId="{9B924F15-F6F1-27E4-F67B-5CB8E38E1390}"/>
          </ac:spMkLst>
        </pc:spChg>
        <pc:spChg chg="mod">
          <ac:chgData name="伊健 杜" userId="e69aded81da48593" providerId="LiveId" clId="{3D6178CC-4BAD-43D0-BB8E-005EB43DBE38}" dt="2023-03-07T13:33:04.563" v="3279"/>
          <ac:spMkLst>
            <pc:docMk/>
            <pc:sldMk cId="1755234947" sldId="2440"/>
            <ac:spMk id="7" creationId="{45B95980-BC29-E316-FC72-7C6A2072DD87}"/>
          </ac:spMkLst>
        </pc:spChg>
        <pc:spChg chg="del">
          <ac:chgData name="伊健 杜" userId="e69aded81da48593" providerId="LiveId" clId="{3D6178CC-4BAD-43D0-BB8E-005EB43DBE38}" dt="2023-03-07T12:37:01.651" v="2453" actId="478"/>
          <ac:spMkLst>
            <pc:docMk/>
            <pc:sldMk cId="1755234947" sldId="2440"/>
            <ac:spMk id="8" creationId="{3373B391-0185-0E70-182E-718A931F23B3}"/>
          </ac:spMkLst>
        </pc:spChg>
        <pc:spChg chg="del">
          <ac:chgData name="伊健 杜" userId="e69aded81da48593" providerId="LiveId" clId="{3D6178CC-4BAD-43D0-BB8E-005EB43DBE38}" dt="2023-03-07T12:37:37.253" v="2560" actId="478"/>
          <ac:spMkLst>
            <pc:docMk/>
            <pc:sldMk cId="1755234947" sldId="2440"/>
            <ac:spMk id="9" creationId="{2B77B97B-9BB0-8E30-E29B-E39CC6957D07}"/>
          </ac:spMkLst>
        </pc:spChg>
        <pc:spChg chg="del">
          <ac:chgData name="伊健 杜" userId="e69aded81da48593" providerId="LiveId" clId="{3D6178CC-4BAD-43D0-BB8E-005EB43DBE38}" dt="2023-03-07T12:37:01.651" v="2453" actId="478"/>
          <ac:spMkLst>
            <pc:docMk/>
            <pc:sldMk cId="1755234947" sldId="2440"/>
            <ac:spMk id="10" creationId="{AB872864-78E0-1724-04EC-D28D0F4E4644}"/>
          </ac:spMkLst>
        </pc:spChg>
        <pc:spChg chg="mod">
          <ac:chgData name="伊健 杜" userId="e69aded81da48593" providerId="LiveId" clId="{3D6178CC-4BAD-43D0-BB8E-005EB43DBE38}" dt="2023-03-07T12:36:53.646" v="2452"/>
          <ac:spMkLst>
            <pc:docMk/>
            <pc:sldMk cId="1755234947" sldId="2440"/>
            <ac:spMk id="11" creationId="{E6869D1C-A44E-8903-835F-7830F1E91EFD}"/>
          </ac:spMkLst>
        </pc:spChg>
        <pc:picChg chg="add mod">
          <ac:chgData name="伊健 杜" userId="e69aded81da48593" providerId="LiveId" clId="{3D6178CC-4BAD-43D0-BB8E-005EB43DBE38}" dt="2023-03-07T12:54:18.570" v="3060" actId="14100"/>
          <ac:picMkLst>
            <pc:docMk/>
            <pc:sldMk cId="1755234947" sldId="2440"/>
            <ac:picMk id="22530" creationId="{89774D87-86D0-DE2C-E5AB-4ECDA9AAE2D6}"/>
          </ac:picMkLst>
        </pc:picChg>
      </pc:sldChg>
      <pc:sldChg chg="addSp modSp add mod">
        <pc:chgData name="伊健 杜" userId="e69aded81da48593" providerId="LiveId" clId="{3D6178CC-4BAD-43D0-BB8E-005EB43DBE38}" dt="2023-03-07T16:27:25.200" v="3298" actId="20577"/>
        <pc:sldMkLst>
          <pc:docMk/>
          <pc:sldMk cId="1963710002" sldId="2441"/>
        </pc:sldMkLst>
        <pc:spChg chg="mod">
          <ac:chgData name="伊健 杜" userId="e69aded81da48593" providerId="LiveId" clId="{3D6178CC-4BAD-43D0-BB8E-005EB43DBE38}" dt="2023-03-07T13:33:04.563" v="3279"/>
          <ac:spMkLst>
            <pc:docMk/>
            <pc:sldMk cId="1963710002" sldId="2441"/>
            <ac:spMk id="2" creationId="{B0D122F6-5EBB-0418-860A-479F752688DE}"/>
          </ac:spMkLst>
        </pc:spChg>
        <pc:spChg chg="mod">
          <ac:chgData name="伊健 杜" userId="e69aded81da48593" providerId="LiveId" clId="{3D6178CC-4BAD-43D0-BB8E-005EB43DBE38}" dt="2023-03-07T16:27:25.200" v="3298" actId="20577"/>
          <ac:spMkLst>
            <pc:docMk/>
            <pc:sldMk cId="1963710002" sldId="2441"/>
            <ac:spMk id="7" creationId="{45B95980-BC29-E316-FC72-7C6A2072DD87}"/>
          </ac:spMkLst>
        </pc:spChg>
        <pc:spChg chg="mod">
          <ac:chgData name="伊健 杜" userId="e69aded81da48593" providerId="LiveId" clId="{3D6178CC-4BAD-43D0-BB8E-005EB43DBE38}" dt="2023-03-07T12:38:01.517" v="2572"/>
          <ac:spMkLst>
            <pc:docMk/>
            <pc:sldMk cId="1963710002" sldId="2441"/>
            <ac:spMk id="11" creationId="{E6869D1C-A44E-8903-835F-7830F1E91EFD}"/>
          </ac:spMkLst>
        </pc:spChg>
        <pc:picChg chg="add mod">
          <ac:chgData name="伊健 杜" userId="e69aded81da48593" providerId="LiveId" clId="{3D6178CC-4BAD-43D0-BB8E-005EB43DBE38}" dt="2023-03-07T12:54:39.556" v="3064" actId="1076"/>
          <ac:picMkLst>
            <pc:docMk/>
            <pc:sldMk cId="1963710002" sldId="2441"/>
            <ac:picMk id="21506" creationId="{603C10C0-B9A5-F8FC-6CA2-C542360C9B89}"/>
          </ac:picMkLst>
        </pc:picChg>
      </pc:sldChg>
      <pc:sldChg chg="addSp modSp add mod">
        <pc:chgData name="伊健 杜" userId="e69aded81da48593" providerId="LiveId" clId="{3D6178CC-4BAD-43D0-BB8E-005EB43DBE38}" dt="2023-03-07T13:33:04.563" v="3279"/>
        <pc:sldMkLst>
          <pc:docMk/>
          <pc:sldMk cId="1628238897" sldId="2442"/>
        </pc:sldMkLst>
        <pc:spChg chg="mod">
          <ac:chgData name="伊健 杜" userId="e69aded81da48593" providerId="LiveId" clId="{3D6178CC-4BAD-43D0-BB8E-005EB43DBE38}" dt="2023-03-07T13:33:04.563" v="3279"/>
          <ac:spMkLst>
            <pc:docMk/>
            <pc:sldMk cId="1628238897" sldId="2442"/>
            <ac:spMk id="3" creationId="{D2C5C566-75E5-BE1C-DFFC-65AA0A5B5929}"/>
          </ac:spMkLst>
        </pc:spChg>
        <pc:picChg chg="add mod">
          <ac:chgData name="伊健 杜" userId="e69aded81da48593" providerId="LiveId" clId="{3D6178CC-4BAD-43D0-BB8E-005EB43DBE38}" dt="2023-03-07T12:55:26.706" v="3080" actId="1076"/>
          <ac:picMkLst>
            <pc:docMk/>
            <pc:sldMk cId="1628238897" sldId="2442"/>
            <ac:picMk id="19458" creationId="{18CAFD58-F3CB-EF83-64E0-4B2FB2B7953F}"/>
          </ac:picMkLst>
        </pc:picChg>
      </pc:sldChg>
      <pc:sldChg chg="addSp delSp modSp add mod">
        <pc:chgData name="伊健 杜" userId="e69aded81da48593" providerId="LiveId" clId="{3D6178CC-4BAD-43D0-BB8E-005EB43DBE38}" dt="2023-03-07T12:47:07.645" v="2884" actId="22"/>
        <pc:sldMkLst>
          <pc:docMk/>
          <pc:sldMk cId="826799701" sldId="2443"/>
        </pc:sldMkLst>
        <pc:spChg chg="del">
          <ac:chgData name="伊健 杜" userId="e69aded81da48593" providerId="LiveId" clId="{3D6178CC-4BAD-43D0-BB8E-005EB43DBE38}" dt="2023-03-07T12:40:32.258" v="2882" actId="478"/>
          <ac:spMkLst>
            <pc:docMk/>
            <pc:sldMk cId="826799701" sldId="2443"/>
            <ac:spMk id="2" creationId="{10304424-DB4A-36E7-9E0D-D32A5DD0F26C}"/>
          </ac:spMkLst>
        </pc:spChg>
        <pc:spChg chg="add del mod">
          <ac:chgData name="伊健 杜" userId="e69aded81da48593" providerId="LiveId" clId="{3D6178CC-4BAD-43D0-BB8E-005EB43DBE38}" dt="2023-03-07T12:40:34.162" v="2883" actId="478"/>
          <ac:spMkLst>
            <pc:docMk/>
            <pc:sldMk cId="826799701" sldId="2443"/>
            <ac:spMk id="4" creationId="{AAFDD082-787F-E544-35AD-8346074E378F}"/>
          </ac:spMkLst>
        </pc:spChg>
        <pc:spChg chg="add">
          <ac:chgData name="伊健 杜" userId="e69aded81da48593" providerId="LiveId" clId="{3D6178CC-4BAD-43D0-BB8E-005EB43DBE38}" dt="2023-03-07T12:47:07.645" v="2884" actId="22"/>
          <ac:spMkLst>
            <pc:docMk/>
            <pc:sldMk cId="826799701" sldId="2443"/>
            <ac:spMk id="6" creationId="{64E6FAAC-0513-B5C7-B18A-8D78905ED202}"/>
          </ac:spMkLst>
        </pc:spChg>
      </pc:sldChg>
      <pc:sldChg chg="addSp delSp modSp add mod">
        <pc:chgData name="伊健 杜" userId="e69aded81da48593" providerId="LiveId" clId="{3D6178CC-4BAD-43D0-BB8E-005EB43DBE38}" dt="2023-03-07T13:33:04.563" v="3279"/>
        <pc:sldMkLst>
          <pc:docMk/>
          <pc:sldMk cId="382289821" sldId="2444"/>
        </pc:sldMkLst>
        <pc:spChg chg="mod">
          <ac:chgData name="伊健 杜" userId="e69aded81da48593" providerId="LiveId" clId="{3D6178CC-4BAD-43D0-BB8E-005EB43DBE38}" dt="2023-03-07T13:33:04.563" v="3279"/>
          <ac:spMkLst>
            <pc:docMk/>
            <pc:sldMk cId="382289821" sldId="2444"/>
            <ac:spMk id="2" creationId="{10304424-DB4A-36E7-9E0D-D32A5DD0F26C}"/>
          </ac:spMkLst>
        </pc:spChg>
        <pc:spChg chg="mod">
          <ac:chgData name="伊健 杜" userId="e69aded81da48593" providerId="LiveId" clId="{3D6178CC-4BAD-43D0-BB8E-005EB43DBE38}" dt="2023-03-07T13:33:04.563" v="3279"/>
          <ac:spMkLst>
            <pc:docMk/>
            <pc:sldMk cId="382289821" sldId="2444"/>
            <ac:spMk id="5" creationId="{E7287B0E-EF55-E721-8EFA-9A9183C0EDF9}"/>
          </ac:spMkLst>
        </pc:spChg>
        <pc:picChg chg="del">
          <ac:chgData name="伊健 杜" userId="e69aded81da48593" providerId="LiveId" clId="{3D6178CC-4BAD-43D0-BB8E-005EB43DBE38}" dt="2023-03-07T12:48:48.798" v="2986" actId="478"/>
          <ac:picMkLst>
            <pc:docMk/>
            <pc:sldMk cId="382289821" sldId="2444"/>
            <ac:picMk id="17410" creationId="{E94C5CED-D0DB-4C02-DE24-4EFFCAA3F2A1}"/>
          </ac:picMkLst>
        </pc:picChg>
        <pc:picChg chg="add mod">
          <ac:chgData name="伊健 杜" userId="e69aded81da48593" providerId="LiveId" clId="{3D6178CC-4BAD-43D0-BB8E-005EB43DBE38}" dt="2023-03-07T12:49:13.018" v="2990" actId="1076"/>
          <ac:picMkLst>
            <pc:docMk/>
            <pc:sldMk cId="382289821" sldId="2444"/>
            <ac:picMk id="24578" creationId="{C276E0C0-0981-2762-A6EE-44F66635FC98}"/>
          </ac:picMkLst>
        </pc:picChg>
      </pc:sldChg>
      <pc:sldChg chg="modSp add mod ord">
        <pc:chgData name="伊健 杜" userId="e69aded81da48593" providerId="LiveId" clId="{3D6178CC-4BAD-43D0-BB8E-005EB43DBE38}" dt="2023-03-07T13:33:04.563" v="3279"/>
        <pc:sldMkLst>
          <pc:docMk/>
          <pc:sldMk cId="2838869393" sldId="2445"/>
        </pc:sldMkLst>
        <pc:spChg chg="mod">
          <ac:chgData name="伊健 杜" userId="e69aded81da48593" providerId="LiveId" clId="{3D6178CC-4BAD-43D0-BB8E-005EB43DBE38}" dt="2023-03-07T13:33:04.563" v="3279"/>
          <ac:spMkLst>
            <pc:docMk/>
            <pc:sldMk cId="2838869393" sldId="2445"/>
            <ac:spMk id="2" creationId="{10304424-DB4A-36E7-9E0D-D32A5DD0F26C}"/>
          </ac:spMkLst>
        </pc:spChg>
      </pc:sldChg>
    </pc:docChg>
  </pc:docChgLst>
  <pc:docChgLst>
    <pc:chgData name="伊健 杜" userId="e69aded81da48593" providerId="LiveId" clId="{DF7AD5C2-FB82-437E-AA04-4958D4AF7326}"/>
    <pc:docChg chg="undo custSel addSld delSld modSld sldOrd">
      <pc:chgData name="伊健 杜" userId="e69aded81da48593" providerId="LiveId" clId="{DF7AD5C2-FB82-437E-AA04-4958D4AF7326}" dt="2023-02-14T15:47:14.413" v="7329" actId="20577"/>
      <pc:docMkLst>
        <pc:docMk/>
      </pc:docMkLst>
      <pc:sldChg chg="del">
        <pc:chgData name="伊健 杜" userId="e69aded81da48593" providerId="LiveId" clId="{DF7AD5C2-FB82-437E-AA04-4958D4AF7326}" dt="2023-02-13T13:44:09.931" v="1" actId="47"/>
        <pc:sldMkLst>
          <pc:docMk/>
          <pc:sldMk cId="3856165884" sldId="1783"/>
        </pc:sldMkLst>
      </pc:sldChg>
      <pc:sldChg chg="del">
        <pc:chgData name="伊健 杜" userId="e69aded81da48593" providerId="LiveId" clId="{DF7AD5C2-FB82-437E-AA04-4958D4AF7326}" dt="2023-02-13T13:44:09.931" v="1" actId="47"/>
        <pc:sldMkLst>
          <pc:docMk/>
          <pc:sldMk cId="4283497013" sldId="1808"/>
        </pc:sldMkLst>
      </pc:sldChg>
      <pc:sldChg chg="del">
        <pc:chgData name="伊健 杜" userId="e69aded81da48593" providerId="LiveId" clId="{DF7AD5C2-FB82-437E-AA04-4958D4AF7326}" dt="2023-02-13T13:44:09.931" v="1" actId="47"/>
        <pc:sldMkLst>
          <pc:docMk/>
          <pc:sldMk cId="3654403645" sldId="1809"/>
        </pc:sldMkLst>
      </pc:sldChg>
      <pc:sldChg chg="del">
        <pc:chgData name="伊健 杜" userId="e69aded81da48593" providerId="LiveId" clId="{DF7AD5C2-FB82-437E-AA04-4958D4AF7326}" dt="2023-02-13T13:44:09.931" v="1" actId="47"/>
        <pc:sldMkLst>
          <pc:docMk/>
          <pc:sldMk cId="3382976734" sldId="1810"/>
        </pc:sldMkLst>
      </pc:sldChg>
      <pc:sldChg chg="del">
        <pc:chgData name="伊健 杜" userId="e69aded81da48593" providerId="LiveId" clId="{DF7AD5C2-FB82-437E-AA04-4958D4AF7326}" dt="2023-02-13T13:44:09.931" v="1" actId="47"/>
        <pc:sldMkLst>
          <pc:docMk/>
          <pc:sldMk cId="534003533" sldId="1811"/>
        </pc:sldMkLst>
      </pc:sldChg>
      <pc:sldChg chg="del">
        <pc:chgData name="伊健 杜" userId="e69aded81da48593" providerId="LiveId" clId="{DF7AD5C2-FB82-437E-AA04-4958D4AF7326}" dt="2023-02-13T13:44:09.931" v="1" actId="47"/>
        <pc:sldMkLst>
          <pc:docMk/>
          <pc:sldMk cId="2110167488" sldId="1812"/>
        </pc:sldMkLst>
      </pc:sldChg>
      <pc:sldChg chg="del">
        <pc:chgData name="伊健 杜" userId="e69aded81da48593" providerId="LiveId" clId="{DF7AD5C2-FB82-437E-AA04-4958D4AF7326}" dt="2023-02-13T13:44:09.931" v="1" actId="47"/>
        <pc:sldMkLst>
          <pc:docMk/>
          <pc:sldMk cId="1323335388" sldId="1813"/>
        </pc:sldMkLst>
      </pc:sldChg>
      <pc:sldChg chg="del">
        <pc:chgData name="伊健 杜" userId="e69aded81da48593" providerId="LiveId" clId="{DF7AD5C2-FB82-437E-AA04-4958D4AF7326}" dt="2023-02-13T13:44:09.931" v="1" actId="47"/>
        <pc:sldMkLst>
          <pc:docMk/>
          <pc:sldMk cId="3980471894" sldId="1814"/>
        </pc:sldMkLst>
      </pc:sldChg>
      <pc:sldChg chg="del">
        <pc:chgData name="伊健 杜" userId="e69aded81da48593" providerId="LiveId" clId="{DF7AD5C2-FB82-437E-AA04-4958D4AF7326}" dt="2023-02-13T13:44:09.931" v="1" actId="47"/>
        <pc:sldMkLst>
          <pc:docMk/>
          <pc:sldMk cId="1852353414" sldId="1815"/>
        </pc:sldMkLst>
      </pc:sldChg>
      <pc:sldChg chg="addSp delSp modSp mod ord">
        <pc:chgData name="伊健 杜" userId="e69aded81da48593" providerId="LiveId" clId="{DF7AD5C2-FB82-437E-AA04-4958D4AF7326}" dt="2023-02-14T12:17:35.902" v="7297"/>
        <pc:sldMkLst>
          <pc:docMk/>
          <pc:sldMk cId="1182784179" sldId="1816"/>
        </pc:sldMkLst>
        <pc:spChg chg="mod">
          <ac:chgData name="伊健 杜" userId="e69aded81da48593" providerId="LiveId" clId="{DF7AD5C2-FB82-437E-AA04-4958D4AF7326}" dt="2023-02-13T13:46:41.708" v="107"/>
          <ac:spMkLst>
            <pc:docMk/>
            <pc:sldMk cId="1182784179" sldId="1816"/>
            <ac:spMk id="2" creationId="{10304424-DB4A-36E7-9E0D-D32A5DD0F26C}"/>
          </ac:spMkLst>
        </pc:spChg>
        <pc:spChg chg="mod">
          <ac:chgData name="伊健 杜" userId="e69aded81da48593" providerId="LiveId" clId="{DF7AD5C2-FB82-437E-AA04-4958D4AF7326}" dt="2023-02-14T12:17:35.902" v="7297"/>
          <ac:spMkLst>
            <pc:docMk/>
            <pc:sldMk cId="1182784179" sldId="1816"/>
            <ac:spMk id="5" creationId="{E7287B0E-EF55-E721-8EFA-9A9183C0EDF9}"/>
          </ac:spMkLst>
        </pc:spChg>
        <pc:picChg chg="add mod">
          <ac:chgData name="伊健 杜" userId="e69aded81da48593" providerId="LiveId" clId="{DF7AD5C2-FB82-437E-AA04-4958D4AF7326}" dt="2023-02-13T23:15:27.256" v="7141" actId="1076"/>
          <ac:picMkLst>
            <pc:docMk/>
            <pc:sldMk cId="1182784179" sldId="1816"/>
            <ac:picMk id="2050" creationId="{7987A1F1-E436-0F07-B2E7-9390D4B9A4A6}"/>
          </ac:picMkLst>
        </pc:picChg>
        <pc:picChg chg="del">
          <ac:chgData name="伊健 杜" userId="e69aded81da48593" providerId="LiveId" clId="{DF7AD5C2-FB82-437E-AA04-4958D4AF7326}" dt="2023-02-13T13:47:20.771" v="245" actId="478"/>
          <ac:picMkLst>
            <pc:docMk/>
            <pc:sldMk cId="1182784179" sldId="1816"/>
            <ac:picMk id="10242" creationId="{FD3EE104-74C1-008A-7939-F2E6873BD4F4}"/>
          </ac:picMkLst>
        </pc:picChg>
      </pc:sldChg>
      <pc:sldChg chg="del">
        <pc:chgData name="伊健 杜" userId="e69aded81da48593" providerId="LiveId" clId="{DF7AD5C2-FB82-437E-AA04-4958D4AF7326}" dt="2023-02-13T13:46:38.117" v="96" actId="47"/>
        <pc:sldMkLst>
          <pc:docMk/>
          <pc:sldMk cId="3329540244" sldId="1817"/>
        </pc:sldMkLst>
      </pc:sldChg>
      <pc:sldChg chg="modSp mod">
        <pc:chgData name="伊健 杜" userId="e69aded81da48593" providerId="LiveId" clId="{DF7AD5C2-FB82-437E-AA04-4958D4AF7326}" dt="2023-02-14T12:17:35.902" v="7297"/>
        <pc:sldMkLst>
          <pc:docMk/>
          <pc:sldMk cId="3732309597" sldId="1818"/>
        </pc:sldMkLst>
        <pc:spChg chg="mod">
          <ac:chgData name="伊健 杜" userId="e69aded81da48593" providerId="LiveId" clId="{DF7AD5C2-FB82-437E-AA04-4958D4AF7326}" dt="2023-02-14T12:17:35.902" v="7297"/>
          <ac:spMkLst>
            <pc:docMk/>
            <pc:sldMk cId="3732309597" sldId="1818"/>
            <ac:spMk id="5" creationId="{E7287B0E-EF55-E721-8EFA-9A9183C0EDF9}"/>
          </ac:spMkLst>
        </pc:spChg>
      </pc:sldChg>
      <pc:sldChg chg="modSp mod">
        <pc:chgData name="伊健 杜" userId="e69aded81da48593" providerId="LiveId" clId="{DF7AD5C2-FB82-437E-AA04-4958D4AF7326}" dt="2023-02-14T12:17:35.902" v="7297"/>
        <pc:sldMkLst>
          <pc:docMk/>
          <pc:sldMk cId="2424331750" sldId="1819"/>
        </pc:sldMkLst>
        <pc:spChg chg="mod">
          <ac:chgData name="伊健 杜" userId="e69aded81da48593" providerId="LiveId" clId="{DF7AD5C2-FB82-437E-AA04-4958D4AF7326}" dt="2023-02-14T12:17:35.902" v="7297"/>
          <ac:spMkLst>
            <pc:docMk/>
            <pc:sldMk cId="2424331750" sldId="1819"/>
            <ac:spMk id="5" creationId="{E7287B0E-EF55-E721-8EFA-9A9183C0EDF9}"/>
          </ac:spMkLst>
        </pc:spChg>
      </pc:sldChg>
      <pc:sldChg chg="del">
        <pc:chgData name="伊健 杜" userId="e69aded81da48593" providerId="LiveId" clId="{DF7AD5C2-FB82-437E-AA04-4958D4AF7326}" dt="2023-02-13T13:44:26.894" v="2" actId="47"/>
        <pc:sldMkLst>
          <pc:docMk/>
          <pc:sldMk cId="840721233" sldId="1820"/>
        </pc:sldMkLst>
      </pc:sldChg>
      <pc:sldChg chg="del">
        <pc:chgData name="伊健 杜" userId="e69aded81da48593" providerId="LiveId" clId="{DF7AD5C2-FB82-437E-AA04-4958D4AF7326}" dt="2023-02-13T13:44:26.894" v="2" actId="47"/>
        <pc:sldMkLst>
          <pc:docMk/>
          <pc:sldMk cId="775145746" sldId="1821"/>
        </pc:sldMkLst>
      </pc:sldChg>
      <pc:sldChg chg="del">
        <pc:chgData name="伊健 杜" userId="e69aded81da48593" providerId="LiveId" clId="{DF7AD5C2-FB82-437E-AA04-4958D4AF7326}" dt="2023-02-13T13:44:26.894" v="2" actId="47"/>
        <pc:sldMkLst>
          <pc:docMk/>
          <pc:sldMk cId="1189890073" sldId="1822"/>
        </pc:sldMkLst>
      </pc:sldChg>
      <pc:sldChg chg="del">
        <pc:chgData name="伊健 杜" userId="e69aded81da48593" providerId="LiveId" clId="{DF7AD5C2-FB82-437E-AA04-4958D4AF7326}" dt="2023-02-13T13:44:26.894" v="2" actId="47"/>
        <pc:sldMkLst>
          <pc:docMk/>
          <pc:sldMk cId="2623191584" sldId="1823"/>
        </pc:sldMkLst>
      </pc:sldChg>
      <pc:sldChg chg="del">
        <pc:chgData name="伊健 杜" userId="e69aded81da48593" providerId="LiveId" clId="{DF7AD5C2-FB82-437E-AA04-4958D4AF7326}" dt="2023-02-13T13:44:26.894" v="2" actId="47"/>
        <pc:sldMkLst>
          <pc:docMk/>
          <pc:sldMk cId="894672260" sldId="1824"/>
        </pc:sldMkLst>
      </pc:sldChg>
      <pc:sldChg chg="del">
        <pc:chgData name="伊健 杜" userId="e69aded81da48593" providerId="LiveId" clId="{DF7AD5C2-FB82-437E-AA04-4958D4AF7326}" dt="2023-02-13T13:44:26.894" v="2" actId="47"/>
        <pc:sldMkLst>
          <pc:docMk/>
          <pc:sldMk cId="424594395" sldId="1825"/>
        </pc:sldMkLst>
      </pc:sldChg>
      <pc:sldChg chg="del">
        <pc:chgData name="伊健 杜" userId="e69aded81da48593" providerId="LiveId" clId="{DF7AD5C2-FB82-437E-AA04-4958D4AF7326}" dt="2023-02-13T13:44:26.894" v="2" actId="47"/>
        <pc:sldMkLst>
          <pc:docMk/>
          <pc:sldMk cId="325125849" sldId="1826"/>
        </pc:sldMkLst>
      </pc:sldChg>
      <pc:sldChg chg="del">
        <pc:chgData name="伊健 杜" userId="e69aded81da48593" providerId="LiveId" clId="{DF7AD5C2-FB82-437E-AA04-4958D4AF7326}" dt="2023-02-13T13:44:26.894" v="2" actId="47"/>
        <pc:sldMkLst>
          <pc:docMk/>
          <pc:sldMk cId="2388399253" sldId="1827"/>
        </pc:sldMkLst>
      </pc:sldChg>
      <pc:sldChg chg="del">
        <pc:chgData name="伊健 杜" userId="e69aded81da48593" providerId="LiveId" clId="{DF7AD5C2-FB82-437E-AA04-4958D4AF7326}" dt="2023-02-13T13:44:26.894" v="2" actId="47"/>
        <pc:sldMkLst>
          <pc:docMk/>
          <pc:sldMk cId="129023773" sldId="1828"/>
        </pc:sldMkLst>
      </pc:sldChg>
      <pc:sldChg chg="del">
        <pc:chgData name="伊健 杜" userId="e69aded81da48593" providerId="LiveId" clId="{DF7AD5C2-FB82-437E-AA04-4958D4AF7326}" dt="2023-02-13T13:44:26.894" v="2" actId="47"/>
        <pc:sldMkLst>
          <pc:docMk/>
          <pc:sldMk cId="2050799650" sldId="1829"/>
        </pc:sldMkLst>
      </pc:sldChg>
      <pc:sldChg chg="del">
        <pc:chgData name="伊健 杜" userId="e69aded81da48593" providerId="LiveId" clId="{DF7AD5C2-FB82-437E-AA04-4958D4AF7326}" dt="2023-02-13T13:44:26.894" v="2" actId="47"/>
        <pc:sldMkLst>
          <pc:docMk/>
          <pc:sldMk cId="723896810" sldId="1830"/>
        </pc:sldMkLst>
      </pc:sldChg>
      <pc:sldChg chg="del">
        <pc:chgData name="伊健 杜" userId="e69aded81da48593" providerId="LiveId" clId="{DF7AD5C2-FB82-437E-AA04-4958D4AF7326}" dt="2023-02-13T13:44:26.894" v="2" actId="47"/>
        <pc:sldMkLst>
          <pc:docMk/>
          <pc:sldMk cId="3914552007" sldId="1831"/>
        </pc:sldMkLst>
      </pc:sldChg>
      <pc:sldChg chg="addSp modSp mod">
        <pc:chgData name="伊健 杜" userId="e69aded81da48593" providerId="LiveId" clId="{DF7AD5C2-FB82-437E-AA04-4958D4AF7326}" dt="2023-02-14T12:17:35.902" v="7297"/>
        <pc:sldMkLst>
          <pc:docMk/>
          <pc:sldMk cId="469157231" sldId="1832"/>
        </pc:sldMkLst>
        <pc:spChg chg="add mod">
          <ac:chgData name="伊健 杜" userId="e69aded81da48593" providerId="LiveId" clId="{DF7AD5C2-FB82-437E-AA04-4958D4AF7326}" dt="2023-02-14T12:17:35.902" v="7297"/>
          <ac:spMkLst>
            <pc:docMk/>
            <pc:sldMk cId="469157231" sldId="1832"/>
            <ac:spMk id="2" creationId="{1BBA1E6B-CF13-CBBF-146F-B0891DE8FB09}"/>
          </ac:spMkLst>
        </pc:spChg>
        <pc:spChg chg="add mod">
          <ac:chgData name="伊健 杜" userId="e69aded81da48593" providerId="LiveId" clId="{DF7AD5C2-FB82-437E-AA04-4958D4AF7326}" dt="2023-02-13T18:59:23.110" v="4796" actId="1076"/>
          <ac:spMkLst>
            <pc:docMk/>
            <pc:sldMk cId="469157231" sldId="1832"/>
            <ac:spMk id="3" creationId="{93947BA8-9F1F-D745-ABFA-3C017523E387}"/>
          </ac:spMkLst>
        </pc:spChg>
        <pc:spChg chg="add mod">
          <ac:chgData name="伊健 杜" userId="e69aded81da48593" providerId="LiveId" clId="{DF7AD5C2-FB82-437E-AA04-4958D4AF7326}" dt="2023-02-13T18:59:23.110" v="4796" actId="1076"/>
          <ac:spMkLst>
            <pc:docMk/>
            <pc:sldMk cId="469157231" sldId="1832"/>
            <ac:spMk id="4" creationId="{DBB94264-3D4B-BBC9-E2C8-CF53F4F5AD26}"/>
          </ac:spMkLst>
        </pc:spChg>
        <pc:spChg chg="mod">
          <ac:chgData name="伊健 杜" userId="e69aded81da48593" providerId="LiveId" clId="{DF7AD5C2-FB82-437E-AA04-4958D4AF7326}" dt="2023-02-14T12:17:35.902" v="7297"/>
          <ac:spMkLst>
            <pc:docMk/>
            <pc:sldMk cId="469157231" sldId="1832"/>
            <ac:spMk id="5" creationId="{E7287B0E-EF55-E721-8EFA-9A9183C0EDF9}"/>
          </ac:spMkLst>
        </pc:spChg>
      </pc:sldChg>
      <pc:sldChg chg="del">
        <pc:chgData name="伊健 杜" userId="e69aded81da48593" providerId="LiveId" clId="{DF7AD5C2-FB82-437E-AA04-4958D4AF7326}" dt="2023-02-13T13:44:36.709" v="3" actId="47"/>
        <pc:sldMkLst>
          <pc:docMk/>
          <pc:sldMk cId="1141779814" sldId="1833"/>
        </pc:sldMkLst>
      </pc:sldChg>
      <pc:sldChg chg="addSp delSp modSp mod">
        <pc:chgData name="伊健 杜" userId="e69aded81da48593" providerId="LiveId" clId="{DF7AD5C2-FB82-437E-AA04-4958D4AF7326}" dt="2023-02-14T12:17:35.902" v="7297"/>
        <pc:sldMkLst>
          <pc:docMk/>
          <pc:sldMk cId="441302955" sldId="1834"/>
        </pc:sldMkLst>
        <pc:spChg chg="add mod">
          <ac:chgData name="伊健 杜" userId="e69aded81da48593" providerId="LiveId" clId="{DF7AD5C2-FB82-437E-AA04-4958D4AF7326}" dt="2023-02-13T14:54:00.722" v="3849"/>
          <ac:spMkLst>
            <pc:docMk/>
            <pc:sldMk cId="441302955" sldId="1834"/>
            <ac:spMk id="2" creationId="{67909CFC-9978-E786-E794-1C64E9238F59}"/>
          </ac:spMkLst>
        </pc:spChg>
        <pc:spChg chg="mod">
          <ac:chgData name="伊健 杜" userId="e69aded81da48593" providerId="LiveId" clId="{DF7AD5C2-FB82-437E-AA04-4958D4AF7326}" dt="2023-02-14T12:17:35.902" v="7297"/>
          <ac:spMkLst>
            <pc:docMk/>
            <pc:sldMk cId="441302955" sldId="1834"/>
            <ac:spMk id="3" creationId="{AFF80177-B508-486C-D283-AFDDC448C9C4}"/>
          </ac:spMkLst>
        </pc:spChg>
        <pc:spChg chg="add mod">
          <ac:chgData name="伊健 杜" userId="e69aded81da48593" providerId="LiveId" clId="{DF7AD5C2-FB82-437E-AA04-4958D4AF7326}" dt="2023-02-13T14:54:39.455" v="3854" actId="1076"/>
          <ac:spMkLst>
            <pc:docMk/>
            <pc:sldMk cId="441302955" sldId="1834"/>
            <ac:spMk id="4" creationId="{17CA4060-4498-716D-D762-ADD92313E304}"/>
          </ac:spMkLst>
        </pc:spChg>
        <pc:spChg chg="mod">
          <ac:chgData name="伊健 杜" userId="e69aded81da48593" providerId="LiveId" clId="{DF7AD5C2-FB82-437E-AA04-4958D4AF7326}" dt="2023-02-14T12:17:35.902" v="7297"/>
          <ac:spMkLst>
            <pc:docMk/>
            <pc:sldMk cId="441302955" sldId="1834"/>
            <ac:spMk id="5" creationId="{E7287B0E-EF55-E721-8EFA-9A9183C0EDF9}"/>
          </ac:spMkLst>
        </pc:spChg>
        <pc:picChg chg="add mod">
          <ac:chgData name="伊健 杜" userId="e69aded81da48593" providerId="LiveId" clId="{DF7AD5C2-FB82-437E-AA04-4958D4AF7326}" dt="2023-02-13T18:48:00.781" v="4470" actId="1076"/>
          <ac:picMkLst>
            <pc:docMk/>
            <pc:sldMk cId="441302955" sldId="1834"/>
            <ac:picMk id="2050" creationId="{02FDCC22-FB9D-61CA-5BD8-F79C44DC3681}"/>
          </ac:picMkLst>
        </pc:picChg>
        <pc:picChg chg="del">
          <ac:chgData name="伊健 杜" userId="e69aded81da48593" providerId="LiveId" clId="{DF7AD5C2-FB82-437E-AA04-4958D4AF7326}" dt="2023-02-13T18:46:55.244" v="4334" actId="478"/>
          <ac:picMkLst>
            <pc:docMk/>
            <pc:sldMk cId="441302955" sldId="1834"/>
            <ac:picMk id="5122" creationId="{204562D6-7356-DAC9-4A32-EAD619A48062}"/>
          </ac:picMkLst>
        </pc:picChg>
      </pc:sldChg>
      <pc:sldChg chg="del">
        <pc:chgData name="伊健 杜" userId="e69aded81da48593" providerId="LiveId" clId="{DF7AD5C2-FB82-437E-AA04-4958D4AF7326}" dt="2023-02-13T18:59:35.304" v="4797" actId="47"/>
        <pc:sldMkLst>
          <pc:docMk/>
          <pc:sldMk cId="3272918559" sldId="1835"/>
        </pc:sldMkLst>
      </pc:sldChg>
      <pc:sldChg chg="delSp modSp new mod ord">
        <pc:chgData name="伊健 杜" userId="e69aded81da48593" providerId="LiveId" clId="{DF7AD5C2-FB82-437E-AA04-4958D4AF7326}" dt="2023-02-14T12:59:53.838" v="7300"/>
        <pc:sldMkLst>
          <pc:docMk/>
          <pc:sldMk cId="1206195055" sldId="1836"/>
        </pc:sldMkLst>
        <pc:spChg chg="mod">
          <ac:chgData name="伊健 杜" userId="e69aded81da48593" providerId="LiveId" clId="{DF7AD5C2-FB82-437E-AA04-4958D4AF7326}" dt="2023-02-14T12:59:53.838" v="7300"/>
          <ac:spMkLst>
            <pc:docMk/>
            <pc:sldMk cId="1206195055" sldId="1836"/>
            <ac:spMk id="2" creationId="{3D78739E-41E8-236E-E230-B8B23241333A}"/>
          </ac:spMkLst>
        </pc:spChg>
        <pc:spChg chg="del">
          <ac:chgData name="伊健 杜" userId="e69aded81da48593" providerId="LiveId" clId="{DF7AD5C2-FB82-437E-AA04-4958D4AF7326}" dt="2023-02-13T13:45:10.311" v="5" actId="478"/>
          <ac:spMkLst>
            <pc:docMk/>
            <pc:sldMk cId="1206195055" sldId="1836"/>
            <ac:spMk id="3" creationId="{D719E48C-75B2-FDAE-2E02-34A2EA4DBBCD}"/>
          </ac:spMkLst>
        </pc:spChg>
      </pc:sldChg>
      <pc:sldChg chg="del">
        <pc:chgData name="伊健 杜" userId="e69aded81da48593" providerId="LiveId" clId="{DF7AD5C2-FB82-437E-AA04-4958D4AF7326}" dt="2023-02-13T13:44:36.709" v="3" actId="47"/>
        <pc:sldMkLst>
          <pc:docMk/>
          <pc:sldMk cId="3328939384" sldId="1836"/>
        </pc:sldMkLst>
      </pc:sldChg>
      <pc:sldChg chg="delSp modSp new mod ord">
        <pc:chgData name="伊健 杜" userId="e69aded81da48593" providerId="LiveId" clId="{DF7AD5C2-FB82-437E-AA04-4958D4AF7326}" dt="2023-02-14T12:17:35.902" v="7297"/>
        <pc:sldMkLst>
          <pc:docMk/>
          <pc:sldMk cId="559681157" sldId="1837"/>
        </pc:sldMkLst>
        <pc:spChg chg="mod">
          <ac:chgData name="伊健 杜" userId="e69aded81da48593" providerId="LiveId" clId="{DF7AD5C2-FB82-437E-AA04-4958D4AF7326}" dt="2023-02-14T12:17:35.902" v="7297"/>
          <ac:spMkLst>
            <pc:docMk/>
            <pc:sldMk cId="559681157" sldId="1837"/>
            <ac:spMk id="2" creationId="{E02B9A2C-0D27-A09A-4FB3-2AB2BDFA1E24}"/>
          </ac:spMkLst>
        </pc:spChg>
        <pc:spChg chg="del">
          <ac:chgData name="伊健 杜" userId="e69aded81da48593" providerId="LiveId" clId="{DF7AD5C2-FB82-437E-AA04-4958D4AF7326}" dt="2023-02-13T13:45:22.492" v="15" actId="478"/>
          <ac:spMkLst>
            <pc:docMk/>
            <pc:sldMk cId="559681157" sldId="1837"/>
            <ac:spMk id="3" creationId="{F33EC05C-45DF-5FC1-CE33-D31E4773ABA1}"/>
          </ac:spMkLst>
        </pc:spChg>
      </pc:sldChg>
      <pc:sldChg chg="del">
        <pc:chgData name="伊健 杜" userId="e69aded81da48593" providerId="LiveId" clId="{DF7AD5C2-FB82-437E-AA04-4958D4AF7326}" dt="2023-02-13T13:44:36.709" v="3" actId="47"/>
        <pc:sldMkLst>
          <pc:docMk/>
          <pc:sldMk cId="1310852061" sldId="1837"/>
        </pc:sldMkLst>
      </pc:sldChg>
      <pc:sldChg chg="del">
        <pc:chgData name="伊健 杜" userId="e69aded81da48593" providerId="LiveId" clId="{DF7AD5C2-FB82-437E-AA04-4958D4AF7326}" dt="2023-02-13T13:44:36.709" v="3" actId="47"/>
        <pc:sldMkLst>
          <pc:docMk/>
          <pc:sldMk cId="647846251" sldId="1838"/>
        </pc:sldMkLst>
      </pc:sldChg>
      <pc:sldChg chg="addSp modSp add mod">
        <pc:chgData name="伊健 杜" userId="e69aded81da48593" providerId="LiveId" clId="{DF7AD5C2-FB82-437E-AA04-4958D4AF7326}" dt="2023-02-14T12:17:35.902" v="7297"/>
        <pc:sldMkLst>
          <pc:docMk/>
          <pc:sldMk cId="2276778235" sldId="1838"/>
        </pc:sldMkLst>
        <pc:spChg chg="add mod">
          <ac:chgData name="伊健 杜" userId="e69aded81da48593" providerId="LiveId" clId="{DF7AD5C2-FB82-437E-AA04-4958D4AF7326}" dt="2023-02-13T23:18:29.096" v="7184" actId="14100"/>
          <ac:spMkLst>
            <pc:docMk/>
            <pc:sldMk cId="2276778235" sldId="1838"/>
            <ac:spMk id="3" creationId="{EEF48AE6-8696-C8BF-4788-1337B39C6E09}"/>
          </ac:spMkLst>
        </pc:spChg>
        <pc:spChg chg="add mod">
          <ac:chgData name="伊健 杜" userId="e69aded81da48593" providerId="LiveId" clId="{DF7AD5C2-FB82-437E-AA04-4958D4AF7326}" dt="2023-02-13T23:18:37.038" v="7187" actId="14100"/>
          <ac:spMkLst>
            <pc:docMk/>
            <pc:sldMk cId="2276778235" sldId="1838"/>
            <ac:spMk id="4" creationId="{8829797B-115C-FED2-2141-B1C2D17E6744}"/>
          </ac:spMkLst>
        </pc:spChg>
        <pc:spChg chg="mod">
          <ac:chgData name="伊健 杜" userId="e69aded81da48593" providerId="LiveId" clId="{DF7AD5C2-FB82-437E-AA04-4958D4AF7326}" dt="2023-02-14T12:17:35.902" v="7297"/>
          <ac:spMkLst>
            <pc:docMk/>
            <pc:sldMk cId="2276778235" sldId="1838"/>
            <ac:spMk id="5" creationId="{E7287B0E-EF55-E721-8EFA-9A9183C0EDF9}"/>
          </ac:spMkLst>
        </pc:spChg>
        <pc:picChg chg="add mod">
          <ac:chgData name="伊健 杜" userId="e69aded81da48593" providerId="LiveId" clId="{DF7AD5C2-FB82-437E-AA04-4958D4AF7326}" dt="2023-02-13T23:17:58.245" v="7178" actId="1076"/>
          <ac:picMkLst>
            <pc:docMk/>
            <pc:sldMk cId="2276778235" sldId="1838"/>
            <ac:picMk id="3074" creationId="{6DB22818-D0C0-C120-3223-B88B8D2F9CCE}"/>
          </ac:picMkLst>
        </pc:picChg>
      </pc:sldChg>
      <pc:sldChg chg="modSp add mod">
        <pc:chgData name="伊健 杜" userId="e69aded81da48593" providerId="LiveId" clId="{DF7AD5C2-FB82-437E-AA04-4958D4AF7326}" dt="2023-02-14T12:17:35.902" v="7297"/>
        <pc:sldMkLst>
          <pc:docMk/>
          <pc:sldMk cId="1118664200" sldId="1839"/>
        </pc:sldMkLst>
        <pc:spChg chg="mod">
          <ac:chgData name="伊健 杜" userId="e69aded81da48593" providerId="LiveId" clId="{DF7AD5C2-FB82-437E-AA04-4958D4AF7326}" dt="2023-02-14T12:17:35.902" v="7297"/>
          <ac:spMkLst>
            <pc:docMk/>
            <pc:sldMk cId="1118664200" sldId="1839"/>
            <ac:spMk id="2" creationId="{E02B9A2C-0D27-A09A-4FB3-2AB2BDFA1E24}"/>
          </ac:spMkLst>
        </pc:spChg>
      </pc:sldChg>
      <pc:sldChg chg="del">
        <pc:chgData name="伊健 杜" userId="e69aded81da48593" providerId="LiveId" clId="{DF7AD5C2-FB82-437E-AA04-4958D4AF7326}" dt="2023-02-13T13:44:36.709" v="3" actId="47"/>
        <pc:sldMkLst>
          <pc:docMk/>
          <pc:sldMk cId="3553750469" sldId="1839"/>
        </pc:sldMkLst>
      </pc:sldChg>
      <pc:sldChg chg="modSp add mod">
        <pc:chgData name="伊健 杜" userId="e69aded81da48593" providerId="LiveId" clId="{DF7AD5C2-FB82-437E-AA04-4958D4AF7326}" dt="2023-02-14T12:17:35.902" v="7297"/>
        <pc:sldMkLst>
          <pc:docMk/>
          <pc:sldMk cId="1082628279" sldId="1840"/>
        </pc:sldMkLst>
        <pc:spChg chg="mod">
          <ac:chgData name="伊健 杜" userId="e69aded81da48593" providerId="LiveId" clId="{DF7AD5C2-FB82-437E-AA04-4958D4AF7326}" dt="2023-02-14T12:17:35.902" v="7297"/>
          <ac:spMkLst>
            <pc:docMk/>
            <pc:sldMk cId="1082628279" sldId="1840"/>
            <ac:spMk id="2" creationId="{E02B9A2C-0D27-A09A-4FB3-2AB2BDFA1E24}"/>
          </ac:spMkLst>
        </pc:spChg>
      </pc:sldChg>
      <pc:sldChg chg="del">
        <pc:chgData name="伊健 杜" userId="e69aded81da48593" providerId="LiveId" clId="{DF7AD5C2-FB82-437E-AA04-4958D4AF7326}" dt="2023-02-13T13:44:36.709" v="3" actId="47"/>
        <pc:sldMkLst>
          <pc:docMk/>
          <pc:sldMk cId="4093228433" sldId="1840"/>
        </pc:sldMkLst>
      </pc:sldChg>
      <pc:sldChg chg="modSp add mod">
        <pc:chgData name="伊健 杜" userId="e69aded81da48593" providerId="LiveId" clId="{DF7AD5C2-FB82-437E-AA04-4958D4AF7326}" dt="2023-02-14T12:17:35.902" v="7297"/>
        <pc:sldMkLst>
          <pc:docMk/>
          <pc:sldMk cId="2816285143" sldId="1841"/>
        </pc:sldMkLst>
        <pc:spChg chg="mod">
          <ac:chgData name="伊健 杜" userId="e69aded81da48593" providerId="LiveId" clId="{DF7AD5C2-FB82-437E-AA04-4958D4AF7326}" dt="2023-02-14T12:17:35.902" v="7297"/>
          <ac:spMkLst>
            <pc:docMk/>
            <pc:sldMk cId="2816285143" sldId="1841"/>
            <ac:spMk id="5" creationId="{E7287B0E-EF55-E721-8EFA-9A9183C0EDF9}"/>
          </ac:spMkLst>
        </pc:spChg>
      </pc:sldChg>
      <pc:sldChg chg="del">
        <pc:chgData name="伊健 杜" userId="e69aded81da48593" providerId="LiveId" clId="{DF7AD5C2-FB82-437E-AA04-4958D4AF7326}" dt="2023-02-13T13:44:36.709" v="3" actId="47"/>
        <pc:sldMkLst>
          <pc:docMk/>
          <pc:sldMk cId="3787247942" sldId="1841"/>
        </pc:sldMkLst>
      </pc:sldChg>
      <pc:sldChg chg="del">
        <pc:chgData name="伊健 杜" userId="e69aded81da48593" providerId="LiveId" clId="{DF7AD5C2-FB82-437E-AA04-4958D4AF7326}" dt="2023-02-13T13:44:36.709" v="3" actId="47"/>
        <pc:sldMkLst>
          <pc:docMk/>
          <pc:sldMk cId="3282397901" sldId="1842"/>
        </pc:sldMkLst>
      </pc:sldChg>
      <pc:sldChg chg="addSp modSp add mod">
        <pc:chgData name="伊健 杜" userId="e69aded81da48593" providerId="LiveId" clId="{DF7AD5C2-FB82-437E-AA04-4958D4AF7326}" dt="2023-02-14T12:17:35.902" v="7297"/>
        <pc:sldMkLst>
          <pc:docMk/>
          <pc:sldMk cId="4008097233" sldId="1842"/>
        </pc:sldMkLst>
        <pc:spChg chg="mod">
          <ac:chgData name="伊健 杜" userId="e69aded81da48593" providerId="LiveId" clId="{DF7AD5C2-FB82-437E-AA04-4958D4AF7326}" dt="2023-02-14T12:17:35.902" v="7297"/>
          <ac:spMkLst>
            <pc:docMk/>
            <pc:sldMk cId="4008097233" sldId="1842"/>
            <ac:spMk id="2" creationId="{10304424-DB4A-36E7-9E0D-D32A5DD0F26C}"/>
          </ac:spMkLst>
        </pc:spChg>
        <pc:spChg chg="mod">
          <ac:chgData name="伊健 杜" userId="e69aded81da48593" providerId="LiveId" clId="{DF7AD5C2-FB82-437E-AA04-4958D4AF7326}" dt="2023-02-14T12:17:35.902" v="7297"/>
          <ac:spMkLst>
            <pc:docMk/>
            <pc:sldMk cId="4008097233" sldId="1842"/>
            <ac:spMk id="5" creationId="{E7287B0E-EF55-E721-8EFA-9A9183C0EDF9}"/>
          </ac:spMkLst>
        </pc:spChg>
        <pc:picChg chg="add mod">
          <ac:chgData name="伊健 杜" userId="e69aded81da48593" providerId="LiveId" clId="{DF7AD5C2-FB82-437E-AA04-4958D4AF7326}" dt="2023-02-13T23:24:59.451" v="7190" actId="1076"/>
          <ac:picMkLst>
            <pc:docMk/>
            <pc:sldMk cId="4008097233" sldId="1842"/>
            <ac:picMk id="4098" creationId="{A5C3F476-C640-B68D-ABE6-ECEC0B371396}"/>
          </ac:picMkLst>
        </pc:picChg>
      </pc:sldChg>
      <pc:sldChg chg="addSp modSp add mod">
        <pc:chgData name="伊健 杜" userId="e69aded81da48593" providerId="LiveId" clId="{DF7AD5C2-FB82-437E-AA04-4958D4AF7326}" dt="2023-02-14T12:17:35.902" v="7297"/>
        <pc:sldMkLst>
          <pc:docMk/>
          <pc:sldMk cId="520123745" sldId="1843"/>
        </pc:sldMkLst>
        <pc:spChg chg="mod">
          <ac:chgData name="伊健 杜" userId="e69aded81da48593" providerId="LiveId" clId="{DF7AD5C2-FB82-437E-AA04-4958D4AF7326}" dt="2023-02-14T12:17:35.902" v="7297"/>
          <ac:spMkLst>
            <pc:docMk/>
            <pc:sldMk cId="520123745" sldId="1843"/>
            <ac:spMk id="2" creationId="{10304424-DB4A-36E7-9E0D-D32A5DD0F26C}"/>
          </ac:spMkLst>
        </pc:spChg>
        <pc:spChg chg="mod">
          <ac:chgData name="伊健 杜" userId="e69aded81da48593" providerId="LiveId" clId="{DF7AD5C2-FB82-437E-AA04-4958D4AF7326}" dt="2023-02-14T12:17:35.902" v="7297"/>
          <ac:spMkLst>
            <pc:docMk/>
            <pc:sldMk cId="520123745" sldId="1843"/>
            <ac:spMk id="5" creationId="{E7287B0E-EF55-E721-8EFA-9A9183C0EDF9}"/>
          </ac:spMkLst>
        </pc:spChg>
        <pc:picChg chg="add mod">
          <ac:chgData name="伊健 杜" userId="e69aded81da48593" providerId="LiveId" clId="{DF7AD5C2-FB82-437E-AA04-4958D4AF7326}" dt="2023-02-13T23:25:21.630" v="7192" actId="1076"/>
          <ac:picMkLst>
            <pc:docMk/>
            <pc:sldMk cId="520123745" sldId="1843"/>
            <ac:picMk id="5122" creationId="{A5DDBAEB-B368-A348-3DC4-DFC7514354B4}"/>
          </ac:picMkLst>
        </pc:picChg>
      </pc:sldChg>
      <pc:sldChg chg="del">
        <pc:chgData name="伊健 杜" userId="e69aded81da48593" providerId="LiveId" clId="{DF7AD5C2-FB82-437E-AA04-4958D4AF7326}" dt="2023-02-13T13:44:36.709" v="3" actId="47"/>
        <pc:sldMkLst>
          <pc:docMk/>
          <pc:sldMk cId="2247810595" sldId="1843"/>
        </pc:sldMkLst>
      </pc:sldChg>
      <pc:sldChg chg="modSp add mod">
        <pc:chgData name="伊健 杜" userId="e69aded81da48593" providerId="LiveId" clId="{DF7AD5C2-FB82-437E-AA04-4958D4AF7326}" dt="2023-02-14T12:17:35.902" v="7297"/>
        <pc:sldMkLst>
          <pc:docMk/>
          <pc:sldMk cId="943858495" sldId="1844"/>
        </pc:sldMkLst>
        <pc:spChg chg="mod">
          <ac:chgData name="伊健 杜" userId="e69aded81da48593" providerId="LiveId" clId="{DF7AD5C2-FB82-437E-AA04-4958D4AF7326}" dt="2023-02-14T12:17:35.902" v="7297"/>
          <ac:spMkLst>
            <pc:docMk/>
            <pc:sldMk cId="943858495" sldId="1844"/>
            <ac:spMk id="5" creationId="{E7287B0E-EF55-E721-8EFA-9A9183C0EDF9}"/>
          </ac:spMkLst>
        </pc:spChg>
      </pc:sldChg>
      <pc:sldChg chg="del">
        <pc:chgData name="伊健 杜" userId="e69aded81da48593" providerId="LiveId" clId="{DF7AD5C2-FB82-437E-AA04-4958D4AF7326}" dt="2023-02-13T13:44:36.709" v="3" actId="47"/>
        <pc:sldMkLst>
          <pc:docMk/>
          <pc:sldMk cId="3199710514" sldId="1844"/>
        </pc:sldMkLst>
      </pc:sldChg>
      <pc:sldChg chg="modSp add mod">
        <pc:chgData name="伊健 杜" userId="e69aded81da48593" providerId="LiveId" clId="{DF7AD5C2-FB82-437E-AA04-4958D4AF7326}" dt="2023-02-14T12:17:35.902" v="7297"/>
        <pc:sldMkLst>
          <pc:docMk/>
          <pc:sldMk cId="761785810" sldId="1845"/>
        </pc:sldMkLst>
        <pc:spChg chg="mod">
          <ac:chgData name="伊健 杜" userId="e69aded81da48593" providerId="LiveId" clId="{DF7AD5C2-FB82-437E-AA04-4958D4AF7326}" dt="2023-02-14T12:17:35.902" v="7297"/>
          <ac:spMkLst>
            <pc:docMk/>
            <pc:sldMk cId="761785810" sldId="1845"/>
            <ac:spMk id="5" creationId="{E7287B0E-EF55-E721-8EFA-9A9183C0EDF9}"/>
          </ac:spMkLst>
        </pc:spChg>
      </pc:sldChg>
      <pc:sldChg chg="del">
        <pc:chgData name="伊健 杜" userId="e69aded81da48593" providerId="LiveId" clId="{DF7AD5C2-FB82-437E-AA04-4958D4AF7326}" dt="2023-02-13T13:44:36.709" v="3" actId="47"/>
        <pc:sldMkLst>
          <pc:docMk/>
          <pc:sldMk cId="2043309908" sldId="1845"/>
        </pc:sldMkLst>
      </pc:sldChg>
      <pc:sldChg chg="modSp add mod">
        <pc:chgData name="伊健 杜" userId="e69aded81da48593" providerId="LiveId" clId="{DF7AD5C2-FB82-437E-AA04-4958D4AF7326}" dt="2023-02-14T12:17:35.902" v="7297"/>
        <pc:sldMkLst>
          <pc:docMk/>
          <pc:sldMk cId="4108740789" sldId="1846"/>
        </pc:sldMkLst>
        <pc:spChg chg="mod">
          <ac:chgData name="伊健 杜" userId="e69aded81da48593" providerId="LiveId" clId="{DF7AD5C2-FB82-437E-AA04-4958D4AF7326}" dt="2023-02-14T12:17:35.902" v="7297"/>
          <ac:spMkLst>
            <pc:docMk/>
            <pc:sldMk cId="4108740789" sldId="1846"/>
            <ac:spMk id="5" creationId="{E7287B0E-EF55-E721-8EFA-9A9183C0EDF9}"/>
          </ac:spMkLst>
        </pc:spChg>
      </pc:sldChg>
      <pc:sldChg chg="addSp modSp add mod">
        <pc:chgData name="伊健 杜" userId="e69aded81da48593" providerId="LiveId" clId="{DF7AD5C2-FB82-437E-AA04-4958D4AF7326}" dt="2023-02-14T12:17:35.902" v="7297"/>
        <pc:sldMkLst>
          <pc:docMk/>
          <pc:sldMk cId="1574584794" sldId="1847"/>
        </pc:sldMkLst>
        <pc:spChg chg="mod">
          <ac:chgData name="伊健 杜" userId="e69aded81da48593" providerId="LiveId" clId="{DF7AD5C2-FB82-437E-AA04-4958D4AF7326}" dt="2023-02-14T12:17:35.902" v="7297"/>
          <ac:spMkLst>
            <pc:docMk/>
            <pc:sldMk cId="1574584794" sldId="1847"/>
            <ac:spMk id="2" creationId="{10304424-DB4A-36E7-9E0D-D32A5DD0F26C}"/>
          </ac:spMkLst>
        </pc:spChg>
        <pc:spChg chg="mod">
          <ac:chgData name="伊健 杜" userId="e69aded81da48593" providerId="LiveId" clId="{DF7AD5C2-FB82-437E-AA04-4958D4AF7326}" dt="2023-02-14T12:17:35.902" v="7297"/>
          <ac:spMkLst>
            <pc:docMk/>
            <pc:sldMk cId="1574584794" sldId="1847"/>
            <ac:spMk id="5" creationId="{E7287B0E-EF55-E721-8EFA-9A9183C0EDF9}"/>
          </ac:spMkLst>
        </pc:spChg>
        <pc:picChg chg="add mod">
          <ac:chgData name="伊健 杜" userId="e69aded81da48593" providerId="LiveId" clId="{DF7AD5C2-FB82-437E-AA04-4958D4AF7326}" dt="2023-02-14T06:06:39.571" v="7194" actId="1076"/>
          <ac:picMkLst>
            <pc:docMk/>
            <pc:sldMk cId="1574584794" sldId="1847"/>
            <ac:picMk id="1026" creationId="{D2C480A4-3906-DFF9-9794-351AF62A9E0B}"/>
          </ac:picMkLst>
        </pc:picChg>
      </pc:sldChg>
      <pc:sldChg chg="del">
        <pc:chgData name="伊健 杜" userId="e69aded81da48593" providerId="LiveId" clId="{DF7AD5C2-FB82-437E-AA04-4958D4AF7326}" dt="2023-02-13T13:44:36.709" v="3" actId="47"/>
        <pc:sldMkLst>
          <pc:docMk/>
          <pc:sldMk cId="1712841235" sldId="1847"/>
        </pc:sldMkLst>
      </pc:sldChg>
      <pc:sldChg chg="addSp modSp add mod">
        <pc:chgData name="伊健 杜" userId="e69aded81da48593" providerId="LiveId" clId="{DF7AD5C2-FB82-437E-AA04-4958D4AF7326}" dt="2023-02-14T12:17:35.902" v="7297"/>
        <pc:sldMkLst>
          <pc:docMk/>
          <pc:sldMk cId="2320414823" sldId="1848"/>
        </pc:sldMkLst>
        <pc:spChg chg="mod">
          <ac:chgData name="伊健 杜" userId="e69aded81da48593" providerId="LiveId" clId="{DF7AD5C2-FB82-437E-AA04-4958D4AF7326}" dt="2023-02-14T12:17:35.902" v="7297"/>
          <ac:spMkLst>
            <pc:docMk/>
            <pc:sldMk cId="2320414823" sldId="1848"/>
            <ac:spMk id="2" creationId="{10304424-DB4A-36E7-9E0D-D32A5DD0F26C}"/>
          </ac:spMkLst>
        </pc:spChg>
        <pc:spChg chg="mod">
          <ac:chgData name="伊健 杜" userId="e69aded81da48593" providerId="LiveId" clId="{DF7AD5C2-FB82-437E-AA04-4958D4AF7326}" dt="2023-02-14T12:17:35.902" v="7297"/>
          <ac:spMkLst>
            <pc:docMk/>
            <pc:sldMk cId="2320414823" sldId="1848"/>
            <ac:spMk id="5" creationId="{E7287B0E-EF55-E721-8EFA-9A9183C0EDF9}"/>
          </ac:spMkLst>
        </pc:spChg>
        <pc:picChg chg="add mod">
          <ac:chgData name="伊健 杜" userId="e69aded81da48593" providerId="LiveId" clId="{DF7AD5C2-FB82-437E-AA04-4958D4AF7326}" dt="2023-02-14T06:07:10.777" v="7198" actId="1076"/>
          <ac:picMkLst>
            <pc:docMk/>
            <pc:sldMk cId="2320414823" sldId="1848"/>
            <ac:picMk id="2050" creationId="{5A51870B-486D-F656-0AB3-2A7E7B6F62E1}"/>
          </ac:picMkLst>
        </pc:picChg>
        <pc:picChg chg="add mod">
          <ac:chgData name="伊健 杜" userId="e69aded81da48593" providerId="LiveId" clId="{DF7AD5C2-FB82-437E-AA04-4958D4AF7326}" dt="2023-02-14T06:07:40.914" v="7200" actId="1076"/>
          <ac:picMkLst>
            <pc:docMk/>
            <pc:sldMk cId="2320414823" sldId="1848"/>
            <ac:picMk id="2052" creationId="{1228235D-E40E-E27E-D002-5F5CC49C040B}"/>
          </ac:picMkLst>
        </pc:picChg>
      </pc:sldChg>
      <pc:sldChg chg="del">
        <pc:chgData name="伊健 杜" userId="e69aded81da48593" providerId="LiveId" clId="{DF7AD5C2-FB82-437E-AA04-4958D4AF7326}" dt="2023-02-13T13:44:36.709" v="3" actId="47"/>
        <pc:sldMkLst>
          <pc:docMk/>
          <pc:sldMk cId="3673186016" sldId="1848"/>
        </pc:sldMkLst>
      </pc:sldChg>
      <pc:sldChg chg="del">
        <pc:chgData name="伊健 杜" userId="e69aded81da48593" providerId="LiveId" clId="{DF7AD5C2-FB82-437E-AA04-4958D4AF7326}" dt="2023-02-13T13:44:36.709" v="3" actId="47"/>
        <pc:sldMkLst>
          <pc:docMk/>
          <pc:sldMk cId="2025854122" sldId="1849"/>
        </pc:sldMkLst>
      </pc:sldChg>
      <pc:sldChg chg="modSp add mod">
        <pc:chgData name="伊健 杜" userId="e69aded81da48593" providerId="LiveId" clId="{DF7AD5C2-FB82-437E-AA04-4958D4AF7326}" dt="2023-02-14T12:17:35.902" v="7297"/>
        <pc:sldMkLst>
          <pc:docMk/>
          <pc:sldMk cId="2047851705" sldId="1849"/>
        </pc:sldMkLst>
        <pc:spChg chg="mod">
          <ac:chgData name="伊健 杜" userId="e69aded81da48593" providerId="LiveId" clId="{DF7AD5C2-FB82-437E-AA04-4958D4AF7326}" dt="2023-02-14T12:17:35.902" v="7297"/>
          <ac:spMkLst>
            <pc:docMk/>
            <pc:sldMk cId="2047851705" sldId="1849"/>
            <ac:spMk id="5" creationId="{E7287B0E-EF55-E721-8EFA-9A9183C0EDF9}"/>
          </ac:spMkLst>
        </pc:spChg>
      </pc:sldChg>
      <pc:sldChg chg="del">
        <pc:chgData name="伊健 杜" userId="e69aded81da48593" providerId="LiveId" clId="{DF7AD5C2-FB82-437E-AA04-4958D4AF7326}" dt="2023-02-13T13:44:36.709" v="3" actId="47"/>
        <pc:sldMkLst>
          <pc:docMk/>
          <pc:sldMk cId="225046245" sldId="1850"/>
        </pc:sldMkLst>
      </pc:sldChg>
      <pc:sldChg chg="modSp add mod">
        <pc:chgData name="伊健 杜" userId="e69aded81da48593" providerId="LiveId" clId="{DF7AD5C2-FB82-437E-AA04-4958D4AF7326}" dt="2023-02-14T12:17:35.902" v="7297"/>
        <pc:sldMkLst>
          <pc:docMk/>
          <pc:sldMk cId="2118042326" sldId="1850"/>
        </pc:sldMkLst>
        <pc:spChg chg="mod">
          <ac:chgData name="伊健 杜" userId="e69aded81da48593" providerId="LiveId" clId="{DF7AD5C2-FB82-437E-AA04-4958D4AF7326}" dt="2023-02-14T12:17:35.902" v="7297"/>
          <ac:spMkLst>
            <pc:docMk/>
            <pc:sldMk cId="2118042326" sldId="1850"/>
            <ac:spMk id="5" creationId="{E7287B0E-EF55-E721-8EFA-9A9183C0EDF9}"/>
          </ac:spMkLst>
        </pc:spChg>
      </pc:sldChg>
      <pc:sldChg chg="del">
        <pc:chgData name="伊健 杜" userId="e69aded81da48593" providerId="LiveId" clId="{DF7AD5C2-FB82-437E-AA04-4958D4AF7326}" dt="2023-02-13T13:44:36.709" v="3" actId="47"/>
        <pc:sldMkLst>
          <pc:docMk/>
          <pc:sldMk cId="155880092" sldId="1851"/>
        </pc:sldMkLst>
      </pc:sldChg>
      <pc:sldChg chg="modSp add mod">
        <pc:chgData name="伊健 杜" userId="e69aded81da48593" providerId="LiveId" clId="{DF7AD5C2-FB82-437E-AA04-4958D4AF7326}" dt="2023-02-14T12:17:35.902" v="7297"/>
        <pc:sldMkLst>
          <pc:docMk/>
          <pc:sldMk cId="546406609" sldId="1851"/>
        </pc:sldMkLst>
        <pc:spChg chg="mod">
          <ac:chgData name="伊健 杜" userId="e69aded81da48593" providerId="LiveId" clId="{DF7AD5C2-FB82-437E-AA04-4958D4AF7326}" dt="2023-02-14T12:17:35.902" v="7297"/>
          <ac:spMkLst>
            <pc:docMk/>
            <pc:sldMk cId="546406609" sldId="1851"/>
            <ac:spMk id="5" creationId="{E7287B0E-EF55-E721-8EFA-9A9183C0EDF9}"/>
          </ac:spMkLst>
        </pc:spChg>
      </pc:sldChg>
      <pc:sldChg chg="del">
        <pc:chgData name="伊健 杜" userId="e69aded81da48593" providerId="LiveId" clId="{DF7AD5C2-FB82-437E-AA04-4958D4AF7326}" dt="2023-02-13T13:44:36.709" v="3" actId="47"/>
        <pc:sldMkLst>
          <pc:docMk/>
          <pc:sldMk cId="1848858954" sldId="1852"/>
        </pc:sldMkLst>
      </pc:sldChg>
      <pc:sldChg chg="addSp modSp add mod">
        <pc:chgData name="伊健 杜" userId="e69aded81da48593" providerId="LiveId" clId="{DF7AD5C2-FB82-437E-AA04-4958D4AF7326}" dt="2023-02-14T12:17:35.902" v="7297"/>
        <pc:sldMkLst>
          <pc:docMk/>
          <pc:sldMk cId="2260333010" sldId="1852"/>
        </pc:sldMkLst>
        <pc:spChg chg="mod">
          <ac:chgData name="伊健 杜" userId="e69aded81da48593" providerId="LiveId" clId="{DF7AD5C2-FB82-437E-AA04-4958D4AF7326}" dt="2023-02-14T12:17:35.902" v="7297"/>
          <ac:spMkLst>
            <pc:docMk/>
            <pc:sldMk cId="2260333010" sldId="1852"/>
            <ac:spMk id="2" creationId="{10304424-DB4A-36E7-9E0D-D32A5DD0F26C}"/>
          </ac:spMkLst>
        </pc:spChg>
        <pc:spChg chg="mod">
          <ac:chgData name="伊健 杜" userId="e69aded81da48593" providerId="LiveId" clId="{DF7AD5C2-FB82-437E-AA04-4958D4AF7326}" dt="2023-02-14T12:17:35.902" v="7297"/>
          <ac:spMkLst>
            <pc:docMk/>
            <pc:sldMk cId="2260333010" sldId="1852"/>
            <ac:spMk id="5" creationId="{E7287B0E-EF55-E721-8EFA-9A9183C0EDF9}"/>
          </ac:spMkLst>
        </pc:spChg>
        <pc:picChg chg="add mod">
          <ac:chgData name="伊健 杜" userId="e69aded81da48593" providerId="LiveId" clId="{DF7AD5C2-FB82-437E-AA04-4958D4AF7326}" dt="2023-02-14T06:08:24.651" v="7205" actId="1076"/>
          <ac:picMkLst>
            <pc:docMk/>
            <pc:sldMk cId="2260333010" sldId="1852"/>
            <ac:picMk id="3074" creationId="{08DCC905-965F-6C42-91AE-C14E839FAF05}"/>
          </ac:picMkLst>
        </pc:picChg>
      </pc:sldChg>
      <pc:sldChg chg="addSp modSp add mod">
        <pc:chgData name="伊健 杜" userId="e69aded81da48593" providerId="LiveId" clId="{DF7AD5C2-FB82-437E-AA04-4958D4AF7326}" dt="2023-02-14T12:17:35.902" v="7297"/>
        <pc:sldMkLst>
          <pc:docMk/>
          <pc:sldMk cId="593841963" sldId="1853"/>
        </pc:sldMkLst>
        <pc:spChg chg="mod">
          <ac:chgData name="伊健 杜" userId="e69aded81da48593" providerId="LiveId" clId="{DF7AD5C2-FB82-437E-AA04-4958D4AF7326}" dt="2023-02-14T12:17:35.902" v="7297"/>
          <ac:spMkLst>
            <pc:docMk/>
            <pc:sldMk cId="593841963" sldId="1853"/>
            <ac:spMk id="2" creationId="{10304424-DB4A-36E7-9E0D-D32A5DD0F26C}"/>
          </ac:spMkLst>
        </pc:spChg>
        <pc:spChg chg="mod">
          <ac:chgData name="伊健 杜" userId="e69aded81da48593" providerId="LiveId" clId="{DF7AD5C2-FB82-437E-AA04-4958D4AF7326}" dt="2023-02-14T12:17:35.902" v="7297"/>
          <ac:spMkLst>
            <pc:docMk/>
            <pc:sldMk cId="593841963" sldId="1853"/>
            <ac:spMk id="5" creationId="{E7287B0E-EF55-E721-8EFA-9A9183C0EDF9}"/>
          </ac:spMkLst>
        </pc:spChg>
        <pc:picChg chg="add mod">
          <ac:chgData name="伊健 杜" userId="e69aded81da48593" providerId="LiveId" clId="{DF7AD5C2-FB82-437E-AA04-4958D4AF7326}" dt="2023-02-14T06:11:01.069" v="7227" actId="1076"/>
          <ac:picMkLst>
            <pc:docMk/>
            <pc:sldMk cId="593841963" sldId="1853"/>
            <ac:picMk id="4098" creationId="{9C3F2949-5197-896E-E5C1-A483623A38D5}"/>
          </ac:picMkLst>
        </pc:picChg>
        <pc:picChg chg="add mod">
          <ac:chgData name="伊健 杜" userId="e69aded81da48593" providerId="LiveId" clId="{DF7AD5C2-FB82-437E-AA04-4958D4AF7326}" dt="2023-02-14T06:12:46.019" v="7230" actId="1076"/>
          <ac:picMkLst>
            <pc:docMk/>
            <pc:sldMk cId="593841963" sldId="1853"/>
            <ac:picMk id="4100" creationId="{8872B296-C561-3CF3-F2A7-2EDCDB07C923}"/>
          </ac:picMkLst>
        </pc:picChg>
      </pc:sldChg>
      <pc:sldChg chg="del">
        <pc:chgData name="伊健 杜" userId="e69aded81da48593" providerId="LiveId" clId="{DF7AD5C2-FB82-437E-AA04-4958D4AF7326}" dt="2023-02-13T13:44:36.709" v="3" actId="47"/>
        <pc:sldMkLst>
          <pc:docMk/>
          <pc:sldMk cId="1281149884" sldId="1853"/>
        </pc:sldMkLst>
      </pc:sldChg>
      <pc:sldChg chg="del">
        <pc:chgData name="伊健 杜" userId="e69aded81da48593" providerId="LiveId" clId="{DF7AD5C2-FB82-437E-AA04-4958D4AF7326}" dt="2023-02-13T13:44:36.709" v="3" actId="47"/>
        <pc:sldMkLst>
          <pc:docMk/>
          <pc:sldMk cId="2383208265" sldId="1854"/>
        </pc:sldMkLst>
      </pc:sldChg>
      <pc:sldChg chg="modSp add mod">
        <pc:chgData name="伊健 杜" userId="e69aded81da48593" providerId="LiveId" clId="{DF7AD5C2-FB82-437E-AA04-4958D4AF7326}" dt="2023-02-14T15:47:14.413" v="7329" actId="20577"/>
        <pc:sldMkLst>
          <pc:docMk/>
          <pc:sldMk cId="3598124087" sldId="1854"/>
        </pc:sldMkLst>
        <pc:spChg chg="mod">
          <ac:chgData name="伊健 杜" userId="e69aded81da48593" providerId="LiveId" clId="{DF7AD5C2-FB82-437E-AA04-4958D4AF7326}" dt="2023-02-14T15:47:14.413" v="7329" actId="20577"/>
          <ac:spMkLst>
            <pc:docMk/>
            <pc:sldMk cId="3598124087" sldId="1854"/>
            <ac:spMk id="5" creationId="{E7287B0E-EF55-E721-8EFA-9A9183C0EDF9}"/>
          </ac:spMkLst>
        </pc:spChg>
      </pc:sldChg>
      <pc:sldChg chg="del">
        <pc:chgData name="伊健 杜" userId="e69aded81da48593" providerId="LiveId" clId="{DF7AD5C2-FB82-437E-AA04-4958D4AF7326}" dt="2023-02-13T13:44:36.709" v="3" actId="47"/>
        <pc:sldMkLst>
          <pc:docMk/>
          <pc:sldMk cId="1834061836" sldId="1855"/>
        </pc:sldMkLst>
      </pc:sldChg>
      <pc:sldChg chg="modSp add mod">
        <pc:chgData name="伊健 杜" userId="e69aded81da48593" providerId="LiveId" clId="{DF7AD5C2-FB82-437E-AA04-4958D4AF7326}" dt="2023-02-14T12:17:35.902" v="7297"/>
        <pc:sldMkLst>
          <pc:docMk/>
          <pc:sldMk cId="3424883701" sldId="1855"/>
        </pc:sldMkLst>
        <pc:spChg chg="mod">
          <ac:chgData name="伊健 杜" userId="e69aded81da48593" providerId="LiveId" clId="{DF7AD5C2-FB82-437E-AA04-4958D4AF7326}" dt="2023-02-14T12:17:35.902" v="7297"/>
          <ac:spMkLst>
            <pc:docMk/>
            <pc:sldMk cId="3424883701" sldId="1855"/>
            <ac:spMk id="5" creationId="{E7287B0E-EF55-E721-8EFA-9A9183C0EDF9}"/>
          </ac:spMkLst>
        </pc:spChg>
      </pc:sldChg>
      <pc:sldChg chg="del">
        <pc:chgData name="伊健 杜" userId="e69aded81da48593" providerId="LiveId" clId="{DF7AD5C2-FB82-437E-AA04-4958D4AF7326}" dt="2023-02-13T13:44:36.709" v="3" actId="47"/>
        <pc:sldMkLst>
          <pc:docMk/>
          <pc:sldMk cId="1247942368" sldId="1856"/>
        </pc:sldMkLst>
      </pc:sldChg>
      <pc:sldChg chg="modSp add mod">
        <pc:chgData name="伊健 杜" userId="e69aded81da48593" providerId="LiveId" clId="{DF7AD5C2-FB82-437E-AA04-4958D4AF7326}" dt="2023-02-14T12:17:35.902" v="7297"/>
        <pc:sldMkLst>
          <pc:docMk/>
          <pc:sldMk cId="1769131069" sldId="1856"/>
        </pc:sldMkLst>
        <pc:spChg chg="mod">
          <ac:chgData name="伊健 杜" userId="e69aded81da48593" providerId="LiveId" clId="{DF7AD5C2-FB82-437E-AA04-4958D4AF7326}" dt="2023-02-14T12:17:35.902" v="7297"/>
          <ac:spMkLst>
            <pc:docMk/>
            <pc:sldMk cId="1769131069" sldId="1856"/>
            <ac:spMk id="5" creationId="{E7287B0E-EF55-E721-8EFA-9A9183C0EDF9}"/>
          </ac:spMkLst>
        </pc:spChg>
      </pc:sldChg>
      <pc:sldChg chg="add del">
        <pc:chgData name="伊健 杜" userId="e69aded81da48593" providerId="LiveId" clId="{DF7AD5C2-FB82-437E-AA04-4958D4AF7326}" dt="2023-02-13T14:41:37.541" v="3155" actId="47"/>
        <pc:sldMkLst>
          <pc:docMk/>
          <pc:sldMk cId="1916692986" sldId="1856"/>
        </pc:sldMkLst>
      </pc:sldChg>
      <pc:sldChg chg="addSp modSp add mod">
        <pc:chgData name="伊健 杜" userId="e69aded81da48593" providerId="LiveId" clId="{DF7AD5C2-FB82-437E-AA04-4958D4AF7326}" dt="2023-02-14T12:17:35.902" v="7297"/>
        <pc:sldMkLst>
          <pc:docMk/>
          <pc:sldMk cId="1348994491" sldId="1857"/>
        </pc:sldMkLst>
        <pc:spChg chg="mod">
          <ac:chgData name="伊健 杜" userId="e69aded81da48593" providerId="LiveId" clId="{DF7AD5C2-FB82-437E-AA04-4958D4AF7326}" dt="2023-02-14T12:17:35.902" v="7297"/>
          <ac:spMkLst>
            <pc:docMk/>
            <pc:sldMk cId="1348994491" sldId="1857"/>
            <ac:spMk id="2" creationId="{10304424-DB4A-36E7-9E0D-D32A5DD0F26C}"/>
          </ac:spMkLst>
        </pc:spChg>
        <pc:spChg chg="mod">
          <ac:chgData name="伊健 杜" userId="e69aded81da48593" providerId="LiveId" clId="{DF7AD5C2-FB82-437E-AA04-4958D4AF7326}" dt="2023-02-14T12:17:35.902" v="7297"/>
          <ac:spMkLst>
            <pc:docMk/>
            <pc:sldMk cId="1348994491" sldId="1857"/>
            <ac:spMk id="5" creationId="{E7287B0E-EF55-E721-8EFA-9A9183C0EDF9}"/>
          </ac:spMkLst>
        </pc:spChg>
        <pc:picChg chg="add mod">
          <ac:chgData name="伊健 杜" userId="e69aded81da48593" providerId="LiveId" clId="{DF7AD5C2-FB82-437E-AA04-4958D4AF7326}" dt="2023-02-14T06:13:29.522" v="7234" actId="1076"/>
          <ac:picMkLst>
            <pc:docMk/>
            <pc:sldMk cId="1348994491" sldId="1857"/>
            <ac:picMk id="5122" creationId="{378DD9CF-3B3F-BE87-C8EE-A26D7F42DB63}"/>
          </ac:picMkLst>
        </pc:picChg>
      </pc:sldChg>
      <pc:sldChg chg="del">
        <pc:chgData name="伊健 杜" userId="e69aded81da48593" providerId="LiveId" clId="{DF7AD5C2-FB82-437E-AA04-4958D4AF7326}" dt="2023-02-13T13:44:36.709" v="3" actId="47"/>
        <pc:sldMkLst>
          <pc:docMk/>
          <pc:sldMk cId="1444010171" sldId="1857"/>
        </pc:sldMkLst>
      </pc:sldChg>
      <pc:sldChg chg="addSp delSp modSp add mod">
        <pc:chgData name="伊健 杜" userId="e69aded81da48593" providerId="LiveId" clId="{DF7AD5C2-FB82-437E-AA04-4958D4AF7326}" dt="2023-02-14T12:17:35.902" v="7297"/>
        <pc:sldMkLst>
          <pc:docMk/>
          <pc:sldMk cId="985599936" sldId="1858"/>
        </pc:sldMkLst>
        <pc:spChg chg="mod">
          <ac:chgData name="伊健 杜" userId="e69aded81da48593" providerId="LiveId" clId="{DF7AD5C2-FB82-437E-AA04-4958D4AF7326}" dt="2023-02-14T12:17:35.902" v="7297"/>
          <ac:spMkLst>
            <pc:docMk/>
            <pc:sldMk cId="985599936" sldId="1858"/>
            <ac:spMk id="2" creationId="{10304424-DB4A-36E7-9E0D-D32A5DD0F26C}"/>
          </ac:spMkLst>
        </pc:spChg>
        <pc:spChg chg="add mod">
          <ac:chgData name="伊健 杜" userId="e69aded81da48593" providerId="LiveId" clId="{DF7AD5C2-FB82-437E-AA04-4958D4AF7326}" dt="2023-02-14T12:17:35.902" v="7297"/>
          <ac:spMkLst>
            <pc:docMk/>
            <pc:sldMk cId="985599936" sldId="1858"/>
            <ac:spMk id="3" creationId="{1F4B8DC6-094A-5CB3-8BAE-D3FE3162A830}"/>
          </ac:spMkLst>
        </pc:spChg>
        <pc:spChg chg="add mod">
          <ac:chgData name="伊健 杜" userId="e69aded81da48593" providerId="LiveId" clId="{DF7AD5C2-FB82-437E-AA04-4958D4AF7326}" dt="2023-02-14T12:17:35.902" v="7297"/>
          <ac:spMkLst>
            <pc:docMk/>
            <pc:sldMk cId="985599936" sldId="1858"/>
            <ac:spMk id="4" creationId="{C56188FD-1AE9-75B1-A176-4499B854894B}"/>
          </ac:spMkLst>
        </pc:spChg>
        <pc:spChg chg="del mod">
          <ac:chgData name="伊健 杜" userId="e69aded81da48593" providerId="LiveId" clId="{DF7AD5C2-FB82-437E-AA04-4958D4AF7326}" dt="2023-02-13T14:43:55.769" v="3510" actId="478"/>
          <ac:spMkLst>
            <pc:docMk/>
            <pc:sldMk cId="985599936" sldId="1858"/>
            <ac:spMk id="5" creationId="{E7287B0E-EF55-E721-8EFA-9A9183C0EDF9}"/>
          </ac:spMkLst>
        </pc:spChg>
      </pc:sldChg>
      <pc:sldChg chg="del">
        <pc:chgData name="伊健 杜" userId="e69aded81da48593" providerId="LiveId" clId="{DF7AD5C2-FB82-437E-AA04-4958D4AF7326}" dt="2023-02-13T13:44:36.709" v="3" actId="47"/>
        <pc:sldMkLst>
          <pc:docMk/>
          <pc:sldMk cId="3242509332" sldId="1858"/>
        </pc:sldMkLst>
      </pc:sldChg>
      <pc:sldChg chg="del">
        <pc:chgData name="伊健 杜" userId="e69aded81da48593" providerId="LiveId" clId="{DF7AD5C2-FB82-437E-AA04-4958D4AF7326}" dt="2023-02-13T13:44:36.709" v="3" actId="47"/>
        <pc:sldMkLst>
          <pc:docMk/>
          <pc:sldMk cId="3487957228" sldId="1859"/>
        </pc:sldMkLst>
      </pc:sldChg>
      <pc:sldChg chg="modSp add mod">
        <pc:chgData name="伊健 杜" userId="e69aded81da48593" providerId="LiveId" clId="{DF7AD5C2-FB82-437E-AA04-4958D4AF7326}" dt="2023-02-14T12:17:35.902" v="7297"/>
        <pc:sldMkLst>
          <pc:docMk/>
          <pc:sldMk cId="4045785956" sldId="1859"/>
        </pc:sldMkLst>
        <pc:spChg chg="mod">
          <ac:chgData name="伊健 杜" userId="e69aded81da48593" providerId="LiveId" clId="{DF7AD5C2-FB82-437E-AA04-4958D4AF7326}" dt="2023-02-14T12:17:35.902" v="7297"/>
          <ac:spMkLst>
            <pc:docMk/>
            <pc:sldMk cId="4045785956" sldId="1859"/>
            <ac:spMk id="5" creationId="{E7287B0E-EF55-E721-8EFA-9A9183C0EDF9}"/>
          </ac:spMkLst>
        </pc:spChg>
      </pc:sldChg>
      <pc:sldChg chg="modSp add mod">
        <pc:chgData name="伊健 杜" userId="e69aded81da48593" providerId="LiveId" clId="{DF7AD5C2-FB82-437E-AA04-4958D4AF7326}" dt="2023-02-14T13:49:13.327" v="7327"/>
        <pc:sldMkLst>
          <pc:docMk/>
          <pc:sldMk cId="2348487570" sldId="1860"/>
        </pc:sldMkLst>
        <pc:spChg chg="mod">
          <ac:chgData name="伊健 杜" userId="e69aded81da48593" providerId="LiveId" clId="{DF7AD5C2-FB82-437E-AA04-4958D4AF7326}" dt="2023-02-14T13:49:13.327" v="7327"/>
          <ac:spMkLst>
            <pc:docMk/>
            <pc:sldMk cId="2348487570" sldId="1860"/>
            <ac:spMk id="5" creationId="{E7287B0E-EF55-E721-8EFA-9A9183C0EDF9}"/>
          </ac:spMkLst>
        </pc:spChg>
      </pc:sldChg>
      <pc:sldChg chg="add del">
        <pc:chgData name="伊健 杜" userId="e69aded81da48593" providerId="LiveId" clId="{DF7AD5C2-FB82-437E-AA04-4958D4AF7326}" dt="2023-02-13T13:44:09.931" v="1" actId="47"/>
        <pc:sldMkLst>
          <pc:docMk/>
          <pc:sldMk cId="3347053401" sldId="1860"/>
        </pc:sldMkLst>
      </pc:sldChg>
      <pc:sldChg chg="add del ord">
        <pc:chgData name="伊健 杜" userId="e69aded81da48593" providerId="LiveId" clId="{DF7AD5C2-FB82-437E-AA04-4958D4AF7326}" dt="2023-02-13T18:59:35.304" v="4797" actId="47"/>
        <pc:sldMkLst>
          <pc:docMk/>
          <pc:sldMk cId="1224520831" sldId="1861"/>
        </pc:sldMkLst>
      </pc:sldChg>
      <pc:sldChg chg="add del">
        <pc:chgData name="伊健 杜" userId="e69aded81da48593" providerId="LiveId" clId="{DF7AD5C2-FB82-437E-AA04-4958D4AF7326}" dt="2023-02-13T14:53:49.195" v="3835" actId="47"/>
        <pc:sldMkLst>
          <pc:docMk/>
          <pc:sldMk cId="1276364897" sldId="1862"/>
        </pc:sldMkLst>
      </pc:sldChg>
      <pc:sldChg chg="addSp delSp modSp add mod ord">
        <pc:chgData name="伊健 杜" userId="e69aded81da48593" providerId="LiveId" clId="{DF7AD5C2-FB82-437E-AA04-4958D4AF7326}" dt="2023-02-14T12:17:35.902" v="7297"/>
        <pc:sldMkLst>
          <pc:docMk/>
          <pc:sldMk cId="2578987838" sldId="1862"/>
        </pc:sldMkLst>
        <pc:spChg chg="mod">
          <ac:chgData name="伊健 杜" userId="e69aded81da48593" providerId="LiveId" clId="{DF7AD5C2-FB82-437E-AA04-4958D4AF7326}" dt="2023-02-14T12:17:35.902" v="7297"/>
          <ac:spMkLst>
            <pc:docMk/>
            <pc:sldMk cId="2578987838" sldId="1862"/>
            <ac:spMk id="3" creationId="{AFF80177-B508-486C-D283-AFDDC448C9C4}"/>
          </ac:spMkLst>
        </pc:spChg>
        <pc:spChg chg="mod">
          <ac:chgData name="伊健 杜" userId="e69aded81da48593" providerId="LiveId" clId="{DF7AD5C2-FB82-437E-AA04-4958D4AF7326}" dt="2023-02-13T18:44:34.377" v="4292" actId="1076"/>
          <ac:spMkLst>
            <pc:docMk/>
            <pc:sldMk cId="2578987838" sldId="1862"/>
            <ac:spMk id="4" creationId="{17CA4060-4498-716D-D762-ADD92313E304}"/>
          </ac:spMkLst>
        </pc:spChg>
        <pc:spChg chg="mod">
          <ac:chgData name="伊健 杜" userId="e69aded81da48593" providerId="LiveId" clId="{DF7AD5C2-FB82-437E-AA04-4958D4AF7326}" dt="2023-02-14T12:17:35.902" v="7297"/>
          <ac:spMkLst>
            <pc:docMk/>
            <pc:sldMk cId="2578987838" sldId="1862"/>
            <ac:spMk id="5" creationId="{E7287B0E-EF55-E721-8EFA-9A9183C0EDF9}"/>
          </ac:spMkLst>
        </pc:spChg>
        <pc:spChg chg="add mod">
          <ac:chgData name="伊健 杜" userId="e69aded81da48593" providerId="LiveId" clId="{DF7AD5C2-FB82-437E-AA04-4958D4AF7326}" dt="2023-02-13T18:44:55.174" v="4294" actId="1076"/>
          <ac:spMkLst>
            <pc:docMk/>
            <pc:sldMk cId="2578987838" sldId="1862"/>
            <ac:spMk id="6" creationId="{B4A41A23-8C9E-5CED-E21C-05CE8E02A9DE}"/>
          </ac:spMkLst>
        </pc:spChg>
        <pc:spChg chg="add mod">
          <ac:chgData name="伊健 杜" userId="e69aded81da48593" providerId="LiveId" clId="{DF7AD5C2-FB82-437E-AA04-4958D4AF7326}" dt="2023-02-13T18:45:05.793" v="4304" actId="1076"/>
          <ac:spMkLst>
            <pc:docMk/>
            <pc:sldMk cId="2578987838" sldId="1862"/>
            <ac:spMk id="7" creationId="{21B979C9-250E-85CE-2413-85B3FA14DECC}"/>
          </ac:spMkLst>
        </pc:spChg>
        <pc:spChg chg="add mod">
          <ac:chgData name="伊健 杜" userId="e69aded81da48593" providerId="LiveId" clId="{DF7AD5C2-FB82-437E-AA04-4958D4AF7326}" dt="2023-02-13T18:46:17.577" v="4327" actId="1076"/>
          <ac:spMkLst>
            <pc:docMk/>
            <pc:sldMk cId="2578987838" sldId="1862"/>
            <ac:spMk id="8" creationId="{755DC383-E2A0-32C2-8340-1801810DE705}"/>
          </ac:spMkLst>
        </pc:spChg>
        <pc:picChg chg="add mod">
          <ac:chgData name="伊健 杜" userId="e69aded81da48593" providerId="LiveId" clId="{DF7AD5C2-FB82-437E-AA04-4958D4AF7326}" dt="2023-02-13T18:22:49.920" v="4065" actId="14100"/>
          <ac:picMkLst>
            <pc:docMk/>
            <pc:sldMk cId="2578987838" sldId="1862"/>
            <ac:picMk id="1026" creationId="{39E586D3-EFD7-118E-4BD1-17B6652C451B}"/>
          </ac:picMkLst>
        </pc:picChg>
        <pc:picChg chg="del">
          <ac:chgData name="伊健 杜" userId="e69aded81da48593" providerId="LiveId" clId="{DF7AD5C2-FB82-437E-AA04-4958D4AF7326}" dt="2023-02-13T18:21:50.509" v="3963" actId="478"/>
          <ac:picMkLst>
            <pc:docMk/>
            <pc:sldMk cId="2578987838" sldId="1862"/>
            <ac:picMk id="5122" creationId="{204562D6-7356-DAC9-4A32-EAD619A48062}"/>
          </ac:picMkLst>
        </pc:picChg>
      </pc:sldChg>
      <pc:sldChg chg="addSp delSp modSp add mod delAnim modAnim">
        <pc:chgData name="伊健 杜" userId="e69aded81da48593" providerId="LiveId" clId="{DF7AD5C2-FB82-437E-AA04-4958D4AF7326}" dt="2023-02-14T12:17:35.902" v="7297"/>
        <pc:sldMkLst>
          <pc:docMk/>
          <pc:sldMk cId="1905041575" sldId="1863"/>
        </pc:sldMkLst>
        <pc:spChg chg="mod">
          <ac:chgData name="伊健 杜" userId="e69aded81da48593" providerId="LiveId" clId="{DF7AD5C2-FB82-437E-AA04-4958D4AF7326}" dt="2023-02-13T18:46:33.365" v="4332" actId="1076"/>
          <ac:spMkLst>
            <pc:docMk/>
            <pc:sldMk cId="1905041575" sldId="1863"/>
            <ac:spMk id="2" creationId="{67909CFC-9978-E786-E794-1C64E9238F59}"/>
          </ac:spMkLst>
        </pc:spChg>
        <pc:spChg chg="mod">
          <ac:chgData name="伊健 杜" userId="e69aded81da48593" providerId="LiveId" clId="{DF7AD5C2-FB82-437E-AA04-4958D4AF7326}" dt="2023-02-14T12:17:35.902" v="7297"/>
          <ac:spMkLst>
            <pc:docMk/>
            <pc:sldMk cId="1905041575" sldId="1863"/>
            <ac:spMk id="3" creationId="{AFF80177-B508-486C-D283-AFDDC448C9C4}"/>
          </ac:spMkLst>
        </pc:spChg>
        <pc:spChg chg="mod">
          <ac:chgData name="伊健 杜" userId="e69aded81da48593" providerId="LiveId" clId="{DF7AD5C2-FB82-437E-AA04-4958D4AF7326}" dt="2023-02-13T18:46:33.365" v="4332" actId="1076"/>
          <ac:spMkLst>
            <pc:docMk/>
            <pc:sldMk cId="1905041575" sldId="1863"/>
            <ac:spMk id="4" creationId="{17CA4060-4498-716D-D762-ADD92313E304}"/>
          </ac:spMkLst>
        </pc:spChg>
        <pc:spChg chg="mod">
          <ac:chgData name="伊健 杜" userId="e69aded81da48593" providerId="LiveId" clId="{DF7AD5C2-FB82-437E-AA04-4958D4AF7326}" dt="2023-02-13T18:46:33.365" v="4332" actId="1076"/>
          <ac:spMkLst>
            <pc:docMk/>
            <pc:sldMk cId="1905041575" sldId="1863"/>
            <ac:spMk id="5" creationId="{E7287B0E-EF55-E721-8EFA-9A9183C0EDF9}"/>
          </ac:spMkLst>
        </pc:spChg>
        <pc:spChg chg="add mod">
          <ac:chgData name="伊健 杜" userId="e69aded81da48593" providerId="LiveId" clId="{DF7AD5C2-FB82-437E-AA04-4958D4AF7326}" dt="2023-02-13T18:46:33.365" v="4332" actId="1076"/>
          <ac:spMkLst>
            <pc:docMk/>
            <pc:sldMk cId="1905041575" sldId="1863"/>
            <ac:spMk id="6" creationId="{1452B079-85F7-38B0-8A5F-D85E8751A282}"/>
          </ac:spMkLst>
        </pc:spChg>
        <pc:spChg chg="add mod">
          <ac:chgData name="伊健 杜" userId="e69aded81da48593" providerId="LiveId" clId="{DF7AD5C2-FB82-437E-AA04-4958D4AF7326}" dt="2023-02-14T12:17:35.902" v="7297"/>
          <ac:spMkLst>
            <pc:docMk/>
            <pc:sldMk cId="1905041575" sldId="1863"/>
            <ac:spMk id="7" creationId="{DCFCF952-17E5-B875-6840-FB6F5BA177C0}"/>
          </ac:spMkLst>
        </pc:spChg>
        <pc:spChg chg="add del mod">
          <ac:chgData name="伊健 杜" userId="e69aded81da48593" providerId="LiveId" clId="{DF7AD5C2-FB82-437E-AA04-4958D4AF7326}" dt="2023-02-13T18:43:09.174" v="4169" actId="478"/>
          <ac:spMkLst>
            <pc:docMk/>
            <pc:sldMk cId="1905041575" sldId="1863"/>
            <ac:spMk id="8" creationId="{7E96764B-93B8-0A24-C12A-FF54BF512D3A}"/>
          </ac:spMkLst>
        </pc:spChg>
        <pc:spChg chg="add del mod">
          <ac:chgData name="伊健 杜" userId="e69aded81da48593" providerId="LiveId" clId="{DF7AD5C2-FB82-437E-AA04-4958D4AF7326}" dt="2023-02-13T18:46:23.001" v="4328" actId="478"/>
          <ac:spMkLst>
            <pc:docMk/>
            <pc:sldMk cId="1905041575" sldId="1863"/>
            <ac:spMk id="9" creationId="{59BCA214-CEBD-9584-0CC6-C3F340143B8B}"/>
          </ac:spMkLst>
        </pc:spChg>
        <pc:picChg chg="del">
          <ac:chgData name="伊健 杜" userId="e69aded81da48593" providerId="LiveId" clId="{DF7AD5C2-FB82-437E-AA04-4958D4AF7326}" dt="2023-02-13T18:25:09.509" v="4070" actId="478"/>
          <ac:picMkLst>
            <pc:docMk/>
            <pc:sldMk cId="1905041575" sldId="1863"/>
            <ac:picMk id="1026" creationId="{39E586D3-EFD7-118E-4BD1-17B6652C451B}"/>
          </ac:picMkLst>
        </pc:picChg>
      </pc:sldChg>
      <pc:sldChg chg="addSp delSp modSp add mod">
        <pc:chgData name="伊健 杜" userId="e69aded81da48593" providerId="LiveId" clId="{DF7AD5C2-FB82-437E-AA04-4958D4AF7326}" dt="2023-02-14T12:17:35.902" v="7297"/>
        <pc:sldMkLst>
          <pc:docMk/>
          <pc:sldMk cId="3026010392" sldId="1864"/>
        </pc:sldMkLst>
        <pc:spChg chg="mod">
          <ac:chgData name="伊健 杜" userId="e69aded81da48593" providerId="LiveId" clId="{DF7AD5C2-FB82-437E-AA04-4958D4AF7326}" dt="2023-02-14T12:17:35.902" v="7297"/>
          <ac:spMkLst>
            <pc:docMk/>
            <pc:sldMk cId="3026010392" sldId="1864"/>
            <ac:spMk id="3" creationId="{AFF80177-B508-486C-D283-AFDDC448C9C4}"/>
          </ac:spMkLst>
        </pc:spChg>
        <pc:spChg chg="mod">
          <ac:chgData name="伊健 杜" userId="e69aded81da48593" providerId="LiveId" clId="{DF7AD5C2-FB82-437E-AA04-4958D4AF7326}" dt="2023-02-14T12:17:35.902" v="7297"/>
          <ac:spMkLst>
            <pc:docMk/>
            <pc:sldMk cId="3026010392" sldId="1864"/>
            <ac:spMk id="5" creationId="{E7287B0E-EF55-E721-8EFA-9A9183C0EDF9}"/>
          </ac:spMkLst>
        </pc:spChg>
        <pc:picChg chg="del">
          <ac:chgData name="伊健 杜" userId="e69aded81da48593" providerId="LiveId" clId="{DF7AD5C2-FB82-437E-AA04-4958D4AF7326}" dt="2023-02-13T18:48:21.637" v="4472" actId="478"/>
          <ac:picMkLst>
            <pc:docMk/>
            <pc:sldMk cId="3026010392" sldId="1864"/>
            <ac:picMk id="2050" creationId="{02FDCC22-FB9D-61CA-5BD8-F79C44DC3681}"/>
          </ac:picMkLst>
        </pc:picChg>
        <pc:picChg chg="add mod">
          <ac:chgData name="伊健 杜" userId="e69aded81da48593" providerId="LiveId" clId="{DF7AD5C2-FB82-437E-AA04-4958D4AF7326}" dt="2023-02-13T18:50:44.415" v="4475" actId="1076"/>
          <ac:picMkLst>
            <pc:docMk/>
            <pc:sldMk cId="3026010392" sldId="1864"/>
            <ac:picMk id="4098" creationId="{3BF82EDC-BFD9-B3B0-2432-C9667BB67F15}"/>
          </ac:picMkLst>
        </pc:picChg>
      </pc:sldChg>
      <pc:sldChg chg="delSp modSp add del mod">
        <pc:chgData name="伊健 杜" userId="e69aded81da48593" providerId="LiveId" clId="{DF7AD5C2-FB82-437E-AA04-4958D4AF7326}" dt="2023-02-13T18:58:32.108" v="4658" actId="47"/>
        <pc:sldMkLst>
          <pc:docMk/>
          <pc:sldMk cId="561461137" sldId="1865"/>
        </pc:sldMkLst>
        <pc:spChg chg="mod">
          <ac:chgData name="伊健 杜" userId="e69aded81da48593" providerId="LiveId" clId="{DF7AD5C2-FB82-437E-AA04-4958D4AF7326}" dt="2023-02-13T18:58:19.829" v="4657" actId="14100"/>
          <ac:spMkLst>
            <pc:docMk/>
            <pc:sldMk cId="561461137" sldId="1865"/>
            <ac:spMk id="5" creationId="{E7287B0E-EF55-E721-8EFA-9A9183C0EDF9}"/>
          </ac:spMkLst>
        </pc:spChg>
        <pc:picChg chg="del">
          <ac:chgData name="伊健 杜" userId="e69aded81da48593" providerId="LiveId" clId="{DF7AD5C2-FB82-437E-AA04-4958D4AF7326}" dt="2023-02-13T18:52:40.995" v="4631" actId="478"/>
          <ac:picMkLst>
            <pc:docMk/>
            <pc:sldMk cId="561461137" sldId="1865"/>
            <ac:picMk id="4098" creationId="{3BF82EDC-BFD9-B3B0-2432-C9667BB67F15}"/>
          </ac:picMkLst>
        </pc:picChg>
      </pc:sldChg>
      <pc:sldChg chg="addSp modSp add mod">
        <pc:chgData name="伊健 杜" userId="e69aded81da48593" providerId="LiveId" clId="{DF7AD5C2-FB82-437E-AA04-4958D4AF7326}" dt="2023-02-14T12:17:35.902" v="7297"/>
        <pc:sldMkLst>
          <pc:docMk/>
          <pc:sldMk cId="2797835003" sldId="1865"/>
        </pc:sldMkLst>
        <pc:spChg chg="mod">
          <ac:chgData name="伊健 杜" userId="e69aded81da48593" providerId="LiveId" clId="{DF7AD5C2-FB82-437E-AA04-4958D4AF7326}" dt="2023-02-14T12:17:35.902" v="7297"/>
          <ac:spMkLst>
            <pc:docMk/>
            <pc:sldMk cId="2797835003" sldId="1865"/>
            <ac:spMk id="2" creationId="{10304424-DB4A-36E7-9E0D-D32A5DD0F26C}"/>
          </ac:spMkLst>
        </pc:spChg>
        <pc:spChg chg="mod">
          <ac:chgData name="伊健 杜" userId="e69aded81da48593" providerId="LiveId" clId="{DF7AD5C2-FB82-437E-AA04-4958D4AF7326}" dt="2023-02-14T12:17:35.902" v="7297"/>
          <ac:spMkLst>
            <pc:docMk/>
            <pc:sldMk cId="2797835003" sldId="1865"/>
            <ac:spMk id="5" creationId="{E7287B0E-EF55-E721-8EFA-9A9183C0EDF9}"/>
          </ac:spMkLst>
        </pc:spChg>
        <pc:picChg chg="add mod">
          <ac:chgData name="伊健 杜" userId="e69aded81da48593" providerId="LiveId" clId="{DF7AD5C2-FB82-437E-AA04-4958D4AF7326}" dt="2023-02-14T06:14:16.736" v="7251" actId="1076"/>
          <ac:picMkLst>
            <pc:docMk/>
            <pc:sldMk cId="2797835003" sldId="1865"/>
            <ac:picMk id="6146" creationId="{D0CCE43C-AA58-F79F-8B78-8DE8618EC721}"/>
          </ac:picMkLst>
        </pc:picChg>
      </pc:sldChg>
      <pc:sldChg chg="delSp modSp add mod">
        <pc:chgData name="伊健 杜" userId="e69aded81da48593" providerId="LiveId" clId="{DF7AD5C2-FB82-437E-AA04-4958D4AF7326}" dt="2023-02-14T12:17:35.902" v="7297"/>
        <pc:sldMkLst>
          <pc:docMk/>
          <pc:sldMk cId="601978743" sldId="1866"/>
        </pc:sldMkLst>
        <pc:spChg chg="mod">
          <ac:chgData name="伊健 杜" userId="e69aded81da48593" providerId="LiveId" clId="{DF7AD5C2-FB82-437E-AA04-4958D4AF7326}" dt="2023-02-14T12:17:35.902" v="7297"/>
          <ac:spMkLst>
            <pc:docMk/>
            <pc:sldMk cId="601978743" sldId="1866"/>
            <ac:spMk id="2" creationId="{10304424-DB4A-36E7-9E0D-D32A5DD0F26C}"/>
          </ac:spMkLst>
        </pc:spChg>
        <pc:spChg chg="del">
          <ac:chgData name="伊健 杜" userId="e69aded81da48593" providerId="LiveId" clId="{DF7AD5C2-FB82-437E-AA04-4958D4AF7326}" dt="2023-02-13T21:41:28.932" v="5196" actId="478"/>
          <ac:spMkLst>
            <pc:docMk/>
            <pc:sldMk cId="601978743" sldId="1866"/>
            <ac:spMk id="5" creationId="{E7287B0E-EF55-E721-8EFA-9A9183C0EDF9}"/>
          </ac:spMkLst>
        </pc:spChg>
      </pc:sldChg>
      <pc:sldChg chg="addSp delSp modSp add mod">
        <pc:chgData name="伊健 杜" userId="e69aded81da48593" providerId="LiveId" clId="{DF7AD5C2-FB82-437E-AA04-4958D4AF7326}" dt="2023-02-14T12:17:35.902" v="7297"/>
        <pc:sldMkLst>
          <pc:docMk/>
          <pc:sldMk cId="3967501716" sldId="1867"/>
        </pc:sldMkLst>
        <pc:spChg chg="add mod">
          <ac:chgData name="伊健 杜" userId="e69aded81da48593" providerId="LiveId" clId="{DF7AD5C2-FB82-437E-AA04-4958D4AF7326}" dt="2023-02-14T12:17:35.902" v="7297"/>
          <ac:spMkLst>
            <pc:docMk/>
            <pc:sldMk cId="3967501716" sldId="1867"/>
            <ac:spMk id="2" creationId="{5CA05D9F-2965-958F-AF00-AE7378D4D9C9}"/>
          </ac:spMkLst>
        </pc:spChg>
        <pc:spChg chg="add del mod">
          <ac:chgData name="伊健 杜" userId="e69aded81da48593" providerId="LiveId" clId="{DF7AD5C2-FB82-437E-AA04-4958D4AF7326}" dt="2023-02-13T22:30:00.242" v="5635" actId="478"/>
          <ac:spMkLst>
            <pc:docMk/>
            <pc:sldMk cId="3967501716" sldId="1867"/>
            <ac:spMk id="3" creationId="{E28F2768-3DF8-079A-C1DA-3C2AB9C779DA}"/>
          </ac:spMkLst>
        </pc:spChg>
        <pc:spChg chg="mod">
          <ac:chgData name="伊健 杜" userId="e69aded81da48593" providerId="LiveId" clId="{DF7AD5C2-FB82-437E-AA04-4958D4AF7326}" dt="2023-02-14T12:17:35.902" v="7297"/>
          <ac:spMkLst>
            <pc:docMk/>
            <pc:sldMk cId="3967501716" sldId="1867"/>
            <ac:spMk id="5" creationId="{E7287B0E-EF55-E721-8EFA-9A9183C0EDF9}"/>
          </ac:spMkLst>
        </pc:spChg>
      </pc:sldChg>
      <pc:sldChg chg="modSp add mod">
        <pc:chgData name="伊健 杜" userId="e69aded81da48593" providerId="LiveId" clId="{DF7AD5C2-FB82-437E-AA04-4958D4AF7326}" dt="2023-02-14T12:17:35.902" v="7297"/>
        <pc:sldMkLst>
          <pc:docMk/>
          <pc:sldMk cId="3806184157" sldId="1868"/>
        </pc:sldMkLst>
        <pc:spChg chg="mod">
          <ac:chgData name="伊健 杜" userId="e69aded81da48593" providerId="LiveId" clId="{DF7AD5C2-FB82-437E-AA04-4958D4AF7326}" dt="2023-02-14T12:17:35.902" v="7297"/>
          <ac:spMkLst>
            <pc:docMk/>
            <pc:sldMk cId="3806184157" sldId="1868"/>
            <ac:spMk id="5" creationId="{E7287B0E-EF55-E721-8EFA-9A9183C0EDF9}"/>
          </ac:spMkLst>
        </pc:spChg>
      </pc:sldChg>
      <pc:sldChg chg="add del">
        <pc:chgData name="伊健 杜" userId="e69aded81da48593" providerId="LiveId" clId="{DF7AD5C2-FB82-437E-AA04-4958D4AF7326}" dt="2023-02-13T22:36:24.793" v="5813" actId="47"/>
        <pc:sldMkLst>
          <pc:docMk/>
          <pc:sldMk cId="3727994330" sldId="1869"/>
        </pc:sldMkLst>
      </pc:sldChg>
      <pc:sldChg chg="addSp modSp add mod">
        <pc:chgData name="伊健 杜" userId="e69aded81da48593" providerId="LiveId" clId="{DF7AD5C2-FB82-437E-AA04-4958D4AF7326}" dt="2023-02-14T12:17:35.902" v="7297"/>
        <pc:sldMkLst>
          <pc:docMk/>
          <pc:sldMk cId="1185750856" sldId="1870"/>
        </pc:sldMkLst>
        <pc:spChg chg="mod">
          <ac:chgData name="伊健 杜" userId="e69aded81da48593" providerId="LiveId" clId="{DF7AD5C2-FB82-437E-AA04-4958D4AF7326}" dt="2023-02-14T12:17:35.902" v="7297"/>
          <ac:spMkLst>
            <pc:docMk/>
            <pc:sldMk cId="1185750856" sldId="1870"/>
            <ac:spMk id="2" creationId="{10304424-DB4A-36E7-9E0D-D32A5DD0F26C}"/>
          </ac:spMkLst>
        </pc:spChg>
        <pc:spChg chg="mod">
          <ac:chgData name="伊健 杜" userId="e69aded81da48593" providerId="LiveId" clId="{DF7AD5C2-FB82-437E-AA04-4958D4AF7326}" dt="2023-02-14T12:17:35.902" v="7297"/>
          <ac:spMkLst>
            <pc:docMk/>
            <pc:sldMk cId="1185750856" sldId="1870"/>
            <ac:spMk id="5" creationId="{E7287B0E-EF55-E721-8EFA-9A9183C0EDF9}"/>
          </ac:spMkLst>
        </pc:spChg>
        <pc:picChg chg="add mod">
          <ac:chgData name="伊健 杜" userId="e69aded81da48593" providerId="LiveId" clId="{DF7AD5C2-FB82-437E-AA04-4958D4AF7326}" dt="2023-02-14T06:15:10.229" v="7253" actId="1076"/>
          <ac:picMkLst>
            <pc:docMk/>
            <pc:sldMk cId="1185750856" sldId="1870"/>
            <ac:picMk id="7170" creationId="{1CFD434E-D3E1-B4BC-712F-A355CEEB9D13}"/>
          </ac:picMkLst>
        </pc:picChg>
      </pc:sldChg>
      <pc:sldChg chg="addSp delSp modSp add mod ord">
        <pc:chgData name="伊健 杜" userId="e69aded81da48593" providerId="LiveId" clId="{DF7AD5C2-FB82-437E-AA04-4958D4AF7326}" dt="2023-02-14T12:17:35.902" v="7297"/>
        <pc:sldMkLst>
          <pc:docMk/>
          <pc:sldMk cId="956487282" sldId="1871"/>
        </pc:sldMkLst>
        <pc:spChg chg="del">
          <ac:chgData name="伊健 杜" userId="e69aded81da48593" providerId="LiveId" clId="{DF7AD5C2-FB82-437E-AA04-4958D4AF7326}" dt="2023-02-13T22:29:03.676" v="5526" actId="478"/>
          <ac:spMkLst>
            <pc:docMk/>
            <pc:sldMk cId="956487282" sldId="1871"/>
            <ac:spMk id="2" creationId="{5CA05D9F-2965-958F-AF00-AE7378D4D9C9}"/>
          </ac:spMkLst>
        </pc:spChg>
        <pc:spChg chg="del mod">
          <ac:chgData name="伊健 杜" userId="e69aded81da48593" providerId="LiveId" clId="{DF7AD5C2-FB82-437E-AA04-4958D4AF7326}" dt="2023-02-13T22:33:48.398" v="5685" actId="478"/>
          <ac:spMkLst>
            <pc:docMk/>
            <pc:sldMk cId="956487282" sldId="1871"/>
            <ac:spMk id="3" creationId="{E28F2768-3DF8-079A-C1DA-3C2AB9C779DA}"/>
          </ac:spMkLst>
        </pc:spChg>
        <pc:spChg chg="add mod">
          <ac:chgData name="伊健 杜" userId="e69aded81da48593" providerId="LiveId" clId="{DF7AD5C2-FB82-437E-AA04-4958D4AF7326}" dt="2023-02-14T12:17:35.902" v="7297"/>
          <ac:spMkLst>
            <pc:docMk/>
            <pc:sldMk cId="956487282" sldId="1871"/>
            <ac:spMk id="4" creationId="{DD699633-86B9-7121-4338-E04D4A5B5732}"/>
          </ac:spMkLst>
        </pc:spChg>
        <pc:spChg chg="del mod">
          <ac:chgData name="伊健 杜" userId="e69aded81da48593" providerId="LiveId" clId="{DF7AD5C2-FB82-437E-AA04-4958D4AF7326}" dt="2023-02-13T22:32:50.433" v="5674" actId="478"/>
          <ac:spMkLst>
            <pc:docMk/>
            <pc:sldMk cId="956487282" sldId="1871"/>
            <ac:spMk id="5" creationId="{E7287B0E-EF55-E721-8EFA-9A9183C0EDF9}"/>
          </ac:spMkLst>
        </pc:spChg>
        <pc:spChg chg="add mod">
          <ac:chgData name="伊健 杜" userId="e69aded81da48593" providerId="LiveId" clId="{DF7AD5C2-FB82-437E-AA04-4958D4AF7326}" dt="2023-02-14T12:17:35.902" v="7297"/>
          <ac:spMkLst>
            <pc:docMk/>
            <pc:sldMk cId="956487282" sldId="1871"/>
            <ac:spMk id="6" creationId="{C7131AC7-439C-9A16-1F10-4B051D7CB4EB}"/>
          </ac:spMkLst>
        </pc:spChg>
        <pc:picChg chg="add mod">
          <ac:chgData name="伊健 杜" userId="e69aded81da48593" providerId="LiveId" clId="{DF7AD5C2-FB82-437E-AA04-4958D4AF7326}" dt="2023-02-13T22:34:07.350" v="5686" actId="1076"/>
          <ac:picMkLst>
            <pc:docMk/>
            <pc:sldMk cId="956487282" sldId="1871"/>
            <ac:picMk id="1026" creationId="{3EAEDF00-E513-C386-28C2-7D8264FF8892}"/>
          </ac:picMkLst>
        </pc:picChg>
        <pc:picChg chg="add mod">
          <ac:chgData name="伊健 杜" userId="e69aded81da48593" providerId="LiveId" clId="{DF7AD5C2-FB82-437E-AA04-4958D4AF7326}" dt="2023-02-13T22:34:07.350" v="5686" actId="1076"/>
          <ac:picMkLst>
            <pc:docMk/>
            <pc:sldMk cId="956487282" sldId="1871"/>
            <ac:picMk id="1028" creationId="{3B73918B-8992-D805-294F-CDD17D4EF82D}"/>
          </ac:picMkLst>
        </pc:picChg>
      </pc:sldChg>
      <pc:sldChg chg="modSp add mod">
        <pc:chgData name="伊健 杜" userId="e69aded81da48593" providerId="LiveId" clId="{DF7AD5C2-FB82-437E-AA04-4958D4AF7326}" dt="2023-02-14T12:17:35.902" v="7297"/>
        <pc:sldMkLst>
          <pc:docMk/>
          <pc:sldMk cId="1395520413" sldId="1872"/>
        </pc:sldMkLst>
        <pc:spChg chg="mod">
          <ac:chgData name="伊健 杜" userId="e69aded81da48593" providerId="LiveId" clId="{DF7AD5C2-FB82-437E-AA04-4958D4AF7326}" dt="2023-02-14T12:17:35.902" v="7297"/>
          <ac:spMkLst>
            <pc:docMk/>
            <pc:sldMk cId="1395520413" sldId="1872"/>
            <ac:spMk id="5" creationId="{E7287B0E-EF55-E721-8EFA-9A9183C0EDF9}"/>
          </ac:spMkLst>
        </pc:spChg>
      </pc:sldChg>
      <pc:sldChg chg="addSp delSp modSp add mod">
        <pc:chgData name="伊健 杜" userId="e69aded81da48593" providerId="LiveId" clId="{DF7AD5C2-FB82-437E-AA04-4958D4AF7326}" dt="2023-02-14T12:17:35.902" v="7297"/>
        <pc:sldMkLst>
          <pc:docMk/>
          <pc:sldMk cId="2177072508" sldId="1873"/>
        </pc:sldMkLst>
        <pc:spChg chg="mod">
          <ac:chgData name="伊健 杜" userId="e69aded81da48593" providerId="LiveId" clId="{DF7AD5C2-FB82-437E-AA04-4958D4AF7326}" dt="2023-02-14T12:17:35.902" v="7297"/>
          <ac:spMkLst>
            <pc:docMk/>
            <pc:sldMk cId="2177072508" sldId="1873"/>
            <ac:spMk id="2" creationId="{10304424-DB4A-36E7-9E0D-D32A5DD0F26C}"/>
          </ac:spMkLst>
        </pc:spChg>
        <pc:spChg chg="add del">
          <ac:chgData name="伊健 杜" userId="e69aded81da48593" providerId="LiveId" clId="{DF7AD5C2-FB82-437E-AA04-4958D4AF7326}" dt="2023-02-13T22:39:41.154" v="5938" actId="22"/>
          <ac:spMkLst>
            <pc:docMk/>
            <pc:sldMk cId="2177072508" sldId="1873"/>
            <ac:spMk id="4" creationId="{FBBEA738-EF88-4275-83C2-F09BEF4D5BC5}"/>
          </ac:spMkLst>
        </pc:spChg>
        <pc:spChg chg="mod">
          <ac:chgData name="伊健 杜" userId="e69aded81da48593" providerId="LiveId" clId="{DF7AD5C2-FB82-437E-AA04-4958D4AF7326}" dt="2023-02-14T12:17:35.902" v="7297"/>
          <ac:spMkLst>
            <pc:docMk/>
            <pc:sldMk cId="2177072508" sldId="1873"/>
            <ac:spMk id="5" creationId="{E7287B0E-EF55-E721-8EFA-9A9183C0EDF9}"/>
          </ac:spMkLst>
        </pc:spChg>
        <pc:picChg chg="add mod">
          <ac:chgData name="伊健 杜" userId="e69aded81da48593" providerId="LiveId" clId="{DF7AD5C2-FB82-437E-AA04-4958D4AF7326}" dt="2023-02-14T06:16:28.435" v="7257" actId="1076"/>
          <ac:picMkLst>
            <pc:docMk/>
            <pc:sldMk cId="2177072508" sldId="1873"/>
            <ac:picMk id="8194" creationId="{D5191123-6B36-9717-CB46-581EAD7310FB}"/>
          </ac:picMkLst>
        </pc:picChg>
      </pc:sldChg>
      <pc:sldChg chg="add del">
        <pc:chgData name="伊健 杜" userId="e69aded81da48593" providerId="LiveId" clId="{DF7AD5C2-FB82-437E-AA04-4958D4AF7326}" dt="2023-02-13T22:39:45.253" v="5940" actId="47"/>
        <pc:sldMkLst>
          <pc:docMk/>
          <pc:sldMk cId="666681640" sldId="1874"/>
        </pc:sldMkLst>
      </pc:sldChg>
      <pc:sldChg chg="addSp delSp modSp add mod">
        <pc:chgData name="伊健 杜" userId="e69aded81da48593" providerId="LiveId" clId="{DF7AD5C2-FB82-437E-AA04-4958D4AF7326}" dt="2023-02-14T12:17:35.902" v="7297"/>
        <pc:sldMkLst>
          <pc:docMk/>
          <pc:sldMk cId="1934134787" sldId="1875"/>
        </pc:sldMkLst>
        <pc:spChg chg="add del mod">
          <ac:chgData name="伊健 杜" userId="e69aded81da48593" providerId="LiveId" clId="{DF7AD5C2-FB82-437E-AA04-4958D4AF7326}" dt="2023-02-13T23:13:00.969" v="7134" actId="478"/>
          <ac:spMkLst>
            <pc:docMk/>
            <pc:sldMk cId="1934134787" sldId="1875"/>
            <ac:spMk id="2" creationId="{5F413D86-82B8-BDF2-CF4E-BBE2B9F38E37}"/>
          </ac:spMkLst>
        </pc:spChg>
        <pc:spChg chg="add del mod">
          <ac:chgData name="伊健 杜" userId="e69aded81da48593" providerId="LiveId" clId="{DF7AD5C2-FB82-437E-AA04-4958D4AF7326}" dt="2023-02-13T23:13:04.850" v="7135" actId="478"/>
          <ac:spMkLst>
            <pc:docMk/>
            <pc:sldMk cId="1934134787" sldId="1875"/>
            <ac:spMk id="4" creationId="{FD3D9CEA-AFFC-DF16-BFB6-31742A613933}"/>
          </ac:spMkLst>
        </pc:spChg>
        <pc:spChg chg="mod">
          <ac:chgData name="伊健 杜" userId="e69aded81da48593" providerId="LiveId" clId="{DF7AD5C2-FB82-437E-AA04-4958D4AF7326}" dt="2023-02-14T12:17:35.902" v="7297"/>
          <ac:spMkLst>
            <pc:docMk/>
            <pc:sldMk cId="1934134787" sldId="1875"/>
            <ac:spMk id="5" creationId="{E7287B0E-EF55-E721-8EFA-9A9183C0EDF9}"/>
          </ac:spMkLst>
        </pc:spChg>
      </pc:sldChg>
      <pc:sldChg chg="modSp add mod">
        <pc:chgData name="伊健 杜" userId="e69aded81da48593" providerId="LiveId" clId="{DF7AD5C2-FB82-437E-AA04-4958D4AF7326}" dt="2023-02-14T12:17:35.902" v="7297"/>
        <pc:sldMkLst>
          <pc:docMk/>
          <pc:sldMk cId="2000620399" sldId="1876"/>
        </pc:sldMkLst>
        <pc:spChg chg="mod">
          <ac:chgData name="伊健 杜" userId="e69aded81da48593" providerId="LiveId" clId="{DF7AD5C2-FB82-437E-AA04-4958D4AF7326}" dt="2023-02-14T12:17:35.902" v="7297"/>
          <ac:spMkLst>
            <pc:docMk/>
            <pc:sldMk cId="2000620399" sldId="1876"/>
            <ac:spMk id="5" creationId="{E7287B0E-EF55-E721-8EFA-9A9183C0EDF9}"/>
          </ac:spMkLst>
        </pc:spChg>
      </pc:sldChg>
      <pc:sldChg chg="add del">
        <pc:chgData name="伊健 杜" userId="e69aded81da48593" providerId="LiveId" clId="{DF7AD5C2-FB82-437E-AA04-4958D4AF7326}" dt="2023-02-13T22:45:26.014" v="6263" actId="47"/>
        <pc:sldMkLst>
          <pc:docMk/>
          <pc:sldMk cId="527525844" sldId="1877"/>
        </pc:sldMkLst>
      </pc:sldChg>
      <pc:sldChg chg="addSp modSp add">
        <pc:chgData name="伊健 杜" userId="e69aded81da48593" providerId="LiveId" clId="{DF7AD5C2-FB82-437E-AA04-4958D4AF7326}" dt="2023-02-14T12:17:35.902" v="7297"/>
        <pc:sldMkLst>
          <pc:docMk/>
          <pc:sldMk cId="1822420397" sldId="1878"/>
        </pc:sldMkLst>
        <pc:spChg chg="mod">
          <ac:chgData name="伊健 杜" userId="e69aded81da48593" providerId="LiveId" clId="{DF7AD5C2-FB82-437E-AA04-4958D4AF7326}" dt="2023-02-14T12:17:35.902" v="7297"/>
          <ac:spMkLst>
            <pc:docMk/>
            <pc:sldMk cId="1822420397" sldId="1878"/>
            <ac:spMk id="2" creationId="{10304424-DB4A-36E7-9E0D-D32A5DD0F26C}"/>
          </ac:spMkLst>
        </pc:spChg>
        <pc:spChg chg="mod">
          <ac:chgData name="伊健 杜" userId="e69aded81da48593" providerId="LiveId" clId="{DF7AD5C2-FB82-437E-AA04-4958D4AF7326}" dt="2023-02-14T12:17:35.902" v="7297"/>
          <ac:spMkLst>
            <pc:docMk/>
            <pc:sldMk cId="1822420397" sldId="1878"/>
            <ac:spMk id="5" creationId="{E7287B0E-EF55-E721-8EFA-9A9183C0EDF9}"/>
          </ac:spMkLst>
        </pc:spChg>
        <pc:picChg chg="add mod">
          <ac:chgData name="伊健 杜" userId="e69aded81da48593" providerId="LiveId" clId="{DF7AD5C2-FB82-437E-AA04-4958D4AF7326}" dt="2023-02-14T06:16:50.478" v="7260" actId="14100"/>
          <ac:picMkLst>
            <pc:docMk/>
            <pc:sldMk cId="1822420397" sldId="1878"/>
            <ac:picMk id="9218" creationId="{2C9678B5-5F38-E6F1-F097-F00E1E7A2779}"/>
          </ac:picMkLst>
        </pc:picChg>
      </pc:sldChg>
      <pc:sldChg chg="addSp modSp add mod">
        <pc:chgData name="伊健 杜" userId="e69aded81da48593" providerId="LiveId" clId="{DF7AD5C2-FB82-437E-AA04-4958D4AF7326}" dt="2023-02-14T12:17:35.902" v="7297"/>
        <pc:sldMkLst>
          <pc:docMk/>
          <pc:sldMk cId="3626468461" sldId="1879"/>
        </pc:sldMkLst>
        <pc:spChg chg="mod">
          <ac:chgData name="伊健 杜" userId="e69aded81da48593" providerId="LiveId" clId="{DF7AD5C2-FB82-437E-AA04-4958D4AF7326}" dt="2023-02-14T12:17:35.902" v="7297"/>
          <ac:spMkLst>
            <pc:docMk/>
            <pc:sldMk cId="3626468461" sldId="1879"/>
            <ac:spMk id="2" creationId="{10304424-DB4A-36E7-9E0D-D32A5DD0F26C}"/>
          </ac:spMkLst>
        </pc:spChg>
        <pc:spChg chg="mod">
          <ac:chgData name="伊健 杜" userId="e69aded81da48593" providerId="LiveId" clId="{DF7AD5C2-FB82-437E-AA04-4958D4AF7326}" dt="2023-02-14T12:17:35.902" v="7297"/>
          <ac:spMkLst>
            <pc:docMk/>
            <pc:sldMk cId="3626468461" sldId="1879"/>
            <ac:spMk id="5" creationId="{E7287B0E-EF55-E721-8EFA-9A9183C0EDF9}"/>
          </ac:spMkLst>
        </pc:spChg>
        <pc:picChg chg="add mod">
          <ac:chgData name="伊健 杜" userId="e69aded81da48593" providerId="LiveId" clId="{DF7AD5C2-FB82-437E-AA04-4958D4AF7326}" dt="2023-02-14T12:13:48.165" v="7288" actId="1076"/>
          <ac:picMkLst>
            <pc:docMk/>
            <pc:sldMk cId="3626468461" sldId="1879"/>
            <ac:picMk id="3074" creationId="{4EF75D96-DB72-1B9A-522D-0828F1E6EA80}"/>
          </ac:picMkLst>
        </pc:picChg>
      </pc:sldChg>
      <pc:sldChg chg="addSp modSp add mod">
        <pc:chgData name="伊健 杜" userId="e69aded81da48593" providerId="LiveId" clId="{DF7AD5C2-FB82-437E-AA04-4958D4AF7326}" dt="2023-02-14T12:17:35.902" v="7297"/>
        <pc:sldMkLst>
          <pc:docMk/>
          <pc:sldMk cId="1772814280" sldId="1880"/>
        </pc:sldMkLst>
        <pc:spChg chg="mod">
          <ac:chgData name="伊健 杜" userId="e69aded81da48593" providerId="LiveId" clId="{DF7AD5C2-FB82-437E-AA04-4958D4AF7326}" dt="2023-02-14T12:17:35.902" v="7297"/>
          <ac:spMkLst>
            <pc:docMk/>
            <pc:sldMk cId="1772814280" sldId="1880"/>
            <ac:spMk id="2" creationId="{10304424-DB4A-36E7-9E0D-D32A5DD0F26C}"/>
          </ac:spMkLst>
        </pc:spChg>
        <pc:spChg chg="mod">
          <ac:chgData name="伊健 杜" userId="e69aded81da48593" providerId="LiveId" clId="{DF7AD5C2-FB82-437E-AA04-4958D4AF7326}" dt="2023-02-14T12:17:35.902" v="7297"/>
          <ac:spMkLst>
            <pc:docMk/>
            <pc:sldMk cId="1772814280" sldId="1880"/>
            <ac:spMk id="5" creationId="{E7287B0E-EF55-E721-8EFA-9A9183C0EDF9}"/>
          </ac:spMkLst>
        </pc:spChg>
        <pc:picChg chg="add mod">
          <ac:chgData name="伊健 杜" userId="e69aded81da48593" providerId="LiveId" clId="{DF7AD5C2-FB82-437E-AA04-4958D4AF7326}" dt="2023-02-14T12:14:57.073" v="7292" actId="1076"/>
          <ac:picMkLst>
            <pc:docMk/>
            <pc:sldMk cId="1772814280" sldId="1880"/>
            <ac:picMk id="4098" creationId="{2DE19289-8502-F91F-B7A9-E473250FE572}"/>
          </ac:picMkLst>
        </pc:picChg>
      </pc:sldChg>
      <pc:sldChg chg="modSp add mod">
        <pc:chgData name="伊健 杜" userId="e69aded81da48593" providerId="LiveId" clId="{DF7AD5C2-FB82-437E-AA04-4958D4AF7326}" dt="2023-02-14T12:17:35.902" v="7297"/>
        <pc:sldMkLst>
          <pc:docMk/>
          <pc:sldMk cId="3668235490" sldId="1881"/>
        </pc:sldMkLst>
        <pc:spChg chg="mod">
          <ac:chgData name="伊健 杜" userId="e69aded81da48593" providerId="LiveId" clId="{DF7AD5C2-FB82-437E-AA04-4958D4AF7326}" dt="2023-02-14T12:17:35.902" v="7297"/>
          <ac:spMkLst>
            <pc:docMk/>
            <pc:sldMk cId="3668235490" sldId="1881"/>
            <ac:spMk id="5" creationId="{E7287B0E-EF55-E721-8EFA-9A9183C0EDF9}"/>
          </ac:spMkLst>
        </pc:spChg>
      </pc:sldChg>
      <pc:sldChg chg="addSp modSp add mod">
        <pc:chgData name="伊健 杜" userId="e69aded81da48593" providerId="LiveId" clId="{DF7AD5C2-FB82-437E-AA04-4958D4AF7326}" dt="2023-02-14T12:17:35.902" v="7297"/>
        <pc:sldMkLst>
          <pc:docMk/>
          <pc:sldMk cId="3352668450" sldId="1882"/>
        </pc:sldMkLst>
        <pc:spChg chg="mod">
          <ac:chgData name="伊健 杜" userId="e69aded81da48593" providerId="LiveId" clId="{DF7AD5C2-FB82-437E-AA04-4958D4AF7326}" dt="2023-02-14T12:17:35.902" v="7297"/>
          <ac:spMkLst>
            <pc:docMk/>
            <pc:sldMk cId="3352668450" sldId="1882"/>
            <ac:spMk id="2" creationId="{10304424-DB4A-36E7-9E0D-D32A5DD0F26C}"/>
          </ac:spMkLst>
        </pc:spChg>
        <pc:spChg chg="mod">
          <ac:chgData name="伊健 杜" userId="e69aded81da48593" providerId="LiveId" clId="{DF7AD5C2-FB82-437E-AA04-4958D4AF7326}" dt="2023-02-14T12:17:35.902" v="7297"/>
          <ac:spMkLst>
            <pc:docMk/>
            <pc:sldMk cId="3352668450" sldId="1882"/>
            <ac:spMk id="5" creationId="{E7287B0E-EF55-E721-8EFA-9A9183C0EDF9}"/>
          </ac:spMkLst>
        </pc:spChg>
        <pc:picChg chg="add mod">
          <ac:chgData name="伊健 杜" userId="e69aded81da48593" providerId="LiveId" clId="{DF7AD5C2-FB82-437E-AA04-4958D4AF7326}" dt="2023-02-14T12:16:30.434" v="7296" actId="1076"/>
          <ac:picMkLst>
            <pc:docMk/>
            <pc:sldMk cId="3352668450" sldId="1882"/>
            <ac:picMk id="5122" creationId="{BF5041C2-4D12-27E3-6E2A-0408DAC8A2E8}"/>
          </ac:picMkLst>
        </pc:picChg>
      </pc:sldChg>
      <pc:sldChg chg="modSp add del mod">
        <pc:chgData name="伊健 杜" userId="e69aded81da48593" providerId="LiveId" clId="{DF7AD5C2-FB82-437E-AA04-4958D4AF7326}" dt="2023-02-13T23:13:12.558" v="7136" actId="47"/>
        <pc:sldMkLst>
          <pc:docMk/>
          <pc:sldMk cId="646658731" sldId="1883"/>
        </pc:sldMkLst>
        <pc:spChg chg="mod">
          <ac:chgData name="伊健 杜" userId="e69aded81da48593" providerId="LiveId" clId="{DF7AD5C2-FB82-437E-AA04-4958D4AF7326}" dt="2023-02-13T23:04:56.088" v="6778" actId="20577"/>
          <ac:spMkLst>
            <pc:docMk/>
            <pc:sldMk cId="646658731" sldId="1883"/>
            <ac:spMk id="5" creationId="{E7287B0E-EF55-E721-8EFA-9A9183C0EDF9}"/>
          </ac:spMkLst>
        </pc:spChg>
      </pc:sldChg>
      <pc:sldChg chg="modSp add del mod">
        <pc:chgData name="伊健 杜" userId="e69aded81da48593" providerId="LiveId" clId="{DF7AD5C2-FB82-437E-AA04-4958D4AF7326}" dt="2023-02-13T22:57:09.227" v="6580" actId="47"/>
        <pc:sldMkLst>
          <pc:docMk/>
          <pc:sldMk cId="2317660187" sldId="1883"/>
        </pc:sldMkLst>
        <pc:spChg chg="mod">
          <ac:chgData name="伊健 杜" userId="e69aded81da48593" providerId="LiveId" clId="{DF7AD5C2-FB82-437E-AA04-4958D4AF7326}" dt="2023-02-13T22:57:06.801" v="6579" actId="20577"/>
          <ac:spMkLst>
            <pc:docMk/>
            <pc:sldMk cId="2317660187" sldId="1883"/>
            <ac:spMk id="5" creationId="{E7287B0E-EF55-E721-8EFA-9A9183C0EDF9}"/>
          </ac:spMkLst>
        </pc:spChg>
      </pc:sldChg>
      <pc:sldChg chg="modSp add del mod">
        <pc:chgData name="伊健 杜" userId="e69aded81da48593" providerId="LiveId" clId="{DF7AD5C2-FB82-437E-AA04-4958D4AF7326}" dt="2023-02-13T23:13:12.558" v="7136" actId="47"/>
        <pc:sldMkLst>
          <pc:docMk/>
          <pc:sldMk cId="2399928531" sldId="1884"/>
        </pc:sldMkLst>
        <pc:spChg chg="mod">
          <ac:chgData name="伊健 杜" userId="e69aded81da48593" providerId="LiveId" clId="{DF7AD5C2-FB82-437E-AA04-4958D4AF7326}" dt="2023-02-13T23:05:49.433" v="6815" actId="20577"/>
          <ac:spMkLst>
            <pc:docMk/>
            <pc:sldMk cId="2399928531" sldId="1884"/>
            <ac:spMk id="5" creationId="{E7287B0E-EF55-E721-8EFA-9A9183C0EDF9}"/>
          </ac:spMkLst>
        </pc:spChg>
      </pc:sldChg>
      <pc:sldChg chg="addSp modSp add mod ord">
        <pc:chgData name="伊健 杜" userId="e69aded81da48593" providerId="LiveId" clId="{DF7AD5C2-FB82-437E-AA04-4958D4AF7326}" dt="2023-02-14T12:17:35.902" v="7297"/>
        <pc:sldMkLst>
          <pc:docMk/>
          <pc:sldMk cId="3882185193" sldId="1885"/>
        </pc:sldMkLst>
        <pc:spChg chg="mod">
          <ac:chgData name="伊健 杜" userId="e69aded81da48593" providerId="LiveId" clId="{DF7AD5C2-FB82-437E-AA04-4958D4AF7326}" dt="2023-02-13T23:07:00.424" v="6831"/>
          <ac:spMkLst>
            <pc:docMk/>
            <pc:sldMk cId="3882185193" sldId="1885"/>
            <ac:spMk id="2" creationId="{10304424-DB4A-36E7-9E0D-D32A5DD0F26C}"/>
          </ac:spMkLst>
        </pc:spChg>
        <pc:spChg chg="mod">
          <ac:chgData name="伊健 杜" userId="e69aded81da48593" providerId="LiveId" clId="{DF7AD5C2-FB82-437E-AA04-4958D4AF7326}" dt="2023-02-14T12:17:35.902" v="7297"/>
          <ac:spMkLst>
            <pc:docMk/>
            <pc:sldMk cId="3882185193" sldId="1885"/>
            <ac:spMk id="5" creationId="{E7287B0E-EF55-E721-8EFA-9A9183C0EDF9}"/>
          </ac:spMkLst>
        </pc:spChg>
        <pc:picChg chg="add mod">
          <ac:chgData name="伊健 杜" userId="e69aded81da48593" providerId="LiveId" clId="{DF7AD5C2-FB82-437E-AA04-4958D4AF7326}" dt="2023-02-14T12:11:15.927" v="7265" actId="1076"/>
          <ac:picMkLst>
            <pc:docMk/>
            <pc:sldMk cId="3882185193" sldId="1885"/>
            <ac:picMk id="1026" creationId="{05050B0F-8D59-1665-19CE-5B5F14716414}"/>
          </ac:picMkLst>
        </pc:picChg>
      </pc:sldChg>
      <pc:sldChg chg="addSp modSp add mod ord">
        <pc:chgData name="伊健 杜" userId="e69aded81da48593" providerId="LiveId" clId="{DF7AD5C2-FB82-437E-AA04-4958D4AF7326}" dt="2023-02-14T12:17:35.902" v="7297"/>
        <pc:sldMkLst>
          <pc:docMk/>
          <pc:sldMk cId="1368425790" sldId="1886"/>
        </pc:sldMkLst>
        <pc:spChg chg="mod">
          <ac:chgData name="伊健 杜" userId="e69aded81da48593" providerId="LiveId" clId="{DF7AD5C2-FB82-437E-AA04-4958D4AF7326}" dt="2023-02-13T23:08:05.704" v="6971"/>
          <ac:spMkLst>
            <pc:docMk/>
            <pc:sldMk cId="1368425790" sldId="1886"/>
            <ac:spMk id="2" creationId="{10304424-DB4A-36E7-9E0D-D32A5DD0F26C}"/>
          </ac:spMkLst>
        </pc:spChg>
        <pc:spChg chg="mod">
          <ac:chgData name="伊健 杜" userId="e69aded81da48593" providerId="LiveId" clId="{DF7AD5C2-FB82-437E-AA04-4958D4AF7326}" dt="2023-02-14T12:17:35.902" v="7297"/>
          <ac:spMkLst>
            <pc:docMk/>
            <pc:sldMk cId="1368425790" sldId="1886"/>
            <ac:spMk id="5" creationId="{E7287B0E-EF55-E721-8EFA-9A9183C0EDF9}"/>
          </ac:spMkLst>
        </pc:spChg>
        <pc:picChg chg="add mod">
          <ac:chgData name="伊健 杜" userId="e69aded81da48593" providerId="LiveId" clId="{DF7AD5C2-FB82-437E-AA04-4958D4AF7326}" dt="2023-02-14T12:13:06.051" v="7282" actId="1076"/>
          <ac:picMkLst>
            <pc:docMk/>
            <pc:sldMk cId="1368425790" sldId="1886"/>
            <ac:picMk id="2050" creationId="{DDC226DD-D870-0E02-BEE2-75E479F4371E}"/>
          </ac:picMkLst>
        </pc:picChg>
      </pc:sldChg>
      <pc:sldChg chg="add del">
        <pc:chgData name="伊健 杜" userId="e69aded81da48593" providerId="LiveId" clId="{DF7AD5C2-FB82-437E-AA04-4958D4AF7326}" dt="2023-02-13T23:11:37.785" v="7112" actId="47"/>
        <pc:sldMkLst>
          <pc:docMk/>
          <pc:sldMk cId="963884834" sldId="1887"/>
        </pc:sldMkLst>
      </pc:sldChg>
      <pc:sldChg chg="modSp add del mod">
        <pc:chgData name="伊健 杜" userId="e69aded81da48593" providerId="LiveId" clId="{DF7AD5C2-FB82-437E-AA04-4958D4AF7326}" dt="2023-02-13T23:13:12.558" v="7136" actId="47"/>
        <pc:sldMkLst>
          <pc:docMk/>
          <pc:sldMk cId="2545280381" sldId="1888"/>
        </pc:sldMkLst>
        <pc:spChg chg="mod">
          <ac:chgData name="伊健 杜" userId="e69aded81da48593" providerId="LiveId" clId="{DF7AD5C2-FB82-437E-AA04-4958D4AF7326}" dt="2023-02-13T23:11:47.421" v="7125" actId="20577"/>
          <ac:spMkLst>
            <pc:docMk/>
            <pc:sldMk cId="2545280381" sldId="1888"/>
            <ac:spMk id="5" creationId="{E7287B0E-EF55-E721-8EFA-9A9183C0EDF9}"/>
          </ac:spMkLst>
        </pc:spChg>
      </pc:sldChg>
      <pc:sldChg chg="new del">
        <pc:chgData name="伊健 杜" userId="e69aded81da48593" providerId="LiveId" clId="{DF7AD5C2-FB82-437E-AA04-4958D4AF7326}" dt="2023-02-13T23:07:25.706" v="6883" actId="47"/>
        <pc:sldMkLst>
          <pc:docMk/>
          <pc:sldMk cId="982875352" sldId="1889"/>
        </pc:sldMkLst>
      </pc:sldChg>
    </pc:docChg>
  </pc:docChgLst>
  <pc:docChgLst>
    <pc:chgData name="伊健 杜" userId="e69aded81da48593" providerId="LiveId" clId="{57C98676-4997-4B6B-90E2-3F420AC88D74}"/>
    <pc:docChg chg="undo custSel addSld delSld modSld sldOrd">
      <pc:chgData name="伊健 杜" userId="e69aded81da48593" providerId="LiveId" clId="{57C98676-4997-4B6B-90E2-3F420AC88D74}" dt="2023-03-01T06:09:15.300" v="3740"/>
      <pc:docMkLst>
        <pc:docMk/>
      </pc:docMkLst>
      <pc:sldChg chg="del">
        <pc:chgData name="伊健 杜" userId="e69aded81da48593" providerId="LiveId" clId="{57C98676-4997-4B6B-90E2-3F420AC88D74}" dt="2023-02-28T05:48:48.872" v="0" actId="47"/>
        <pc:sldMkLst>
          <pc:docMk/>
          <pc:sldMk cId="1206195055" sldId="1836"/>
        </pc:sldMkLst>
      </pc:sldChg>
      <pc:sldChg chg="del">
        <pc:chgData name="伊健 杜" userId="e69aded81da48593" providerId="LiveId" clId="{57C98676-4997-4B6B-90E2-3F420AC88D74}" dt="2023-02-28T05:49:57.951" v="2" actId="47"/>
        <pc:sldMkLst>
          <pc:docMk/>
          <pc:sldMk cId="563916958" sldId="2273"/>
        </pc:sldMkLst>
      </pc:sldChg>
      <pc:sldChg chg="del">
        <pc:chgData name="伊健 杜" userId="e69aded81da48593" providerId="LiveId" clId="{57C98676-4997-4B6B-90E2-3F420AC88D74}" dt="2023-02-28T05:48:50.580" v="1" actId="47"/>
        <pc:sldMkLst>
          <pc:docMk/>
          <pc:sldMk cId="3768352549" sldId="2276"/>
        </pc:sldMkLst>
      </pc:sldChg>
      <pc:sldChg chg="addSp delSp modSp add mod">
        <pc:chgData name="伊健 杜" userId="e69aded81da48593" providerId="LiveId" clId="{57C98676-4997-4B6B-90E2-3F420AC88D74}" dt="2023-02-28T12:50:25.504" v="3617"/>
        <pc:sldMkLst>
          <pc:docMk/>
          <pc:sldMk cId="3963866622" sldId="2299"/>
        </pc:sldMkLst>
        <pc:spChg chg="add mod">
          <ac:chgData name="伊健 杜" userId="e69aded81da48593" providerId="LiveId" clId="{57C98676-4997-4B6B-90E2-3F420AC88D74}" dt="2023-02-28T12:50:25.504" v="3617"/>
          <ac:spMkLst>
            <pc:docMk/>
            <pc:sldMk cId="3963866622" sldId="2299"/>
            <ac:spMk id="2" creationId="{2CBF09A7-4C99-06A1-BFBD-1F182C16AB03}"/>
          </ac:spMkLst>
        </pc:spChg>
        <pc:spChg chg="del">
          <ac:chgData name="伊健 杜" userId="e69aded81da48593" providerId="LiveId" clId="{57C98676-4997-4B6B-90E2-3F420AC88D74}" dt="2023-02-28T06:03:30.745" v="696" actId="478"/>
          <ac:spMkLst>
            <pc:docMk/>
            <pc:sldMk cId="3963866622" sldId="2299"/>
            <ac:spMk id="2" creationId="{30186AB1-7D50-BD50-02BF-B4081D9906A1}"/>
          </ac:spMkLst>
        </pc:spChg>
        <pc:spChg chg="mod">
          <ac:chgData name="伊健 杜" userId="e69aded81da48593" providerId="LiveId" clId="{57C98676-4997-4B6B-90E2-3F420AC88D74}" dt="2023-02-28T06:04:06.913" v="714" actId="1076"/>
          <ac:spMkLst>
            <pc:docMk/>
            <pc:sldMk cId="3963866622" sldId="2299"/>
            <ac:spMk id="3" creationId="{AFF80177-B508-486C-D283-AFDDC448C9C4}"/>
          </ac:spMkLst>
        </pc:spChg>
        <pc:spChg chg="del">
          <ac:chgData name="伊健 杜" userId="e69aded81da48593" providerId="LiveId" clId="{57C98676-4997-4B6B-90E2-3F420AC88D74}" dt="2023-02-28T06:03:53.613" v="713" actId="478"/>
          <ac:spMkLst>
            <pc:docMk/>
            <pc:sldMk cId="3963866622" sldId="2299"/>
            <ac:spMk id="4" creationId="{AEB96B34-8719-6DA0-797F-9E7428EE09A9}"/>
          </ac:spMkLst>
        </pc:spChg>
        <pc:spChg chg="mod">
          <ac:chgData name="伊健 杜" userId="e69aded81da48593" providerId="LiveId" clId="{57C98676-4997-4B6B-90E2-3F420AC88D74}" dt="2023-02-28T06:03:50.696" v="712" actId="403"/>
          <ac:spMkLst>
            <pc:docMk/>
            <pc:sldMk cId="3963866622" sldId="2299"/>
            <ac:spMk id="5" creationId="{AE22C5B0-802A-DD21-6C99-331819EEBDCC}"/>
          </ac:spMkLst>
        </pc:spChg>
        <pc:spChg chg="add mod">
          <ac:chgData name="伊健 杜" userId="e69aded81da48593" providerId="LiveId" clId="{57C98676-4997-4B6B-90E2-3F420AC88D74}" dt="2023-02-28T06:05:21.591" v="755" actId="1076"/>
          <ac:spMkLst>
            <pc:docMk/>
            <pc:sldMk cId="3963866622" sldId="2299"/>
            <ac:spMk id="6" creationId="{F6E26605-1EA1-5756-0499-E647EB6937B9}"/>
          </ac:spMkLst>
        </pc:spChg>
        <pc:spChg chg="mod">
          <ac:chgData name="伊健 杜" userId="e69aded81da48593" providerId="LiveId" clId="{57C98676-4997-4B6B-90E2-3F420AC88D74}" dt="2023-02-28T06:04:28.819" v="733" actId="1076"/>
          <ac:spMkLst>
            <pc:docMk/>
            <pc:sldMk cId="3963866622" sldId="2299"/>
            <ac:spMk id="8" creationId="{C16E707B-AA4F-0F03-2DF7-BEEF1C848814}"/>
          </ac:spMkLst>
        </pc:spChg>
        <pc:spChg chg="mod">
          <ac:chgData name="伊健 杜" userId="e69aded81da48593" providerId="LiveId" clId="{57C98676-4997-4B6B-90E2-3F420AC88D74}" dt="2023-02-28T12:50:25.504" v="3617"/>
          <ac:spMkLst>
            <pc:docMk/>
            <pc:sldMk cId="3963866622" sldId="2299"/>
            <ac:spMk id="12" creationId="{566E938F-8B7F-45C0-0B4C-43DED0666BD4}"/>
          </ac:spMkLst>
        </pc:spChg>
        <pc:picChg chg="add mod">
          <ac:chgData name="伊健 杜" userId="e69aded81da48593" providerId="LiveId" clId="{57C98676-4997-4B6B-90E2-3F420AC88D74}" dt="2023-02-28T12:29:29.290" v="3103" actId="1076"/>
          <ac:picMkLst>
            <pc:docMk/>
            <pc:sldMk cId="3963866622" sldId="2299"/>
            <ac:picMk id="4098" creationId="{3D4BDD0D-A06D-5C15-CE15-D255F7B6D6C9}"/>
          </ac:picMkLst>
        </pc:picChg>
        <pc:picChg chg="del mod">
          <ac:chgData name="伊健 杜" userId="e69aded81da48593" providerId="LiveId" clId="{57C98676-4997-4B6B-90E2-3F420AC88D74}" dt="2023-02-28T06:09:42.944" v="938" actId="478"/>
          <ac:picMkLst>
            <pc:docMk/>
            <pc:sldMk cId="3963866622" sldId="2299"/>
            <ac:picMk id="18434" creationId="{0717D2D3-D117-E0CC-7669-FB45BD761B6D}"/>
          </ac:picMkLst>
        </pc:picChg>
      </pc:sldChg>
      <pc:sldChg chg="delSp mod">
        <pc:chgData name="伊健 杜" userId="e69aded81da48593" providerId="LiveId" clId="{57C98676-4997-4B6B-90E2-3F420AC88D74}" dt="2023-02-28T08:50:44.516" v="1743" actId="478"/>
        <pc:sldMkLst>
          <pc:docMk/>
          <pc:sldMk cId="1132473216" sldId="2301"/>
        </pc:sldMkLst>
        <pc:inkChg chg="del">
          <ac:chgData name="伊健 杜" userId="e69aded81da48593" providerId="LiveId" clId="{57C98676-4997-4B6B-90E2-3F420AC88D74}" dt="2023-02-28T08:50:44.516" v="1743" actId="478"/>
          <ac:inkMkLst>
            <pc:docMk/>
            <pc:sldMk cId="1132473216" sldId="2301"/>
            <ac:inkMk id="3" creationId="{923F9E3A-DAE4-13B6-C026-D9C2563550BB}"/>
          </ac:inkMkLst>
        </pc:inkChg>
      </pc:sldChg>
      <pc:sldChg chg="del">
        <pc:chgData name="伊健 杜" userId="e69aded81da48593" providerId="LiveId" clId="{57C98676-4997-4B6B-90E2-3F420AC88D74}" dt="2023-02-28T05:49:57.951" v="2" actId="47"/>
        <pc:sldMkLst>
          <pc:docMk/>
          <pc:sldMk cId="2670481974" sldId="2302"/>
        </pc:sldMkLst>
      </pc:sldChg>
      <pc:sldChg chg="del">
        <pc:chgData name="伊健 杜" userId="e69aded81da48593" providerId="LiveId" clId="{57C98676-4997-4B6B-90E2-3F420AC88D74}" dt="2023-02-28T05:49:57.951" v="2" actId="47"/>
        <pc:sldMkLst>
          <pc:docMk/>
          <pc:sldMk cId="2572592514" sldId="2303"/>
        </pc:sldMkLst>
      </pc:sldChg>
      <pc:sldChg chg="del">
        <pc:chgData name="伊健 杜" userId="e69aded81da48593" providerId="LiveId" clId="{57C98676-4997-4B6B-90E2-3F420AC88D74}" dt="2023-02-28T05:49:57.951" v="2" actId="47"/>
        <pc:sldMkLst>
          <pc:docMk/>
          <pc:sldMk cId="1106675445" sldId="2304"/>
        </pc:sldMkLst>
      </pc:sldChg>
      <pc:sldChg chg="del">
        <pc:chgData name="伊健 杜" userId="e69aded81da48593" providerId="LiveId" clId="{57C98676-4997-4B6B-90E2-3F420AC88D74}" dt="2023-02-28T05:49:57.951" v="2" actId="47"/>
        <pc:sldMkLst>
          <pc:docMk/>
          <pc:sldMk cId="1557109581" sldId="2305"/>
        </pc:sldMkLst>
      </pc:sldChg>
      <pc:sldChg chg="del">
        <pc:chgData name="伊健 杜" userId="e69aded81da48593" providerId="LiveId" clId="{57C98676-4997-4B6B-90E2-3F420AC88D74}" dt="2023-02-28T05:49:57.951" v="2" actId="47"/>
        <pc:sldMkLst>
          <pc:docMk/>
          <pc:sldMk cId="2804818673" sldId="2308"/>
        </pc:sldMkLst>
      </pc:sldChg>
      <pc:sldChg chg="del">
        <pc:chgData name="伊健 杜" userId="e69aded81da48593" providerId="LiveId" clId="{57C98676-4997-4B6B-90E2-3F420AC88D74}" dt="2023-02-28T05:49:57.951" v="2" actId="47"/>
        <pc:sldMkLst>
          <pc:docMk/>
          <pc:sldMk cId="3080317491" sldId="2309"/>
        </pc:sldMkLst>
      </pc:sldChg>
      <pc:sldChg chg="delSp modSp mod">
        <pc:chgData name="伊健 杜" userId="e69aded81da48593" providerId="LiveId" clId="{57C98676-4997-4B6B-90E2-3F420AC88D74}" dt="2023-02-28T08:50:30.338" v="1741" actId="20577"/>
        <pc:sldMkLst>
          <pc:docMk/>
          <pc:sldMk cId="3945051099" sldId="2310"/>
        </pc:sldMkLst>
        <pc:spChg chg="mod">
          <ac:chgData name="伊健 杜" userId="e69aded81da48593" providerId="LiveId" clId="{57C98676-4997-4B6B-90E2-3F420AC88D74}" dt="2023-02-28T08:50:30.338" v="1741" actId="20577"/>
          <ac:spMkLst>
            <pc:docMk/>
            <pc:sldMk cId="3945051099" sldId="2310"/>
            <ac:spMk id="3" creationId="{D076F051-0970-947C-6673-B3602BFEAE95}"/>
          </ac:spMkLst>
        </pc:spChg>
        <pc:inkChg chg="del">
          <ac:chgData name="伊健 杜" userId="e69aded81da48593" providerId="LiveId" clId="{57C98676-4997-4B6B-90E2-3F420AC88D74}" dt="2023-02-28T08:50:05.552" v="1717" actId="478"/>
          <ac:inkMkLst>
            <pc:docMk/>
            <pc:sldMk cId="3945051099" sldId="2310"/>
            <ac:inkMk id="4" creationId="{B50A1F89-731D-9238-F749-CA6E2A13DBD0}"/>
          </ac:inkMkLst>
        </pc:inkChg>
      </pc:sldChg>
      <pc:sldChg chg="delSp mod">
        <pc:chgData name="伊健 杜" userId="e69aded81da48593" providerId="LiveId" clId="{57C98676-4997-4B6B-90E2-3F420AC88D74}" dt="2023-02-28T08:50:37.812" v="1742" actId="478"/>
        <pc:sldMkLst>
          <pc:docMk/>
          <pc:sldMk cId="1027848832" sldId="2311"/>
        </pc:sldMkLst>
        <pc:inkChg chg="del">
          <ac:chgData name="伊健 杜" userId="e69aded81da48593" providerId="LiveId" clId="{57C98676-4997-4B6B-90E2-3F420AC88D74}" dt="2023-02-28T08:50:37.812" v="1742" actId="478"/>
          <ac:inkMkLst>
            <pc:docMk/>
            <pc:sldMk cId="1027848832" sldId="2311"/>
            <ac:inkMk id="3" creationId="{5D0E302E-60E4-82DF-3884-C0756E8B4F76}"/>
          </ac:inkMkLst>
        </pc:inkChg>
      </pc:sldChg>
      <pc:sldChg chg="delSp mod">
        <pc:chgData name="伊健 杜" userId="e69aded81da48593" providerId="LiveId" clId="{57C98676-4997-4B6B-90E2-3F420AC88D74}" dt="2023-02-28T08:50:50.306" v="1744" actId="478"/>
        <pc:sldMkLst>
          <pc:docMk/>
          <pc:sldMk cId="136064816" sldId="2318"/>
        </pc:sldMkLst>
        <pc:inkChg chg="del">
          <ac:chgData name="伊健 杜" userId="e69aded81da48593" providerId="LiveId" clId="{57C98676-4997-4B6B-90E2-3F420AC88D74}" dt="2023-02-28T08:50:50.306" v="1744" actId="478"/>
          <ac:inkMkLst>
            <pc:docMk/>
            <pc:sldMk cId="136064816" sldId="2318"/>
            <ac:inkMk id="3" creationId="{F1737DC4-F224-6CB9-8FD5-3D2D182A5B42}"/>
          </ac:inkMkLst>
        </pc:inkChg>
      </pc:sldChg>
      <pc:sldChg chg="ord">
        <pc:chgData name="伊健 杜" userId="e69aded81da48593" providerId="LiveId" clId="{57C98676-4997-4B6B-90E2-3F420AC88D74}" dt="2023-02-28T12:23:59.927" v="3041"/>
        <pc:sldMkLst>
          <pc:docMk/>
          <pc:sldMk cId="4036170169" sldId="2322"/>
        </pc:sldMkLst>
      </pc:sldChg>
      <pc:sldChg chg="addSp delSp modSp add mod">
        <pc:chgData name="伊健 杜" userId="e69aded81da48593" providerId="LiveId" clId="{57C98676-4997-4B6B-90E2-3F420AC88D74}" dt="2023-02-28T12:50:25.504" v="3617"/>
        <pc:sldMkLst>
          <pc:docMk/>
          <pc:sldMk cId="3119458397" sldId="2330"/>
        </pc:sldMkLst>
        <pc:spChg chg="mod">
          <ac:chgData name="伊健 杜" userId="e69aded81da48593" providerId="LiveId" clId="{57C98676-4997-4B6B-90E2-3F420AC88D74}" dt="2023-02-28T12:50:25.504" v="3617"/>
          <ac:spMkLst>
            <pc:docMk/>
            <pc:sldMk cId="3119458397" sldId="2330"/>
            <ac:spMk id="2" creationId="{10304424-DB4A-36E7-9E0D-D32A5DD0F26C}"/>
          </ac:spMkLst>
        </pc:spChg>
        <pc:spChg chg="mod">
          <ac:chgData name="伊健 杜" userId="e69aded81da48593" providerId="LiveId" clId="{57C98676-4997-4B6B-90E2-3F420AC88D74}" dt="2023-02-28T12:50:25.504" v="3617"/>
          <ac:spMkLst>
            <pc:docMk/>
            <pc:sldMk cId="3119458397" sldId="2330"/>
            <ac:spMk id="5" creationId="{E7287B0E-EF55-E721-8EFA-9A9183C0EDF9}"/>
          </ac:spMkLst>
        </pc:spChg>
        <pc:picChg chg="add mod">
          <ac:chgData name="伊健 杜" userId="e69aded81da48593" providerId="LiveId" clId="{57C98676-4997-4B6B-90E2-3F420AC88D74}" dt="2023-02-28T05:53:34.668" v="77" actId="1076"/>
          <ac:picMkLst>
            <pc:docMk/>
            <pc:sldMk cId="3119458397" sldId="2330"/>
            <ac:picMk id="1026" creationId="{55B2421A-9196-081B-7D3C-D1FFC3CF3F28}"/>
          </ac:picMkLst>
        </pc:picChg>
        <pc:picChg chg="del">
          <ac:chgData name="伊健 杜" userId="e69aded81da48593" providerId="LiveId" clId="{57C98676-4997-4B6B-90E2-3F420AC88D74}" dt="2023-02-28T05:52:50.973" v="75" actId="478"/>
          <ac:picMkLst>
            <pc:docMk/>
            <pc:sldMk cId="3119458397" sldId="2330"/>
            <ac:picMk id="16386" creationId="{256F17CA-25E6-53A2-4633-0A4E2A353161}"/>
          </ac:picMkLst>
        </pc:picChg>
      </pc:sldChg>
      <pc:sldChg chg="addSp delSp modSp add mod">
        <pc:chgData name="伊健 杜" userId="e69aded81da48593" providerId="LiveId" clId="{57C98676-4997-4B6B-90E2-3F420AC88D74}" dt="2023-02-28T12:50:25.504" v="3617"/>
        <pc:sldMkLst>
          <pc:docMk/>
          <pc:sldMk cId="2188673178" sldId="2331"/>
        </pc:sldMkLst>
        <pc:spChg chg="mod">
          <ac:chgData name="伊健 杜" userId="e69aded81da48593" providerId="LiveId" clId="{57C98676-4997-4B6B-90E2-3F420AC88D74}" dt="2023-02-28T12:50:25.504" v="3617"/>
          <ac:spMkLst>
            <pc:docMk/>
            <pc:sldMk cId="2188673178" sldId="2331"/>
            <ac:spMk id="2" creationId="{10304424-DB4A-36E7-9E0D-D32A5DD0F26C}"/>
          </ac:spMkLst>
        </pc:spChg>
        <pc:spChg chg="mod">
          <ac:chgData name="伊健 杜" userId="e69aded81da48593" providerId="LiveId" clId="{57C98676-4997-4B6B-90E2-3F420AC88D74}" dt="2023-02-28T12:50:25.504" v="3617"/>
          <ac:spMkLst>
            <pc:docMk/>
            <pc:sldMk cId="2188673178" sldId="2331"/>
            <ac:spMk id="5" creationId="{E7287B0E-EF55-E721-8EFA-9A9183C0EDF9}"/>
          </ac:spMkLst>
        </pc:spChg>
        <pc:picChg chg="add mod">
          <ac:chgData name="伊健 杜" userId="e69aded81da48593" providerId="LiveId" clId="{57C98676-4997-4B6B-90E2-3F420AC88D74}" dt="2023-02-28T12:25:19.433" v="3047" actId="1076"/>
          <ac:picMkLst>
            <pc:docMk/>
            <pc:sldMk cId="2188673178" sldId="2331"/>
            <ac:picMk id="2050" creationId="{6576EACE-F477-C1EF-FE2B-C23E5823E36D}"/>
          </ac:picMkLst>
        </pc:picChg>
        <pc:picChg chg="del">
          <ac:chgData name="伊健 杜" userId="e69aded81da48593" providerId="LiveId" clId="{57C98676-4997-4B6B-90E2-3F420AC88D74}" dt="2023-02-28T05:54:43.583" v="275" actId="478"/>
          <ac:picMkLst>
            <pc:docMk/>
            <pc:sldMk cId="2188673178" sldId="2331"/>
            <ac:picMk id="16386" creationId="{256F17CA-25E6-53A2-4633-0A4E2A353161}"/>
          </ac:picMkLst>
        </pc:picChg>
      </pc:sldChg>
      <pc:sldChg chg="addSp delSp modSp add mod">
        <pc:chgData name="伊健 杜" userId="e69aded81da48593" providerId="LiveId" clId="{57C98676-4997-4B6B-90E2-3F420AC88D74}" dt="2023-02-28T12:50:25.504" v="3617"/>
        <pc:sldMkLst>
          <pc:docMk/>
          <pc:sldMk cId="1247394547" sldId="2332"/>
        </pc:sldMkLst>
        <pc:spChg chg="mod">
          <ac:chgData name="伊健 杜" userId="e69aded81da48593" providerId="LiveId" clId="{57C98676-4997-4B6B-90E2-3F420AC88D74}" dt="2023-02-28T12:50:25.504" v="3617"/>
          <ac:spMkLst>
            <pc:docMk/>
            <pc:sldMk cId="1247394547" sldId="2332"/>
            <ac:spMk id="2" creationId="{10304424-DB4A-36E7-9E0D-D32A5DD0F26C}"/>
          </ac:spMkLst>
        </pc:spChg>
        <pc:spChg chg="add mod">
          <ac:chgData name="伊健 杜" userId="e69aded81da48593" providerId="LiveId" clId="{57C98676-4997-4B6B-90E2-3F420AC88D74}" dt="2023-02-28T12:50:25.504" v="3617"/>
          <ac:spMkLst>
            <pc:docMk/>
            <pc:sldMk cId="1247394547" sldId="2332"/>
            <ac:spMk id="3" creationId="{9DF76149-7A2F-FCEC-6205-A9381659886C}"/>
          </ac:spMkLst>
        </pc:spChg>
        <pc:spChg chg="add mod">
          <ac:chgData name="伊健 杜" userId="e69aded81da48593" providerId="LiveId" clId="{57C98676-4997-4B6B-90E2-3F420AC88D74}" dt="2023-02-28T12:50:25.504" v="3617"/>
          <ac:spMkLst>
            <pc:docMk/>
            <pc:sldMk cId="1247394547" sldId="2332"/>
            <ac:spMk id="4" creationId="{C0ABA2C2-369B-C3EA-1298-7920B058C752}"/>
          </ac:spMkLst>
        </pc:spChg>
        <pc:spChg chg="del">
          <ac:chgData name="伊健 杜" userId="e69aded81da48593" providerId="LiveId" clId="{57C98676-4997-4B6B-90E2-3F420AC88D74}" dt="2023-02-28T05:55:09.295" v="277" actId="478"/>
          <ac:spMkLst>
            <pc:docMk/>
            <pc:sldMk cId="1247394547" sldId="2332"/>
            <ac:spMk id="5" creationId="{E7287B0E-EF55-E721-8EFA-9A9183C0EDF9}"/>
          </ac:spMkLst>
        </pc:spChg>
        <pc:picChg chg="del">
          <ac:chgData name="伊健 杜" userId="e69aded81da48593" providerId="LiveId" clId="{57C98676-4997-4B6B-90E2-3F420AC88D74}" dt="2023-02-28T05:55:09.295" v="277" actId="478"/>
          <ac:picMkLst>
            <pc:docMk/>
            <pc:sldMk cId="1247394547" sldId="2332"/>
            <ac:picMk id="1026" creationId="{55B2421A-9196-081B-7D3C-D1FFC3CF3F28}"/>
          </ac:picMkLst>
        </pc:picChg>
      </pc:sldChg>
      <pc:sldChg chg="modSp add mod ord">
        <pc:chgData name="伊健 杜" userId="e69aded81da48593" providerId="LiveId" clId="{57C98676-4997-4B6B-90E2-3F420AC88D74}" dt="2023-02-28T12:50:25.504" v="3617"/>
        <pc:sldMkLst>
          <pc:docMk/>
          <pc:sldMk cId="2547820578" sldId="2333"/>
        </pc:sldMkLst>
        <pc:spChg chg="mod">
          <ac:chgData name="伊健 杜" userId="e69aded81da48593" providerId="LiveId" clId="{57C98676-4997-4B6B-90E2-3F420AC88D74}" dt="2023-02-28T12:50:25.504" v="3617"/>
          <ac:spMkLst>
            <pc:docMk/>
            <pc:sldMk cId="2547820578" sldId="2333"/>
            <ac:spMk id="2" creationId="{3D78739E-41E8-236E-E230-B8B23241333A}"/>
          </ac:spMkLst>
        </pc:spChg>
      </pc:sldChg>
      <pc:sldChg chg="addSp delSp modSp add mod ord">
        <pc:chgData name="伊健 杜" userId="e69aded81da48593" providerId="LiveId" clId="{57C98676-4997-4B6B-90E2-3F420AC88D74}" dt="2023-02-28T12:50:25.504" v="3617"/>
        <pc:sldMkLst>
          <pc:docMk/>
          <pc:sldMk cId="629987025" sldId="2334"/>
        </pc:sldMkLst>
        <pc:spChg chg="mod">
          <ac:chgData name="伊健 杜" userId="e69aded81da48593" providerId="LiveId" clId="{57C98676-4997-4B6B-90E2-3F420AC88D74}" dt="2023-02-28T12:50:25.504" v="3617"/>
          <ac:spMkLst>
            <pc:docMk/>
            <pc:sldMk cId="629987025" sldId="2334"/>
            <ac:spMk id="2" creationId="{10304424-DB4A-36E7-9E0D-D32A5DD0F26C}"/>
          </ac:spMkLst>
        </pc:spChg>
        <pc:spChg chg="mod">
          <ac:chgData name="伊健 杜" userId="e69aded81da48593" providerId="LiveId" clId="{57C98676-4997-4B6B-90E2-3F420AC88D74}" dt="2023-02-28T12:50:25.504" v="3617"/>
          <ac:spMkLst>
            <pc:docMk/>
            <pc:sldMk cId="629987025" sldId="2334"/>
            <ac:spMk id="5" creationId="{E7287B0E-EF55-E721-8EFA-9A9183C0EDF9}"/>
          </ac:spMkLst>
        </pc:spChg>
        <pc:picChg chg="add mod">
          <ac:chgData name="伊健 杜" userId="e69aded81da48593" providerId="LiveId" clId="{57C98676-4997-4B6B-90E2-3F420AC88D74}" dt="2023-02-28T06:30:10.490" v="1478" actId="1076"/>
          <ac:picMkLst>
            <pc:docMk/>
            <pc:sldMk cId="629987025" sldId="2334"/>
            <ac:picMk id="6146" creationId="{7AB5CABF-2E78-C67C-F7AE-2181B129455F}"/>
          </ac:picMkLst>
        </pc:picChg>
        <pc:picChg chg="add del">
          <ac:chgData name="伊健 杜" userId="e69aded81da48593" providerId="LiveId" clId="{57C98676-4997-4B6B-90E2-3F420AC88D74}" dt="2023-02-28T06:35:33.184" v="1480" actId="478"/>
          <ac:picMkLst>
            <pc:docMk/>
            <pc:sldMk cId="629987025" sldId="2334"/>
            <ac:picMk id="6148" creationId="{B8CC1AA3-88F2-4A29-73C9-0E03E54F0B0F}"/>
          </ac:picMkLst>
        </pc:picChg>
      </pc:sldChg>
      <pc:sldChg chg="addSp modSp add mod">
        <pc:chgData name="伊健 杜" userId="e69aded81da48593" providerId="LiveId" clId="{57C98676-4997-4B6B-90E2-3F420AC88D74}" dt="2023-02-28T12:50:25.504" v="3617"/>
        <pc:sldMkLst>
          <pc:docMk/>
          <pc:sldMk cId="2838774259" sldId="2335"/>
        </pc:sldMkLst>
        <pc:spChg chg="mod">
          <ac:chgData name="伊健 杜" userId="e69aded81da48593" providerId="LiveId" clId="{57C98676-4997-4B6B-90E2-3F420AC88D74}" dt="2023-02-28T06:10:16.656" v="961" actId="1076"/>
          <ac:spMkLst>
            <pc:docMk/>
            <pc:sldMk cId="2838774259" sldId="2335"/>
            <ac:spMk id="8" creationId="{C16E707B-AA4F-0F03-2DF7-BEEF1C848814}"/>
          </ac:spMkLst>
        </pc:spChg>
        <pc:spChg chg="mod">
          <ac:chgData name="伊健 杜" userId="e69aded81da48593" providerId="LiveId" clId="{57C98676-4997-4B6B-90E2-3F420AC88D74}" dt="2023-02-28T12:50:25.504" v="3617"/>
          <ac:spMkLst>
            <pc:docMk/>
            <pc:sldMk cId="2838774259" sldId="2335"/>
            <ac:spMk id="12" creationId="{566E938F-8B7F-45C0-0B4C-43DED0666BD4}"/>
          </ac:spMkLst>
        </pc:spChg>
        <pc:picChg chg="add mod">
          <ac:chgData name="伊健 杜" userId="e69aded81da48593" providerId="LiveId" clId="{57C98676-4997-4B6B-90E2-3F420AC88D74}" dt="2023-02-28T12:30:06.405" v="3106" actId="1076"/>
          <ac:picMkLst>
            <pc:docMk/>
            <pc:sldMk cId="2838774259" sldId="2335"/>
            <ac:picMk id="5122" creationId="{D0530C4C-6645-A31E-523C-1F4053E30916}"/>
          </ac:picMkLst>
        </pc:picChg>
      </pc:sldChg>
      <pc:sldChg chg="addSp delSp modSp add mod ord">
        <pc:chgData name="伊健 杜" userId="e69aded81da48593" providerId="LiveId" clId="{57C98676-4997-4B6B-90E2-3F420AC88D74}" dt="2023-02-28T12:50:25.504" v="3617"/>
        <pc:sldMkLst>
          <pc:docMk/>
          <pc:sldMk cId="1346659539" sldId="2336"/>
        </pc:sldMkLst>
        <pc:spChg chg="mod">
          <ac:chgData name="伊健 杜" userId="e69aded81da48593" providerId="LiveId" clId="{57C98676-4997-4B6B-90E2-3F420AC88D74}" dt="2023-02-28T12:32:03.492" v="3109" actId="1076"/>
          <ac:spMkLst>
            <pc:docMk/>
            <pc:sldMk cId="1346659539" sldId="2336"/>
            <ac:spMk id="8" creationId="{C16E707B-AA4F-0F03-2DF7-BEEF1C848814}"/>
          </ac:spMkLst>
        </pc:spChg>
        <pc:spChg chg="mod">
          <ac:chgData name="伊健 杜" userId="e69aded81da48593" providerId="LiveId" clId="{57C98676-4997-4B6B-90E2-3F420AC88D74}" dt="2023-02-28T12:50:25.504" v="3617"/>
          <ac:spMkLst>
            <pc:docMk/>
            <pc:sldMk cId="1346659539" sldId="2336"/>
            <ac:spMk id="12" creationId="{566E938F-8B7F-45C0-0B4C-43DED0666BD4}"/>
          </ac:spMkLst>
        </pc:spChg>
        <pc:picChg chg="add del mod">
          <ac:chgData name="伊健 杜" userId="e69aded81da48593" providerId="LiveId" clId="{57C98676-4997-4B6B-90E2-3F420AC88D74}" dt="2023-02-28T12:33:50.537" v="3220" actId="478"/>
          <ac:picMkLst>
            <pc:docMk/>
            <pc:sldMk cId="1346659539" sldId="2336"/>
            <ac:picMk id="6146" creationId="{DD933BE7-0ECF-431C-4D98-A70C07D875D5}"/>
          </ac:picMkLst>
        </pc:picChg>
        <pc:picChg chg="add mod">
          <ac:chgData name="伊健 杜" userId="e69aded81da48593" providerId="LiveId" clId="{57C98676-4997-4B6B-90E2-3F420AC88D74}" dt="2023-02-28T12:35:48.870" v="3235" actId="1076"/>
          <ac:picMkLst>
            <pc:docMk/>
            <pc:sldMk cId="1346659539" sldId="2336"/>
            <ac:picMk id="6148" creationId="{D21C335B-38DC-553A-AF51-12D4448F77A9}"/>
          </ac:picMkLst>
        </pc:picChg>
      </pc:sldChg>
      <pc:sldChg chg="addSp delSp modSp add mod">
        <pc:chgData name="伊健 杜" userId="e69aded81da48593" providerId="LiveId" clId="{57C98676-4997-4B6B-90E2-3F420AC88D74}" dt="2023-02-28T06:26:24.406" v="1328" actId="14100"/>
        <pc:sldMkLst>
          <pc:docMk/>
          <pc:sldMk cId="1878289010" sldId="2337"/>
        </pc:sldMkLst>
        <pc:spChg chg="del mod">
          <ac:chgData name="伊健 杜" userId="e69aded81da48593" providerId="LiveId" clId="{57C98676-4997-4B6B-90E2-3F420AC88D74}" dt="2023-02-28T06:24:31.104" v="1317" actId="478"/>
          <ac:spMkLst>
            <pc:docMk/>
            <pc:sldMk cId="1878289010" sldId="2337"/>
            <ac:spMk id="2" creationId="{3D78739E-41E8-236E-E230-B8B23241333A}"/>
          </ac:spMkLst>
        </pc:spChg>
        <pc:spChg chg="add mod">
          <ac:chgData name="伊健 杜" userId="e69aded81da48593" providerId="LiveId" clId="{57C98676-4997-4B6B-90E2-3F420AC88D74}" dt="2023-02-28T06:24:31.104" v="1317" actId="478"/>
          <ac:spMkLst>
            <pc:docMk/>
            <pc:sldMk cId="1878289010" sldId="2337"/>
            <ac:spMk id="4" creationId="{EE1F8BAB-71AD-4212-B0C6-7B0808DA7B6A}"/>
          </ac:spMkLst>
        </pc:spChg>
        <pc:picChg chg="add del">
          <ac:chgData name="伊健 杜" userId="e69aded81da48593" providerId="LiveId" clId="{57C98676-4997-4B6B-90E2-3F420AC88D74}" dt="2023-02-28T06:26:19.687" v="1324" actId="478"/>
          <ac:picMkLst>
            <pc:docMk/>
            <pc:sldMk cId="1878289010" sldId="2337"/>
            <ac:picMk id="2050" creationId="{AE99F9B6-E818-DB0B-92BC-D1C3989BB3E4}"/>
          </ac:picMkLst>
        </pc:picChg>
        <pc:picChg chg="add mod">
          <ac:chgData name="伊健 杜" userId="e69aded81da48593" providerId="LiveId" clId="{57C98676-4997-4B6B-90E2-3F420AC88D74}" dt="2023-02-28T06:26:24.406" v="1328" actId="14100"/>
          <ac:picMkLst>
            <pc:docMk/>
            <pc:sldMk cId="1878289010" sldId="2337"/>
            <ac:picMk id="2052" creationId="{25150918-3359-2287-9DCE-FB3616323C69}"/>
          </ac:picMkLst>
        </pc:picChg>
      </pc:sldChg>
      <pc:sldChg chg="addSp delSp add ord">
        <pc:chgData name="伊健 杜" userId="e69aded81da48593" providerId="LiveId" clId="{57C98676-4997-4B6B-90E2-3F420AC88D74}" dt="2023-02-28T06:25:30.891" v="1323"/>
        <pc:sldMkLst>
          <pc:docMk/>
          <pc:sldMk cId="862892183" sldId="2338"/>
        </pc:sldMkLst>
        <pc:picChg chg="del">
          <ac:chgData name="伊健 杜" userId="e69aded81da48593" providerId="LiveId" clId="{57C98676-4997-4B6B-90E2-3F420AC88D74}" dt="2023-02-28T06:25:26.761" v="1320" actId="478"/>
          <ac:picMkLst>
            <pc:docMk/>
            <pc:sldMk cId="862892183" sldId="2338"/>
            <ac:picMk id="2050" creationId="{AE99F9B6-E818-DB0B-92BC-D1C3989BB3E4}"/>
          </ac:picMkLst>
        </pc:picChg>
        <pc:picChg chg="add">
          <ac:chgData name="伊健 杜" userId="e69aded81da48593" providerId="LiveId" clId="{57C98676-4997-4B6B-90E2-3F420AC88D74}" dt="2023-02-28T06:25:28.706" v="1321"/>
          <ac:picMkLst>
            <pc:docMk/>
            <pc:sldMk cId="862892183" sldId="2338"/>
            <ac:picMk id="4098" creationId="{9CCCC23F-D985-4F8F-1414-0BA213F3F7BB}"/>
          </ac:picMkLst>
        </pc:picChg>
      </pc:sldChg>
      <pc:sldChg chg="addSp delSp modSp add">
        <pc:chgData name="伊健 杜" userId="e69aded81da48593" providerId="LiveId" clId="{57C98676-4997-4B6B-90E2-3F420AC88D74}" dt="2023-02-28T06:26:55.836" v="1334" actId="1076"/>
        <pc:sldMkLst>
          <pc:docMk/>
          <pc:sldMk cId="780828729" sldId="2339"/>
        </pc:sldMkLst>
        <pc:picChg chg="del">
          <ac:chgData name="伊健 杜" userId="e69aded81da48593" providerId="LiveId" clId="{57C98676-4997-4B6B-90E2-3F420AC88D74}" dt="2023-02-28T06:26:50.320" v="1330" actId="478"/>
          <ac:picMkLst>
            <pc:docMk/>
            <pc:sldMk cId="780828729" sldId="2339"/>
            <ac:picMk id="2052" creationId="{25150918-3359-2287-9DCE-FB3616323C69}"/>
          </ac:picMkLst>
        </pc:picChg>
        <pc:picChg chg="add mod">
          <ac:chgData name="伊健 杜" userId="e69aded81da48593" providerId="LiveId" clId="{57C98676-4997-4B6B-90E2-3F420AC88D74}" dt="2023-02-28T06:26:55.836" v="1334" actId="1076"/>
          <ac:picMkLst>
            <pc:docMk/>
            <pc:sldMk cId="780828729" sldId="2339"/>
            <ac:picMk id="5122" creationId="{A7E931A4-C5E9-F913-4F4C-E513EC4C8638}"/>
          </ac:picMkLst>
        </pc:picChg>
      </pc:sldChg>
      <pc:sldChg chg="addSp modSp add mod">
        <pc:chgData name="伊健 杜" userId="e69aded81da48593" providerId="LiveId" clId="{57C98676-4997-4B6B-90E2-3F420AC88D74}" dt="2023-02-28T12:50:25.504" v="3617"/>
        <pc:sldMkLst>
          <pc:docMk/>
          <pc:sldMk cId="1581712605" sldId="2340"/>
        </pc:sldMkLst>
        <pc:spChg chg="mod">
          <ac:chgData name="伊健 杜" userId="e69aded81da48593" providerId="LiveId" clId="{57C98676-4997-4B6B-90E2-3F420AC88D74}" dt="2023-02-28T12:50:25.504" v="3617"/>
          <ac:spMkLst>
            <pc:docMk/>
            <pc:sldMk cId="1581712605" sldId="2340"/>
            <ac:spMk id="2" creationId="{3D78739E-41E8-236E-E230-B8B23241333A}"/>
          </ac:spMkLst>
        </pc:spChg>
        <pc:spChg chg="add mod">
          <ac:chgData name="伊健 杜" userId="e69aded81da48593" providerId="LiveId" clId="{57C98676-4997-4B6B-90E2-3F420AC88D74}" dt="2023-02-28T06:27:57.305" v="1406" actId="1076"/>
          <ac:spMkLst>
            <pc:docMk/>
            <pc:sldMk cId="1581712605" sldId="2340"/>
            <ac:spMk id="3" creationId="{3BBF3B38-812A-DA23-759F-9C1456E8F228}"/>
          </ac:spMkLst>
        </pc:spChg>
        <pc:spChg chg="add mod">
          <ac:chgData name="伊健 杜" userId="e69aded81da48593" providerId="LiveId" clId="{57C98676-4997-4B6B-90E2-3F420AC88D74}" dt="2023-02-28T06:27:57.305" v="1406" actId="1076"/>
          <ac:spMkLst>
            <pc:docMk/>
            <pc:sldMk cId="1581712605" sldId="2340"/>
            <ac:spMk id="4" creationId="{3A40665C-1ED5-7070-C974-ED539F2CC5D0}"/>
          </ac:spMkLst>
        </pc:spChg>
        <pc:spChg chg="add mod">
          <ac:chgData name="伊健 杜" userId="e69aded81da48593" providerId="LiveId" clId="{57C98676-4997-4B6B-90E2-3F420AC88D74}" dt="2023-02-28T06:27:57.305" v="1406" actId="1076"/>
          <ac:spMkLst>
            <pc:docMk/>
            <pc:sldMk cId="1581712605" sldId="2340"/>
            <ac:spMk id="5" creationId="{8D3B5D2D-EE7B-70E8-465A-DA218197F85C}"/>
          </ac:spMkLst>
        </pc:spChg>
        <pc:spChg chg="add mod">
          <ac:chgData name="伊健 杜" userId="e69aded81da48593" providerId="LiveId" clId="{57C98676-4997-4B6B-90E2-3F420AC88D74}" dt="2023-02-28T06:27:57.305" v="1406" actId="1076"/>
          <ac:spMkLst>
            <pc:docMk/>
            <pc:sldMk cId="1581712605" sldId="2340"/>
            <ac:spMk id="6" creationId="{536B3EA0-D97C-5F05-FE00-3E119872390D}"/>
          </ac:spMkLst>
        </pc:spChg>
      </pc:sldChg>
      <pc:sldChg chg="addSp delSp modSp add mod">
        <pc:chgData name="伊健 杜" userId="e69aded81da48593" providerId="LiveId" clId="{57C98676-4997-4B6B-90E2-3F420AC88D74}" dt="2023-02-28T12:50:25.504" v="3617"/>
        <pc:sldMkLst>
          <pc:docMk/>
          <pc:sldMk cId="737522612" sldId="2341"/>
        </pc:sldMkLst>
        <pc:spChg chg="mod">
          <ac:chgData name="伊健 杜" userId="e69aded81da48593" providerId="LiveId" clId="{57C98676-4997-4B6B-90E2-3F420AC88D74}" dt="2023-02-28T06:35:46.099" v="1500"/>
          <ac:spMkLst>
            <pc:docMk/>
            <pc:sldMk cId="737522612" sldId="2341"/>
            <ac:spMk id="2" creationId="{10304424-DB4A-36E7-9E0D-D32A5DD0F26C}"/>
          </ac:spMkLst>
        </pc:spChg>
        <pc:spChg chg="mod">
          <ac:chgData name="伊健 杜" userId="e69aded81da48593" providerId="LiveId" clId="{57C98676-4997-4B6B-90E2-3F420AC88D74}" dt="2023-02-28T12:50:25.504" v="3617"/>
          <ac:spMkLst>
            <pc:docMk/>
            <pc:sldMk cId="737522612" sldId="2341"/>
            <ac:spMk id="5" creationId="{E7287B0E-EF55-E721-8EFA-9A9183C0EDF9}"/>
          </ac:spMkLst>
        </pc:spChg>
        <pc:picChg chg="del">
          <ac:chgData name="伊健 杜" userId="e69aded81da48593" providerId="LiveId" clId="{57C98676-4997-4B6B-90E2-3F420AC88D74}" dt="2023-02-28T06:37:06.761" v="1651" actId="478"/>
          <ac:picMkLst>
            <pc:docMk/>
            <pc:sldMk cId="737522612" sldId="2341"/>
            <ac:picMk id="6146" creationId="{7AB5CABF-2E78-C67C-F7AE-2181B129455F}"/>
          </ac:picMkLst>
        </pc:picChg>
        <pc:picChg chg="add mod">
          <ac:chgData name="伊健 杜" userId="e69aded81da48593" providerId="LiveId" clId="{57C98676-4997-4B6B-90E2-3F420AC88D74}" dt="2023-02-28T12:36:51.007" v="3237" actId="1076"/>
          <ac:picMkLst>
            <pc:docMk/>
            <pc:sldMk cId="737522612" sldId="2341"/>
            <ac:picMk id="7170" creationId="{39C5D56A-238F-731D-D865-8DF627527EA9}"/>
          </ac:picMkLst>
        </pc:picChg>
      </pc:sldChg>
      <pc:sldChg chg="addSp modSp add mod">
        <pc:chgData name="伊健 杜" userId="e69aded81da48593" providerId="LiveId" clId="{57C98676-4997-4B6B-90E2-3F420AC88D74}" dt="2023-02-28T12:50:25.504" v="3617"/>
        <pc:sldMkLst>
          <pc:docMk/>
          <pc:sldMk cId="3885683419" sldId="2342"/>
        </pc:sldMkLst>
        <pc:spChg chg="mod">
          <ac:chgData name="伊健 杜" userId="e69aded81da48593" providerId="LiveId" clId="{57C98676-4997-4B6B-90E2-3F420AC88D74}" dt="2023-02-28T12:50:25.504" v="3617"/>
          <ac:spMkLst>
            <pc:docMk/>
            <pc:sldMk cId="3885683419" sldId="2342"/>
            <ac:spMk id="5" creationId="{E7287B0E-EF55-E721-8EFA-9A9183C0EDF9}"/>
          </ac:spMkLst>
        </pc:spChg>
        <pc:picChg chg="add mod">
          <ac:chgData name="伊健 杜" userId="e69aded81da48593" providerId="LiveId" clId="{57C98676-4997-4B6B-90E2-3F420AC88D74}" dt="2023-02-28T12:37:10.810" v="3240" actId="1076"/>
          <ac:picMkLst>
            <pc:docMk/>
            <pc:sldMk cId="3885683419" sldId="2342"/>
            <ac:picMk id="8194" creationId="{FFF70F8E-768C-561B-372C-086D469DCD39}"/>
          </ac:picMkLst>
        </pc:picChg>
      </pc:sldChg>
      <pc:sldChg chg="modSp add mod">
        <pc:chgData name="伊健 杜" userId="e69aded81da48593" providerId="LiveId" clId="{57C98676-4997-4B6B-90E2-3F420AC88D74}" dt="2023-02-28T12:50:25.504" v="3617"/>
        <pc:sldMkLst>
          <pc:docMk/>
          <pc:sldMk cId="986877793" sldId="2343"/>
        </pc:sldMkLst>
        <pc:spChg chg="mod">
          <ac:chgData name="伊健 杜" userId="e69aded81da48593" providerId="LiveId" clId="{57C98676-4997-4B6B-90E2-3F420AC88D74}" dt="2023-02-28T12:50:25.504" v="3617"/>
          <ac:spMkLst>
            <pc:docMk/>
            <pc:sldMk cId="986877793" sldId="2343"/>
            <ac:spMk id="2" creationId="{3D78739E-41E8-236E-E230-B8B23241333A}"/>
          </ac:spMkLst>
        </pc:spChg>
      </pc:sldChg>
      <pc:sldChg chg="modSp add">
        <pc:chgData name="伊健 杜" userId="e69aded81da48593" providerId="LiveId" clId="{57C98676-4997-4B6B-90E2-3F420AC88D74}" dt="2023-02-28T12:50:25.504" v="3617"/>
        <pc:sldMkLst>
          <pc:docMk/>
          <pc:sldMk cId="1592957617" sldId="2344"/>
        </pc:sldMkLst>
        <pc:spChg chg="mod">
          <ac:chgData name="伊健 杜" userId="e69aded81da48593" providerId="LiveId" clId="{57C98676-4997-4B6B-90E2-3F420AC88D74}" dt="2023-02-28T12:50:25.504" v="3617"/>
          <ac:spMkLst>
            <pc:docMk/>
            <pc:sldMk cId="1592957617" sldId="2344"/>
            <ac:spMk id="2" creationId="{3D78739E-41E8-236E-E230-B8B23241333A}"/>
          </ac:spMkLst>
        </pc:spChg>
      </pc:sldChg>
      <pc:sldChg chg="modSp add mod modNotesTx">
        <pc:chgData name="伊健 杜" userId="e69aded81da48593" providerId="LiveId" clId="{57C98676-4997-4B6B-90E2-3F420AC88D74}" dt="2023-02-28T14:36:46.142" v="3619" actId="20577"/>
        <pc:sldMkLst>
          <pc:docMk/>
          <pc:sldMk cId="2889807493" sldId="2345"/>
        </pc:sldMkLst>
        <pc:spChg chg="mod">
          <ac:chgData name="伊健 杜" userId="e69aded81da48593" providerId="LiveId" clId="{57C98676-4997-4B6B-90E2-3F420AC88D74}" dt="2023-02-28T12:50:25.504" v="3617"/>
          <ac:spMkLst>
            <pc:docMk/>
            <pc:sldMk cId="2889807493" sldId="2345"/>
            <ac:spMk id="2" creationId="{3D78739E-41E8-236E-E230-B8B23241333A}"/>
          </ac:spMkLst>
        </pc:spChg>
      </pc:sldChg>
      <pc:sldChg chg="add del">
        <pc:chgData name="伊健 杜" userId="e69aded81da48593" providerId="LiveId" clId="{57C98676-4997-4B6B-90E2-3F420AC88D74}" dt="2023-02-28T08:54:01.764" v="1982"/>
        <pc:sldMkLst>
          <pc:docMk/>
          <pc:sldMk cId="841020888" sldId="2346"/>
        </pc:sldMkLst>
      </pc:sldChg>
      <pc:sldChg chg="modSp add del mod">
        <pc:chgData name="伊健 杜" userId="e69aded81da48593" providerId="LiveId" clId="{57C98676-4997-4B6B-90E2-3F420AC88D74}" dt="2023-02-28T08:54:22.823" v="1999"/>
        <pc:sldMkLst>
          <pc:docMk/>
          <pc:sldMk cId="2755937482" sldId="2346"/>
        </pc:sldMkLst>
        <pc:spChg chg="mod">
          <ac:chgData name="伊健 杜" userId="e69aded81da48593" providerId="LiveId" clId="{57C98676-4997-4B6B-90E2-3F420AC88D74}" dt="2023-02-28T08:54:22.347" v="1998" actId="20577"/>
          <ac:spMkLst>
            <pc:docMk/>
            <pc:sldMk cId="2755937482" sldId="2346"/>
            <ac:spMk id="2" creationId="{10304424-DB4A-36E7-9E0D-D32A5DD0F26C}"/>
          </ac:spMkLst>
        </pc:spChg>
      </pc:sldChg>
      <pc:sldChg chg="addSp delSp modSp add mod">
        <pc:chgData name="伊健 杜" userId="e69aded81da48593" providerId="LiveId" clId="{57C98676-4997-4B6B-90E2-3F420AC88D74}" dt="2023-02-28T12:50:25.504" v="3617"/>
        <pc:sldMkLst>
          <pc:docMk/>
          <pc:sldMk cId="3703400219" sldId="2346"/>
        </pc:sldMkLst>
        <pc:spChg chg="add mod">
          <ac:chgData name="伊健 杜" userId="e69aded81da48593" providerId="LiveId" clId="{57C98676-4997-4B6B-90E2-3F420AC88D74}" dt="2023-02-28T12:50:25.504" v="3617"/>
          <ac:spMkLst>
            <pc:docMk/>
            <pc:sldMk cId="3703400219" sldId="2346"/>
            <ac:spMk id="2" creationId="{3D382A30-60D0-4A25-A5FA-F1E66379E5B6}"/>
          </ac:spMkLst>
        </pc:spChg>
        <pc:spChg chg="mod">
          <ac:chgData name="伊健 杜" userId="e69aded81da48593" providerId="LiveId" clId="{57C98676-4997-4B6B-90E2-3F420AC88D74}" dt="2023-02-28T12:50:25.504" v="3617"/>
          <ac:spMkLst>
            <pc:docMk/>
            <pc:sldMk cId="3703400219" sldId="2346"/>
            <ac:spMk id="3" creationId="{AFF80177-B508-486C-D283-AFDDC448C9C4}"/>
          </ac:spMkLst>
        </pc:spChg>
        <pc:spChg chg="add mod">
          <ac:chgData name="伊健 杜" userId="e69aded81da48593" providerId="LiveId" clId="{57C98676-4997-4B6B-90E2-3F420AC88D74}" dt="2023-02-28T12:50:25.504" v="3617"/>
          <ac:spMkLst>
            <pc:docMk/>
            <pc:sldMk cId="3703400219" sldId="2346"/>
            <ac:spMk id="4" creationId="{0B4477EF-7D6F-298E-6AFD-67C51205E42A}"/>
          </ac:spMkLst>
        </pc:spChg>
        <pc:spChg chg="del">
          <ac:chgData name="伊健 杜" userId="e69aded81da48593" providerId="LiveId" clId="{57C98676-4997-4B6B-90E2-3F420AC88D74}" dt="2023-02-28T08:54:50.377" v="2002" actId="478"/>
          <ac:spMkLst>
            <pc:docMk/>
            <pc:sldMk cId="3703400219" sldId="2346"/>
            <ac:spMk id="5" creationId="{AE22C5B0-802A-DD21-6C99-331819EEBDCC}"/>
          </ac:spMkLst>
        </pc:spChg>
        <pc:spChg chg="add mod">
          <ac:chgData name="伊健 杜" userId="e69aded81da48593" providerId="LiveId" clId="{57C98676-4997-4B6B-90E2-3F420AC88D74}" dt="2023-02-28T11:46:37.863" v="2167" actId="1076"/>
          <ac:spMkLst>
            <pc:docMk/>
            <pc:sldMk cId="3703400219" sldId="2346"/>
            <ac:spMk id="5" creationId="{F4455B84-6C49-588D-FA0B-AEB62D144FC0}"/>
          </ac:spMkLst>
        </pc:spChg>
        <pc:spChg chg="del">
          <ac:chgData name="伊健 杜" userId="e69aded81da48593" providerId="LiveId" clId="{57C98676-4997-4B6B-90E2-3F420AC88D74}" dt="2023-02-28T08:54:46.036" v="2001" actId="478"/>
          <ac:spMkLst>
            <pc:docMk/>
            <pc:sldMk cId="3703400219" sldId="2346"/>
            <ac:spMk id="6" creationId="{F6E26605-1EA1-5756-0499-E647EB6937B9}"/>
          </ac:spMkLst>
        </pc:spChg>
        <pc:spChg chg="add mod">
          <ac:chgData name="伊健 杜" userId="e69aded81da48593" providerId="LiveId" clId="{57C98676-4997-4B6B-90E2-3F420AC88D74}" dt="2023-02-28T08:57:38.997" v="2052" actId="1076"/>
          <ac:spMkLst>
            <pc:docMk/>
            <pc:sldMk cId="3703400219" sldId="2346"/>
            <ac:spMk id="7" creationId="{845EF9B6-31BB-CF16-A8B8-7FF4D021400B}"/>
          </ac:spMkLst>
        </pc:spChg>
        <pc:spChg chg="del">
          <ac:chgData name="伊健 杜" userId="e69aded81da48593" providerId="LiveId" clId="{57C98676-4997-4B6B-90E2-3F420AC88D74}" dt="2023-02-28T08:54:46.036" v="2001" actId="478"/>
          <ac:spMkLst>
            <pc:docMk/>
            <pc:sldMk cId="3703400219" sldId="2346"/>
            <ac:spMk id="8" creationId="{C16E707B-AA4F-0F03-2DF7-BEEF1C848814}"/>
          </ac:spMkLst>
        </pc:spChg>
        <pc:spChg chg="add mod">
          <ac:chgData name="伊健 杜" userId="e69aded81da48593" providerId="LiveId" clId="{57C98676-4997-4B6B-90E2-3F420AC88D74}" dt="2023-02-28T08:57:42.057" v="2053" actId="1076"/>
          <ac:spMkLst>
            <pc:docMk/>
            <pc:sldMk cId="3703400219" sldId="2346"/>
            <ac:spMk id="9" creationId="{474A4C30-CC31-9726-A763-8EC12CD5B1D2}"/>
          </ac:spMkLst>
        </pc:spChg>
        <pc:spChg chg="add mod">
          <ac:chgData name="伊健 杜" userId="e69aded81da48593" providerId="LiveId" clId="{57C98676-4997-4B6B-90E2-3F420AC88D74}" dt="2023-02-28T11:46:27.072" v="2159" actId="1076"/>
          <ac:spMkLst>
            <pc:docMk/>
            <pc:sldMk cId="3703400219" sldId="2346"/>
            <ac:spMk id="11" creationId="{D7463D58-93F5-00C6-2C1D-39F11CAC612D}"/>
          </ac:spMkLst>
        </pc:spChg>
        <pc:spChg chg="del mod">
          <ac:chgData name="伊健 杜" userId="e69aded81da48593" providerId="LiveId" clId="{57C98676-4997-4B6B-90E2-3F420AC88D74}" dt="2023-02-28T08:57:31.324" v="2049" actId="478"/>
          <ac:spMkLst>
            <pc:docMk/>
            <pc:sldMk cId="3703400219" sldId="2346"/>
            <ac:spMk id="12" creationId="{566E938F-8B7F-45C0-0B4C-43DED0666BD4}"/>
          </ac:spMkLst>
        </pc:spChg>
        <pc:spChg chg="add mod">
          <ac:chgData name="伊健 杜" userId="e69aded81da48593" providerId="LiveId" clId="{57C98676-4997-4B6B-90E2-3F420AC88D74}" dt="2023-02-28T08:57:35.141" v="2050" actId="1076"/>
          <ac:spMkLst>
            <pc:docMk/>
            <pc:sldMk cId="3703400219" sldId="2346"/>
            <ac:spMk id="13" creationId="{C4B73D40-F2B2-4F1A-7962-8E6C637524C4}"/>
          </ac:spMkLst>
        </pc:spChg>
      </pc:sldChg>
      <pc:sldChg chg="addSp delSp modSp add mod modAnim">
        <pc:chgData name="伊健 杜" userId="e69aded81da48593" providerId="LiveId" clId="{57C98676-4997-4B6B-90E2-3F420AC88D74}" dt="2023-02-28T12:50:25.504" v="3617"/>
        <pc:sldMkLst>
          <pc:docMk/>
          <pc:sldMk cId="3858040621" sldId="2347"/>
        </pc:sldMkLst>
        <pc:spChg chg="del">
          <ac:chgData name="伊健 杜" userId="e69aded81da48593" providerId="LiveId" clId="{57C98676-4997-4B6B-90E2-3F420AC88D74}" dt="2023-02-28T08:58:41.680" v="2057" actId="478"/>
          <ac:spMkLst>
            <pc:docMk/>
            <pc:sldMk cId="3858040621" sldId="2347"/>
            <ac:spMk id="2" creationId="{3D382A30-60D0-4A25-A5FA-F1E66379E5B6}"/>
          </ac:spMkLst>
        </pc:spChg>
        <pc:spChg chg="mod">
          <ac:chgData name="伊健 杜" userId="e69aded81da48593" providerId="LiveId" clId="{57C98676-4997-4B6B-90E2-3F420AC88D74}" dt="2023-02-28T12:50:25.504" v="3617"/>
          <ac:spMkLst>
            <pc:docMk/>
            <pc:sldMk cId="3858040621" sldId="2347"/>
            <ac:spMk id="3" creationId="{AFF80177-B508-486C-D283-AFDDC448C9C4}"/>
          </ac:spMkLst>
        </pc:spChg>
        <pc:spChg chg="del">
          <ac:chgData name="伊健 杜" userId="e69aded81da48593" providerId="LiveId" clId="{57C98676-4997-4B6B-90E2-3F420AC88D74}" dt="2023-02-28T08:58:41.680" v="2057" actId="478"/>
          <ac:spMkLst>
            <pc:docMk/>
            <pc:sldMk cId="3858040621" sldId="2347"/>
            <ac:spMk id="4" creationId="{0B4477EF-7D6F-298E-6AFD-67C51205E42A}"/>
          </ac:spMkLst>
        </pc:spChg>
        <pc:spChg chg="add mod">
          <ac:chgData name="伊健 杜" userId="e69aded81da48593" providerId="LiveId" clId="{57C98676-4997-4B6B-90E2-3F420AC88D74}" dt="2023-02-28T12:50:25.504" v="3617"/>
          <ac:spMkLst>
            <pc:docMk/>
            <pc:sldMk cId="3858040621" sldId="2347"/>
            <ac:spMk id="5" creationId="{502947B9-7EE3-BCA2-3232-BE7AE68BC544}"/>
          </ac:spMkLst>
        </pc:spChg>
        <pc:spChg chg="add mod">
          <ac:chgData name="伊健 杜" userId="e69aded81da48593" providerId="LiveId" clId="{57C98676-4997-4B6B-90E2-3F420AC88D74}" dt="2023-02-28T12:50:25.504" v="3617"/>
          <ac:spMkLst>
            <pc:docMk/>
            <pc:sldMk cId="3858040621" sldId="2347"/>
            <ac:spMk id="6" creationId="{89C62572-47D5-8E45-0CBD-BC5B70C47BEF}"/>
          </ac:spMkLst>
        </pc:spChg>
        <pc:spChg chg="del">
          <ac:chgData name="伊健 杜" userId="e69aded81da48593" providerId="LiveId" clId="{57C98676-4997-4B6B-90E2-3F420AC88D74}" dt="2023-02-28T08:58:41.680" v="2057" actId="478"/>
          <ac:spMkLst>
            <pc:docMk/>
            <pc:sldMk cId="3858040621" sldId="2347"/>
            <ac:spMk id="7" creationId="{845EF9B6-31BB-CF16-A8B8-7FF4D021400B}"/>
          </ac:spMkLst>
        </pc:spChg>
        <pc:spChg chg="del">
          <ac:chgData name="伊健 杜" userId="e69aded81da48593" providerId="LiveId" clId="{57C98676-4997-4B6B-90E2-3F420AC88D74}" dt="2023-02-28T08:58:41.680" v="2057" actId="478"/>
          <ac:spMkLst>
            <pc:docMk/>
            <pc:sldMk cId="3858040621" sldId="2347"/>
            <ac:spMk id="9" creationId="{474A4C30-CC31-9726-A763-8EC12CD5B1D2}"/>
          </ac:spMkLst>
        </pc:spChg>
        <pc:spChg chg="del">
          <ac:chgData name="伊健 杜" userId="e69aded81da48593" providerId="LiveId" clId="{57C98676-4997-4B6B-90E2-3F420AC88D74}" dt="2023-02-28T08:58:41.680" v="2057" actId="478"/>
          <ac:spMkLst>
            <pc:docMk/>
            <pc:sldMk cId="3858040621" sldId="2347"/>
            <ac:spMk id="11" creationId="{D7463D58-93F5-00C6-2C1D-39F11CAC612D}"/>
          </ac:spMkLst>
        </pc:spChg>
        <pc:spChg chg="del">
          <ac:chgData name="伊健 杜" userId="e69aded81da48593" providerId="LiveId" clId="{57C98676-4997-4B6B-90E2-3F420AC88D74}" dt="2023-02-28T08:58:41.680" v="2057" actId="478"/>
          <ac:spMkLst>
            <pc:docMk/>
            <pc:sldMk cId="3858040621" sldId="2347"/>
            <ac:spMk id="13" creationId="{C4B73D40-F2B2-4F1A-7962-8E6C637524C4}"/>
          </ac:spMkLst>
        </pc:spChg>
      </pc:sldChg>
      <pc:sldChg chg="addSp delSp modSp add mod delAnim">
        <pc:chgData name="伊健 杜" userId="e69aded81da48593" providerId="LiveId" clId="{57C98676-4997-4B6B-90E2-3F420AC88D74}" dt="2023-02-28T12:50:25.504" v="3617"/>
        <pc:sldMkLst>
          <pc:docMk/>
          <pc:sldMk cId="4133272005" sldId="2348"/>
        </pc:sldMkLst>
        <pc:spChg chg="mod">
          <ac:chgData name="伊健 杜" userId="e69aded81da48593" providerId="LiveId" clId="{57C98676-4997-4B6B-90E2-3F420AC88D74}" dt="2023-02-28T12:50:25.504" v="3617"/>
          <ac:spMkLst>
            <pc:docMk/>
            <pc:sldMk cId="4133272005" sldId="2348"/>
            <ac:spMk id="3" creationId="{AFF80177-B508-486C-D283-AFDDC448C9C4}"/>
          </ac:spMkLst>
        </pc:spChg>
        <pc:spChg chg="mod">
          <ac:chgData name="伊健 杜" userId="e69aded81da48593" providerId="LiveId" clId="{57C98676-4997-4B6B-90E2-3F420AC88D74}" dt="2023-02-28T12:50:25.504" v="3617"/>
          <ac:spMkLst>
            <pc:docMk/>
            <pc:sldMk cId="4133272005" sldId="2348"/>
            <ac:spMk id="5" creationId="{502947B9-7EE3-BCA2-3232-BE7AE68BC544}"/>
          </ac:spMkLst>
        </pc:spChg>
        <pc:spChg chg="del">
          <ac:chgData name="伊健 杜" userId="e69aded81da48593" providerId="LiveId" clId="{57C98676-4997-4B6B-90E2-3F420AC88D74}" dt="2023-02-28T09:00:26.897" v="2158" actId="478"/>
          <ac:spMkLst>
            <pc:docMk/>
            <pc:sldMk cId="4133272005" sldId="2348"/>
            <ac:spMk id="6" creationId="{89C62572-47D5-8E45-0CBD-BC5B70C47BEF}"/>
          </ac:spMkLst>
        </pc:spChg>
        <pc:picChg chg="add mod">
          <ac:chgData name="伊健 杜" userId="e69aded81da48593" providerId="LiveId" clId="{57C98676-4997-4B6B-90E2-3F420AC88D74}" dt="2023-02-28T12:38:18.908" v="3247" actId="14100"/>
          <ac:picMkLst>
            <pc:docMk/>
            <pc:sldMk cId="4133272005" sldId="2348"/>
            <ac:picMk id="10242" creationId="{1424D178-2601-8AA2-B7E9-0914CE5CD703}"/>
          </ac:picMkLst>
        </pc:picChg>
      </pc:sldChg>
      <pc:sldChg chg="addSp delSp modSp add mod ord">
        <pc:chgData name="伊健 杜" userId="e69aded81da48593" providerId="LiveId" clId="{57C98676-4997-4B6B-90E2-3F420AC88D74}" dt="2023-02-28T12:50:25.504" v="3617"/>
        <pc:sldMkLst>
          <pc:docMk/>
          <pc:sldMk cId="1716832105" sldId="2349"/>
        </pc:sldMkLst>
        <pc:spChg chg="add del">
          <ac:chgData name="伊健 杜" userId="e69aded81da48593" providerId="LiveId" clId="{57C98676-4997-4B6B-90E2-3F420AC88D74}" dt="2023-02-28T12:37:35.205" v="3242" actId="478"/>
          <ac:spMkLst>
            <pc:docMk/>
            <pc:sldMk cId="1716832105" sldId="2349"/>
            <ac:spMk id="2" creationId="{0A1258B1-FF76-0A1B-6958-2B92A9A49B12}"/>
          </ac:spMkLst>
        </pc:spChg>
        <pc:spChg chg="mod">
          <ac:chgData name="伊健 杜" userId="e69aded81da48593" providerId="LiveId" clId="{57C98676-4997-4B6B-90E2-3F420AC88D74}" dt="2023-02-28T12:50:25.504" v="3617"/>
          <ac:spMkLst>
            <pc:docMk/>
            <pc:sldMk cId="1716832105" sldId="2349"/>
            <ac:spMk id="3" creationId="{AFF80177-B508-486C-D283-AFDDC448C9C4}"/>
          </ac:spMkLst>
        </pc:spChg>
        <pc:spChg chg="mod">
          <ac:chgData name="伊健 杜" userId="e69aded81da48593" providerId="LiveId" clId="{57C98676-4997-4B6B-90E2-3F420AC88D74}" dt="2023-02-28T12:50:25.504" v="3617"/>
          <ac:spMkLst>
            <pc:docMk/>
            <pc:sldMk cId="1716832105" sldId="2349"/>
            <ac:spMk id="5" creationId="{502947B9-7EE3-BCA2-3232-BE7AE68BC544}"/>
          </ac:spMkLst>
        </pc:spChg>
        <pc:picChg chg="add mod">
          <ac:chgData name="伊健 杜" userId="e69aded81da48593" providerId="LiveId" clId="{57C98676-4997-4B6B-90E2-3F420AC88D74}" dt="2023-02-28T12:37:46.394" v="3244" actId="1076"/>
          <ac:picMkLst>
            <pc:docMk/>
            <pc:sldMk cId="1716832105" sldId="2349"/>
            <ac:picMk id="6" creationId="{FE8DD15E-7EAA-A27F-6C00-AB819B8D36D8}"/>
          </ac:picMkLst>
        </pc:picChg>
      </pc:sldChg>
      <pc:sldChg chg="addSp delSp modSp add mod">
        <pc:chgData name="伊健 杜" userId="e69aded81da48593" providerId="LiveId" clId="{57C98676-4997-4B6B-90E2-3F420AC88D74}" dt="2023-02-28T12:50:25.504" v="3617"/>
        <pc:sldMkLst>
          <pc:docMk/>
          <pc:sldMk cId="2493928718" sldId="2350"/>
        </pc:sldMkLst>
        <pc:spChg chg="del mod">
          <ac:chgData name="伊健 杜" userId="e69aded81da48593" providerId="LiveId" clId="{57C98676-4997-4B6B-90E2-3F420AC88D74}" dt="2023-02-28T11:59:42.813" v="2773" actId="478"/>
          <ac:spMkLst>
            <pc:docMk/>
            <pc:sldMk cId="2493928718" sldId="2350"/>
            <ac:spMk id="2" creationId="{3D78739E-41E8-236E-E230-B8B23241333A}"/>
          </ac:spMkLst>
        </pc:spChg>
        <pc:spChg chg="add mod">
          <ac:chgData name="伊健 杜" userId="e69aded81da48593" providerId="LiveId" clId="{57C98676-4997-4B6B-90E2-3F420AC88D74}" dt="2023-02-28T12:50:25.504" v="3617"/>
          <ac:spMkLst>
            <pc:docMk/>
            <pc:sldMk cId="2493928718" sldId="2350"/>
            <ac:spMk id="3" creationId="{29771257-CB77-923F-9CDE-F7530C310B0A}"/>
          </ac:spMkLst>
        </pc:spChg>
        <pc:spChg chg="add del mod">
          <ac:chgData name="伊健 杜" userId="e69aded81da48593" providerId="LiveId" clId="{57C98676-4997-4B6B-90E2-3F420AC88D74}" dt="2023-02-28T11:59:48.195" v="2774" actId="478"/>
          <ac:spMkLst>
            <pc:docMk/>
            <pc:sldMk cId="2493928718" sldId="2350"/>
            <ac:spMk id="5" creationId="{1CC3CDA4-2CD4-0F2F-71E6-539BB31CC704}"/>
          </ac:spMkLst>
        </pc:spChg>
        <pc:spChg chg="add mod">
          <ac:chgData name="伊健 杜" userId="e69aded81da48593" providerId="LiveId" clId="{57C98676-4997-4B6B-90E2-3F420AC88D74}" dt="2023-02-28T12:50:25.504" v="3617"/>
          <ac:spMkLst>
            <pc:docMk/>
            <pc:sldMk cId="2493928718" sldId="2350"/>
            <ac:spMk id="6" creationId="{3DD49C80-9B45-A418-4166-769A8384012F}"/>
          </ac:spMkLst>
        </pc:spChg>
      </pc:sldChg>
      <pc:sldChg chg="modSp add mod">
        <pc:chgData name="伊健 杜" userId="e69aded81da48593" providerId="LiveId" clId="{57C98676-4997-4B6B-90E2-3F420AC88D74}" dt="2023-02-28T12:50:25.504" v="3617"/>
        <pc:sldMkLst>
          <pc:docMk/>
          <pc:sldMk cId="969392642" sldId="2351"/>
        </pc:sldMkLst>
        <pc:spChg chg="mod">
          <ac:chgData name="伊健 杜" userId="e69aded81da48593" providerId="LiveId" clId="{57C98676-4997-4B6B-90E2-3F420AC88D74}" dt="2023-02-28T12:50:25.504" v="3617"/>
          <ac:spMkLst>
            <pc:docMk/>
            <pc:sldMk cId="969392642" sldId="2351"/>
            <ac:spMk id="2" creationId="{3D78739E-41E8-236E-E230-B8B23241333A}"/>
          </ac:spMkLst>
        </pc:spChg>
      </pc:sldChg>
      <pc:sldChg chg="modSp add mod">
        <pc:chgData name="伊健 杜" userId="e69aded81da48593" providerId="LiveId" clId="{57C98676-4997-4B6B-90E2-3F420AC88D74}" dt="2023-02-28T12:50:25.504" v="3617"/>
        <pc:sldMkLst>
          <pc:docMk/>
          <pc:sldMk cId="2718126479" sldId="2352"/>
        </pc:sldMkLst>
        <pc:spChg chg="mod">
          <ac:chgData name="伊健 杜" userId="e69aded81da48593" providerId="LiveId" clId="{57C98676-4997-4B6B-90E2-3F420AC88D74}" dt="2023-02-28T12:50:25.504" v="3617"/>
          <ac:spMkLst>
            <pc:docMk/>
            <pc:sldMk cId="2718126479" sldId="2352"/>
            <ac:spMk id="2" creationId="{3D78739E-41E8-236E-E230-B8B23241333A}"/>
          </ac:spMkLst>
        </pc:spChg>
      </pc:sldChg>
      <pc:sldChg chg="modSp add del mod">
        <pc:chgData name="伊健 杜" userId="e69aded81da48593" providerId="LiveId" clId="{57C98676-4997-4B6B-90E2-3F420AC88D74}" dt="2023-02-28T12:43:02.489" v="3254" actId="47"/>
        <pc:sldMkLst>
          <pc:docMk/>
          <pc:sldMk cId="713390125" sldId="2353"/>
        </pc:sldMkLst>
        <pc:spChg chg="mod">
          <ac:chgData name="伊健 杜" userId="e69aded81da48593" providerId="LiveId" clId="{57C98676-4997-4B6B-90E2-3F420AC88D74}" dt="2023-02-28T12:23:39.114" v="3039"/>
          <ac:spMkLst>
            <pc:docMk/>
            <pc:sldMk cId="713390125" sldId="2353"/>
            <ac:spMk id="2" creationId="{10304424-DB4A-36E7-9E0D-D32A5DD0F26C}"/>
          </ac:spMkLst>
        </pc:spChg>
        <pc:spChg chg="mod">
          <ac:chgData name="伊健 杜" userId="e69aded81da48593" providerId="LiveId" clId="{57C98676-4997-4B6B-90E2-3F420AC88D74}" dt="2023-02-28T12:42:37.810" v="3253"/>
          <ac:spMkLst>
            <pc:docMk/>
            <pc:sldMk cId="713390125" sldId="2353"/>
            <ac:spMk id="5" creationId="{E7287B0E-EF55-E721-8EFA-9A9183C0EDF9}"/>
          </ac:spMkLst>
        </pc:spChg>
      </pc:sldChg>
      <pc:sldChg chg="modSp add">
        <pc:chgData name="伊健 杜" userId="e69aded81da48593" providerId="LiveId" clId="{57C98676-4997-4B6B-90E2-3F420AC88D74}" dt="2023-02-28T12:50:25.504" v="3617"/>
        <pc:sldMkLst>
          <pc:docMk/>
          <pc:sldMk cId="1339173318" sldId="2354"/>
        </pc:sldMkLst>
        <pc:spChg chg="mod">
          <ac:chgData name="伊健 杜" userId="e69aded81da48593" providerId="LiveId" clId="{57C98676-4997-4B6B-90E2-3F420AC88D74}" dt="2023-02-28T12:50:25.504" v="3617"/>
          <ac:spMkLst>
            <pc:docMk/>
            <pc:sldMk cId="1339173318" sldId="2354"/>
            <ac:spMk id="2" creationId="{3D78739E-41E8-236E-E230-B8B23241333A}"/>
          </ac:spMkLst>
        </pc:spChg>
      </pc:sldChg>
      <pc:sldChg chg="addSp delSp modSp add mod">
        <pc:chgData name="伊健 杜" userId="e69aded81da48593" providerId="LiveId" clId="{57C98676-4997-4B6B-90E2-3F420AC88D74}" dt="2023-02-28T12:50:25.504" v="3617"/>
        <pc:sldMkLst>
          <pc:docMk/>
          <pc:sldMk cId="2863418672" sldId="2355"/>
        </pc:sldMkLst>
        <pc:spChg chg="del mod">
          <ac:chgData name="伊健 杜" userId="e69aded81da48593" providerId="LiveId" clId="{57C98676-4997-4B6B-90E2-3F420AC88D74}" dt="2023-02-28T11:59:55.331" v="2777" actId="478"/>
          <ac:spMkLst>
            <pc:docMk/>
            <pc:sldMk cId="2863418672" sldId="2355"/>
            <ac:spMk id="2" creationId="{3D78739E-41E8-236E-E230-B8B23241333A}"/>
          </ac:spMkLst>
        </pc:spChg>
        <pc:spChg chg="mod">
          <ac:chgData name="伊健 杜" userId="e69aded81da48593" providerId="LiveId" clId="{57C98676-4997-4B6B-90E2-3F420AC88D74}" dt="2023-02-28T12:50:25.504" v="3617"/>
          <ac:spMkLst>
            <pc:docMk/>
            <pc:sldMk cId="2863418672" sldId="2355"/>
            <ac:spMk id="3" creationId="{29771257-CB77-923F-9CDE-F7530C310B0A}"/>
          </ac:spMkLst>
        </pc:spChg>
        <pc:spChg chg="add del mod">
          <ac:chgData name="伊健 杜" userId="e69aded81da48593" providerId="LiveId" clId="{57C98676-4997-4B6B-90E2-3F420AC88D74}" dt="2023-02-28T11:59:57.290" v="2778" actId="478"/>
          <ac:spMkLst>
            <pc:docMk/>
            <pc:sldMk cId="2863418672" sldId="2355"/>
            <ac:spMk id="5" creationId="{2BDCD299-7C4D-AB47-3F4F-0F9E7117CBEB}"/>
          </ac:spMkLst>
        </pc:spChg>
        <pc:spChg chg="add mod">
          <ac:chgData name="伊健 杜" userId="e69aded81da48593" providerId="LiveId" clId="{57C98676-4997-4B6B-90E2-3F420AC88D74}" dt="2023-02-28T12:50:25.504" v="3617"/>
          <ac:spMkLst>
            <pc:docMk/>
            <pc:sldMk cId="2863418672" sldId="2355"/>
            <ac:spMk id="6" creationId="{55F3CC92-4E3C-126C-7144-EC59221ED57E}"/>
          </ac:spMkLst>
        </pc:spChg>
      </pc:sldChg>
      <pc:sldChg chg="addSp delSp modSp add mod">
        <pc:chgData name="伊健 杜" userId="e69aded81da48593" providerId="LiveId" clId="{57C98676-4997-4B6B-90E2-3F420AC88D74}" dt="2023-02-28T12:50:25.504" v="3617"/>
        <pc:sldMkLst>
          <pc:docMk/>
          <pc:sldMk cId="991256880" sldId="2356"/>
        </pc:sldMkLst>
        <pc:spChg chg="del">
          <ac:chgData name="伊健 杜" userId="e69aded81da48593" providerId="LiveId" clId="{57C98676-4997-4B6B-90E2-3F420AC88D74}" dt="2023-02-28T12:02:24.181" v="2785" actId="478"/>
          <ac:spMkLst>
            <pc:docMk/>
            <pc:sldMk cId="991256880" sldId="2356"/>
            <ac:spMk id="2" creationId="{3D382A30-60D0-4A25-A5FA-F1E66379E5B6}"/>
          </ac:spMkLst>
        </pc:spChg>
        <pc:spChg chg="mod">
          <ac:chgData name="伊健 杜" userId="e69aded81da48593" providerId="LiveId" clId="{57C98676-4997-4B6B-90E2-3F420AC88D74}" dt="2023-02-28T12:50:25.504" v="3617"/>
          <ac:spMkLst>
            <pc:docMk/>
            <pc:sldMk cId="991256880" sldId="2356"/>
            <ac:spMk id="3" creationId="{AFF80177-B508-486C-D283-AFDDC448C9C4}"/>
          </ac:spMkLst>
        </pc:spChg>
        <pc:spChg chg="del">
          <ac:chgData name="伊健 杜" userId="e69aded81da48593" providerId="LiveId" clId="{57C98676-4997-4B6B-90E2-3F420AC88D74}" dt="2023-02-28T12:02:24.181" v="2785" actId="478"/>
          <ac:spMkLst>
            <pc:docMk/>
            <pc:sldMk cId="991256880" sldId="2356"/>
            <ac:spMk id="4" creationId="{0B4477EF-7D6F-298E-6AFD-67C51205E42A}"/>
          </ac:spMkLst>
        </pc:spChg>
        <pc:spChg chg="del">
          <ac:chgData name="伊健 杜" userId="e69aded81da48593" providerId="LiveId" clId="{57C98676-4997-4B6B-90E2-3F420AC88D74}" dt="2023-02-28T12:02:24.181" v="2785" actId="478"/>
          <ac:spMkLst>
            <pc:docMk/>
            <pc:sldMk cId="991256880" sldId="2356"/>
            <ac:spMk id="5" creationId="{F4455B84-6C49-588D-FA0B-AEB62D144FC0}"/>
          </ac:spMkLst>
        </pc:spChg>
        <pc:spChg chg="add mod">
          <ac:chgData name="伊健 杜" userId="e69aded81da48593" providerId="LiveId" clId="{57C98676-4997-4B6B-90E2-3F420AC88D74}" dt="2023-02-28T12:50:25.504" v="3617"/>
          <ac:spMkLst>
            <pc:docMk/>
            <pc:sldMk cId="991256880" sldId="2356"/>
            <ac:spMk id="6" creationId="{AF2637C0-BBB5-433B-85D8-08836E8D8297}"/>
          </ac:spMkLst>
        </pc:spChg>
        <pc:spChg chg="mod">
          <ac:chgData name="伊健 杜" userId="e69aded81da48593" providerId="LiveId" clId="{57C98676-4997-4B6B-90E2-3F420AC88D74}" dt="2023-02-28T12:02:43.913" v="2810" actId="1076"/>
          <ac:spMkLst>
            <pc:docMk/>
            <pc:sldMk cId="991256880" sldId="2356"/>
            <ac:spMk id="7" creationId="{845EF9B6-31BB-CF16-A8B8-7FF4D021400B}"/>
          </ac:spMkLst>
        </pc:spChg>
        <pc:spChg chg="add del mod">
          <ac:chgData name="伊健 杜" userId="e69aded81da48593" providerId="LiveId" clId="{57C98676-4997-4B6B-90E2-3F420AC88D74}" dt="2023-02-28T12:04:31.429" v="2814" actId="478"/>
          <ac:spMkLst>
            <pc:docMk/>
            <pc:sldMk cId="991256880" sldId="2356"/>
            <ac:spMk id="8" creationId="{69B10CC7-8654-B57B-BB16-C9CC5F93D1D2}"/>
          </ac:spMkLst>
        </pc:spChg>
        <pc:spChg chg="del">
          <ac:chgData name="伊健 杜" userId="e69aded81da48593" providerId="LiveId" clId="{57C98676-4997-4B6B-90E2-3F420AC88D74}" dt="2023-02-28T12:02:24.181" v="2785" actId="478"/>
          <ac:spMkLst>
            <pc:docMk/>
            <pc:sldMk cId="991256880" sldId="2356"/>
            <ac:spMk id="9" creationId="{474A4C30-CC31-9726-A763-8EC12CD5B1D2}"/>
          </ac:spMkLst>
        </pc:spChg>
        <pc:spChg chg="del">
          <ac:chgData name="伊健 杜" userId="e69aded81da48593" providerId="LiveId" clId="{57C98676-4997-4B6B-90E2-3F420AC88D74}" dt="2023-02-28T12:02:24.181" v="2785" actId="478"/>
          <ac:spMkLst>
            <pc:docMk/>
            <pc:sldMk cId="991256880" sldId="2356"/>
            <ac:spMk id="11" creationId="{D7463D58-93F5-00C6-2C1D-39F11CAC612D}"/>
          </ac:spMkLst>
        </pc:spChg>
        <pc:spChg chg="add del mod">
          <ac:chgData name="伊健 杜" userId="e69aded81da48593" providerId="LiveId" clId="{57C98676-4997-4B6B-90E2-3F420AC88D74}" dt="2023-02-28T12:20:29.536" v="2989" actId="478"/>
          <ac:spMkLst>
            <pc:docMk/>
            <pc:sldMk cId="991256880" sldId="2356"/>
            <ac:spMk id="12" creationId="{99377BC9-09A9-34C4-6E63-289F9F96D5F1}"/>
          </ac:spMkLst>
        </pc:spChg>
        <pc:spChg chg="del">
          <ac:chgData name="伊健 杜" userId="e69aded81da48593" providerId="LiveId" clId="{57C98676-4997-4B6B-90E2-3F420AC88D74}" dt="2023-02-28T12:02:24.181" v="2785" actId="478"/>
          <ac:spMkLst>
            <pc:docMk/>
            <pc:sldMk cId="991256880" sldId="2356"/>
            <ac:spMk id="13" creationId="{C4B73D40-F2B2-4F1A-7962-8E6C637524C4}"/>
          </ac:spMkLst>
        </pc:spChg>
        <pc:spChg chg="add mod">
          <ac:chgData name="伊健 杜" userId="e69aded81da48593" providerId="LiveId" clId="{57C98676-4997-4B6B-90E2-3F420AC88D74}" dt="2023-02-28T12:50:25.504" v="3617"/>
          <ac:spMkLst>
            <pc:docMk/>
            <pc:sldMk cId="991256880" sldId="2356"/>
            <ac:spMk id="14" creationId="{3DB387F7-3A9C-BEFB-C276-FAA92806CC60}"/>
          </ac:spMkLst>
        </pc:spChg>
        <pc:spChg chg="add mod">
          <ac:chgData name="伊健 杜" userId="e69aded81da48593" providerId="LiveId" clId="{57C98676-4997-4B6B-90E2-3F420AC88D74}" dt="2023-02-28T12:50:25.504" v="3617"/>
          <ac:spMkLst>
            <pc:docMk/>
            <pc:sldMk cId="991256880" sldId="2356"/>
            <ac:spMk id="15" creationId="{00B41A80-C14E-FA67-58CD-A40B83387DB0}"/>
          </ac:spMkLst>
        </pc:spChg>
        <pc:spChg chg="add mod">
          <ac:chgData name="伊健 杜" userId="e69aded81da48593" providerId="LiveId" clId="{57C98676-4997-4B6B-90E2-3F420AC88D74}" dt="2023-02-28T12:22:08.339" v="3010" actId="1076"/>
          <ac:spMkLst>
            <pc:docMk/>
            <pc:sldMk cId="991256880" sldId="2356"/>
            <ac:spMk id="16" creationId="{58E6929F-7CD8-D8E6-1211-53B17D866ECE}"/>
          </ac:spMkLst>
        </pc:spChg>
        <pc:spChg chg="add mod">
          <ac:chgData name="伊健 杜" userId="e69aded81da48593" providerId="LiveId" clId="{57C98676-4997-4B6B-90E2-3F420AC88D74}" dt="2023-02-28T12:22:05.637" v="3009" actId="1076"/>
          <ac:spMkLst>
            <pc:docMk/>
            <pc:sldMk cId="991256880" sldId="2356"/>
            <ac:spMk id="17" creationId="{0589D040-5E83-F2C2-2583-234EF639E9F1}"/>
          </ac:spMkLst>
        </pc:spChg>
        <pc:spChg chg="add mod">
          <ac:chgData name="伊健 杜" userId="e69aded81da48593" providerId="LiveId" clId="{57C98676-4997-4B6B-90E2-3F420AC88D74}" dt="2023-02-28T12:22:11.116" v="3011" actId="1076"/>
          <ac:spMkLst>
            <pc:docMk/>
            <pc:sldMk cId="991256880" sldId="2356"/>
            <ac:spMk id="18" creationId="{F0064F7C-FE7F-B6AC-FB8B-4F7A3A1272C2}"/>
          </ac:spMkLst>
        </pc:spChg>
        <pc:spChg chg="add mod">
          <ac:chgData name="伊健 杜" userId="e69aded81da48593" providerId="LiveId" clId="{57C98676-4997-4B6B-90E2-3F420AC88D74}" dt="2023-02-28T12:22:11.116" v="3011" actId="1076"/>
          <ac:spMkLst>
            <pc:docMk/>
            <pc:sldMk cId="991256880" sldId="2356"/>
            <ac:spMk id="19" creationId="{224DE6DB-E656-7129-D5A1-A8ED9F915FB4}"/>
          </ac:spMkLst>
        </pc:spChg>
        <pc:spChg chg="add mod">
          <ac:chgData name="伊健 杜" userId="e69aded81da48593" providerId="LiveId" clId="{57C98676-4997-4B6B-90E2-3F420AC88D74}" dt="2023-02-28T12:22:11.116" v="3011" actId="1076"/>
          <ac:spMkLst>
            <pc:docMk/>
            <pc:sldMk cId="991256880" sldId="2356"/>
            <ac:spMk id="20" creationId="{7B96A1C0-33C0-B286-ECFA-741BA1551F3B}"/>
          </ac:spMkLst>
        </pc:spChg>
        <pc:spChg chg="add mod">
          <ac:chgData name="伊健 杜" userId="e69aded81da48593" providerId="LiveId" clId="{57C98676-4997-4B6B-90E2-3F420AC88D74}" dt="2023-02-28T12:50:25.504" v="3617"/>
          <ac:spMkLst>
            <pc:docMk/>
            <pc:sldMk cId="991256880" sldId="2356"/>
            <ac:spMk id="21" creationId="{5731691C-02D1-99B0-B3D6-8A38F66E5DFB}"/>
          </ac:spMkLst>
        </pc:spChg>
        <pc:spChg chg="add mod">
          <ac:chgData name="伊健 杜" userId="e69aded81da48593" providerId="LiveId" clId="{57C98676-4997-4B6B-90E2-3F420AC88D74}" dt="2023-02-28T12:22:22.324" v="3015" actId="1076"/>
          <ac:spMkLst>
            <pc:docMk/>
            <pc:sldMk cId="991256880" sldId="2356"/>
            <ac:spMk id="22" creationId="{BC01B7A8-A695-18CC-972B-9C6B70A8BB7A}"/>
          </ac:spMkLst>
        </pc:spChg>
        <pc:spChg chg="add mod">
          <ac:chgData name="伊健 杜" userId="e69aded81da48593" providerId="LiveId" clId="{57C98676-4997-4B6B-90E2-3F420AC88D74}" dt="2023-02-28T12:22:22.324" v="3015" actId="1076"/>
          <ac:spMkLst>
            <pc:docMk/>
            <pc:sldMk cId="991256880" sldId="2356"/>
            <ac:spMk id="23" creationId="{5CF3075A-5D87-6C31-B733-FC96C210BB26}"/>
          </ac:spMkLst>
        </pc:spChg>
        <pc:spChg chg="add mod">
          <ac:chgData name="伊健 杜" userId="e69aded81da48593" providerId="LiveId" clId="{57C98676-4997-4B6B-90E2-3F420AC88D74}" dt="2023-02-28T12:22:22.324" v="3015" actId="1076"/>
          <ac:spMkLst>
            <pc:docMk/>
            <pc:sldMk cId="991256880" sldId="2356"/>
            <ac:spMk id="24" creationId="{9701304E-AB03-D05F-0A8B-87861F619E29}"/>
          </ac:spMkLst>
        </pc:spChg>
        <pc:spChg chg="add del mod">
          <ac:chgData name="伊健 杜" userId="e69aded81da48593" providerId="LiveId" clId="{57C98676-4997-4B6B-90E2-3F420AC88D74}" dt="2023-02-28T12:22:31.077" v="3017"/>
          <ac:spMkLst>
            <pc:docMk/>
            <pc:sldMk cId="991256880" sldId="2356"/>
            <ac:spMk id="25" creationId="{06B85FD5-AFCF-8C90-A955-9A240CB20610}"/>
          </ac:spMkLst>
        </pc:spChg>
        <pc:spChg chg="add del mod">
          <ac:chgData name="伊健 杜" userId="e69aded81da48593" providerId="LiveId" clId="{57C98676-4997-4B6B-90E2-3F420AC88D74}" dt="2023-02-28T12:22:31.077" v="3017"/>
          <ac:spMkLst>
            <pc:docMk/>
            <pc:sldMk cId="991256880" sldId="2356"/>
            <ac:spMk id="26" creationId="{C6709AC4-259F-4982-1156-9C64483623D1}"/>
          </ac:spMkLst>
        </pc:spChg>
        <pc:spChg chg="add del mod">
          <ac:chgData name="伊健 杜" userId="e69aded81da48593" providerId="LiveId" clId="{57C98676-4997-4B6B-90E2-3F420AC88D74}" dt="2023-02-28T12:22:31.077" v="3017"/>
          <ac:spMkLst>
            <pc:docMk/>
            <pc:sldMk cId="991256880" sldId="2356"/>
            <ac:spMk id="27" creationId="{FEEF28B4-4DCD-A870-74A1-AD61B5CE7F7C}"/>
          </ac:spMkLst>
        </pc:spChg>
        <pc:spChg chg="add mod">
          <ac:chgData name="伊健 杜" userId="e69aded81da48593" providerId="LiveId" clId="{57C98676-4997-4B6B-90E2-3F420AC88D74}" dt="2023-02-28T12:22:35.844" v="3021" actId="20577"/>
          <ac:spMkLst>
            <pc:docMk/>
            <pc:sldMk cId="991256880" sldId="2356"/>
            <ac:spMk id="28" creationId="{C48E2096-C8FA-3D86-E191-86DE8800F6D3}"/>
          </ac:spMkLst>
        </pc:spChg>
        <pc:picChg chg="add del mod">
          <ac:chgData name="伊健 杜" userId="e69aded81da48593" providerId="LiveId" clId="{57C98676-4997-4B6B-90E2-3F420AC88D74}" dt="2023-02-28T12:20:35.001" v="2992" actId="478"/>
          <ac:picMkLst>
            <pc:docMk/>
            <pc:sldMk cId="991256880" sldId="2356"/>
            <ac:picMk id="1026" creationId="{47958AA9-E304-B4D8-2665-B1948898EF90}"/>
          </ac:picMkLst>
        </pc:picChg>
        <pc:picChg chg="add del mod">
          <ac:chgData name="伊健 杜" userId="e69aded81da48593" providerId="LiveId" clId="{57C98676-4997-4B6B-90E2-3F420AC88D74}" dt="2023-02-28T12:20:35.001" v="2992" actId="478"/>
          <ac:picMkLst>
            <pc:docMk/>
            <pc:sldMk cId="991256880" sldId="2356"/>
            <ac:picMk id="1028" creationId="{B224B2F1-FCC1-17F2-1B1E-730BE34B5A4D}"/>
          </ac:picMkLst>
        </pc:picChg>
      </pc:sldChg>
      <pc:sldChg chg="delSp add del mod">
        <pc:chgData name="伊健 杜" userId="e69aded81da48593" providerId="LiveId" clId="{57C98676-4997-4B6B-90E2-3F420AC88D74}" dt="2023-02-28T12:00:12.212" v="2783" actId="47"/>
        <pc:sldMkLst>
          <pc:docMk/>
          <pc:sldMk cId="2085489092" sldId="2356"/>
        </pc:sldMkLst>
        <pc:spChg chg="del">
          <ac:chgData name="伊健 杜" userId="e69aded81da48593" providerId="LiveId" clId="{57C98676-4997-4B6B-90E2-3F420AC88D74}" dt="2023-02-28T12:00:10.425" v="2782" actId="478"/>
          <ac:spMkLst>
            <pc:docMk/>
            <pc:sldMk cId="2085489092" sldId="2356"/>
            <ac:spMk id="6" creationId="{55F3CC92-4E3C-126C-7144-EC59221ED57E}"/>
          </ac:spMkLst>
        </pc:spChg>
      </pc:sldChg>
      <pc:sldChg chg="addSp modSp add mod">
        <pc:chgData name="伊健 杜" userId="e69aded81da48593" providerId="LiveId" clId="{57C98676-4997-4B6B-90E2-3F420AC88D74}" dt="2023-02-28T12:50:25.504" v="3617"/>
        <pc:sldMkLst>
          <pc:docMk/>
          <pc:sldMk cId="3367474799" sldId="2357"/>
        </pc:sldMkLst>
        <pc:spChg chg="mod">
          <ac:chgData name="伊健 杜" userId="e69aded81da48593" providerId="LiveId" clId="{57C98676-4997-4B6B-90E2-3F420AC88D74}" dt="2023-02-28T12:50:25.504" v="3617"/>
          <ac:spMkLst>
            <pc:docMk/>
            <pc:sldMk cId="3367474799" sldId="2357"/>
            <ac:spMk id="2" creationId="{3D78739E-41E8-236E-E230-B8B23241333A}"/>
          </ac:spMkLst>
        </pc:spChg>
        <pc:spChg chg="add mod">
          <ac:chgData name="伊健 杜" userId="e69aded81da48593" providerId="LiveId" clId="{57C98676-4997-4B6B-90E2-3F420AC88D74}" dt="2023-02-28T12:50:25.504" v="3617"/>
          <ac:spMkLst>
            <pc:docMk/>
            <pc:sldMk cId="3367474799" sldId="2357"/>
            <ac:spMk id="3" creationId="{97A15963-0EBB-72AA-8EF3-9836D351B55A}"/>
          </ac:spMkLst>
        </pc:spChg>
      </pc:sldChg>
      <pc:sldChg chg="addSp modSp add mod">
        <pc:chgData name="伊健 杜" userId="e69aded81da48593" providerId="LiveId" clId="{57C98676-4997-4B6B-90E2-3F420AC88D74}" dt="2023-02-28T12:50:25.504" v="3617"/>
        <pc:sldMkLst>
          <pc:docMk/>
          <pc:sldMk cId="3154476316" sldId="2358"/>
        </pc:sldMkLst>
        <pc:spChg chg="add mod">
          <ac:chgData name="伊健 杜" userId="e69aded81da48593" providerId="LiveId" clId="{57C98676-4997-4B6B-90E2-3F420AC88D74}" dt="2023-02-28T12:22:40.743" v="3024" actId="20577"/>
          <ac:spMkLst>
            <pc:docMk/>
            <pc:sldMk cId="3154476316" sldId="2358"/>
            <ac:spMk id="2" creationId="{B61A22EC-B9A4-E81B-7BB7-552CB135192C}"/>
          </ac:spMkLst>
        </pc:spChg>
        <pc:spChg chg="mod">
          <ac:chgData name="伊健 杜" userId="e69aded81da48593" providerId="LiveId" clId="{57C98676-4997-4B6B-90E2-3F420AC88D74}" dt="2023-02-28T12:50:25.504" v="3617"/>
          <ac:spMkLst>
            <pc:docMk/>
            <pc:sldMk cId="3154476316" sldId="2358"/>
            <ac:spMk id="3" creationId="{AFF80177-B508-486C-D283-AFDDC448C9C4}"/>
          </ac:spMkLst>
        </pc:spChg>
        <pc:spChg chg="mod">
          <ac:chgData name="伊健 杜" userId="e69aded81da48593" providerId="LiveId" clId="{57C98676-4997-4B6B-90E2-3F420AC88D74}" dt="2023-02-28T12:50:25.504" v="3617"/>
          <ac:spMkLst>
            <pc:docMk/>
            <pc:sldMk cId="3154476316" sldId="2358"/>
            <ac:spMk id="6" creationId="{AF2637C0-BBB5-433B-85D8-08836E8D8297}"/>
          </ac:spMkLst>
        </pc:spChg>
      </pc:sldChg>
      <pc:sldChg chg="addSp delSp modSp add mod">
        <pc:chgData name="伊健 杜" userId="e69aded81da48593" providerId="LiveId" clId="{57C98676-4997-4B6B-90E2-3F420AC88D74}" dt="2023-02-28T12:50:25.504" v="3617"/>
        <pc:sldMkLst>
          <pc:docMk/>
          <pc:sldMk cId="96311888" sldId="2359"/>
        </pc:sldMkLst>
        <pc:spChg chg="mod">
          <ac:chgData name="伊健 杜" userId="e69aded81da48593" providerId="LiveId" clId="{57C98676-4997-4B6B-90E2-3F420AC88D74}" dt="2023-02-28T12:45:02.935" v="3264"/>
          <ac:spMkLst>
            <pc:docMk/>
            <pc:sldMk cId="96311888" sldId="2359"/>
            <ac:spMk id="2" creationId="{10304424-DB4A-36E7-9E0D-D32A5DD0F26C}"/>
          </ac:spMkLst>
        </pc:spChg>
        <pc:spChg chg="mod">
          <ac:chgData name="伊健 杜" userId="e69aded81da48593" providerId="LiveId" clId="{57C98676-4997-4B6B-90E2-3F420AC88D74}" dt="2023-02-28T12:50:25.504" v="3617"/>
          <ac:spMkLst>
            <pc:docMk/>
            <pc:sldMk cId="96311888" sldId="2359"/>
            <ac:spMk id="5" creationId="{E7287B0E-EF55-E721-8EFA-9A9183C0EDF9}"/>
          </ac:spMkLst>
        </pc:spChg>
        <pc:picChg chg="del">
          <ac:chgData name="伊健 杜" userId="e69aded81da48593" providerId="LiveId" clId="{57C98676-4997-4B6B-90E2-3F420AC88D74}" dt="2023-02-28T12:46:01.887" v="3471" actId="478"/>
          <ac:picMkLst>
            <pc:docMk/>
            <pc:sldMk cId="96311888" sldId="2359"/>
            <ac:picMk id="7170" creationId="{39C5D56A-238F-731D-D865-8DF627527EA9}"/>
          </ac:picMkLst>
        </pc:picChg>
        <pc:picChg chg="add mod">
          <ac:chgData name="伊健 杜" userId="e69aded81da48593" providerId="LiveId" clId="{57C98676-4997-4B6B-90E2-3F420AC88D74}" dt="2023-02-28T12:49:09.053" v="3545" actId="14100"/>
          <ac:picMkLst>
            <pc:docMk/>
            <pc:sldMk cId="96311888" sldId="2359"/>
            <ac:picMk id="12290" creationId="{DC9C34BE-A340-D111-9B9B-460A8A8B0517}"/>
          </ac:picMkLst>
        </pc:picChg>
      </pc:sldChg>
      <pc:sldChg chg="addSp delSp modSp add mod">
        <pc:chgData name="伊健 杜" userId="e69aded81da48593" providerId="LiveId" clId="{57C98676-4997-4B6B-90E2-3F420AC88D74}" dt="2023-02-28T12:50:25.504" v="3617"/>
        <pc:sldMkLst>
          <pc:docMk/>
          <pc:sldMk cId="3759361875" sldId="2360"/>
        </pc:sldMkLst>
        <pc:spChg chg="mod">
          <ac:chgData name="伊健 杜" userId="e69aded81da48593" providerId="LiveId" clId="{57C98676-4997-4B6B-90E2-3F420AC88D74}" dt="2023-02-28T12:50:25.504" v="3617"/>
          <ac:spMkLst>
            <pc:docMk/>
            <pc:sldMk cId="3759361875" sldId="2360"/>
            <ac:spMk id="5" creationId="{E7287B0E-EF55-E721-8EFA-9A9183C0EDF9}"/>
          </ac:spMkLst>
        </pc:spChg>
        <pc:picChg chg="del">
          <ac:chgData name="伊健 杜" userId="e69aded81da48593" providerId="LiveId" clId="{57C98676-4997-4B6B-90E2-3F420AC88D74}" dt="2023-02-28T12:46:00.347" v="3470" actId="478"/>
          <ac:picMkLst>
            <pc:docMk/>
            <pc:sldMk cId="3759361875" sldId="2360"/>
            <ac:picMk id="7170" creationId="{39C5D56A-238F-731D-D865-8DF627527EA9}"/>
          </ac:picMkLst>
        </pc:picChg>
        <pc:picChg chg="add mod">
          <ac:chgData name="伊健 杜" userId="e69aded81da48593" providerId="LiveId" clId="{57C98676-4997-4B6B-90E2-3F420AC88D74}" dt="2023-02-28T12:49:45.197" v="3548" actId="1076"/>
          <ac:picMkLst>
            <pc:docMk/>
            <pc:sldMk cId="3759361875" sldId="2360"/>
            <ac:picMk id="11266" creationId="{1C222E70-6469-2E8F-8391-B4A079C193DE}"/>
          </ac:picMkLst>
        </pc:picChg>
      </pc:sldChg>
      <pc:sldChg chg="modSp add mod">
        <pc:chgData name="伊健 杜" userId="e69aded81da48593" providerId="LiveId" clId="{57C98676-4997-4B6B-90E2-3F420AC88D74}" dt="2023-02-28T12:50:25.504" v="3617"/>
        <pc:sldMkLst>
          <pc:docMk/>
          <pc:sldMk cId="1128620034" sldId="2361"/>
        </pc:sldMkLst>
        <pc:spChg chg="mod">
          <ac:chgData name="伊健 杜" userId="e69aded81da48593" providerId="LiveId" clId="{57C98676-4997-4B6B-90E2-3F420AC88D74}" dt="2023-02-28T12:50:25.504" v="3617"/>
          <ac:spMkLst>
            <pc:docMk/>
            <pc:sldMk cId="1128620034" sldId="2361"/>
            <ac:spMk id="5" creationId="{E7287B0E-EF55-E721-8EFA-9A9183C0EDF9}"/>
          </ac:spMkLst>
        </pc:spChg>
      </pc:sldChg>
      <pc:sldChg chg="delSp modSp add mod">
        <pc:chgData name="伊健 杜" userId="e69aded81da48593" providerId="LiveId" clId="{57C98676-4997-4B6B-90E2-3F420AC88D74}" dt="2023-03-01T06:09:15.300" v="3740"/>
        <pc:sldMkLst>
          <pc:docMk/>
          <pc:sldMk cId="2830053611" sldId="2362"/>
        </pc:sldMkLst>
        <pc:spChg chg="mod">
          <ac:chgData name="伊健 杜" userId="e69aded81da48593" providerId="LiveId" clId="{57C98676-4997-4B6B-90E2-3F420AC88D74}" dt="2023-03-01T06:08:23.284" v="3638"/>
          <ac:spMkLst>
            <pc:docMk/>
            <pc:sldMk cId="2830053611" sldId="2362"/>
            <ac:spMk id="2" creationId="{10304424-DB4A-36E7-9E0D-D32A5DD0F26C}"/>
          </ac:spMkLst>
        </pc:spChg>
        <pc:spChg chg="mod">
          <ac:chgData name="伊健 杜" userId="e69aded81da48593" providerId="LiveId" clId="{57C98676-4997-4B6B-90E2-3F420AC88D74}" dt="2023-03-01T06:09:15.300" v="3740"/>
          <ac:spMkLst>
            <pc:docMk/>
            <pc:sldMk cId="2830053611" sldId="2362"/>
            <ac:spMk id="5" creationId="{E7287B0E-EF55-E721-8EFA-9A9183C0EDF9}"/>
          </ac:spMkLst>
        </pc:spChg>
        <pc:picChg chg="del">
          <ac:chgData name="伊健 杜" userId="e69aded81da48593" providerId="LiveId" clId="{57C98676-4997-4B6B-90E2-3F420AC88D74}" dt="2023-03-01T06:06:56.196" v="3621" actId="478"/>
          <ac:picMkLst>
            <pc:docMk/>
            <pc:sldMk cId="2830053611" sldId="2362"/>
            <ac:picMk id="12290" creationId="{DC9C34BE-A340-D111-9B9B-460A8A8B0517}"/>
          </ac:picMkLst>
        </pc:picChg>
      </pc:sldChg>
    </pc:docChg>
  </pc:docChgLst>
  <pc:docChgLst>
    <pc:chgData name="伊健 杜" userId="e69aded81da48593" providerId="LiveId" clId="{6693BA3A-D9BF-41F1-A100-F2001A25A5BD}"/>
    <pc:docChg chg="undo custSel addSld delSld modSld sldOrd">
      <pc:chgData name="伊健 杜" userId="e69aded81da48593" providerId="LiveId" clId="{6693BA3A-D9BF-41F1-A100-F2001A25A5BD}" dt="2023-03-01T12:53:24.559" v="4430"/>
      <pc:docMkLst>
        <pc:docMk/>
      </pc:docMkLst>
      <pc:sldChg chg="del">
        <pc:chgData name="伊健 杜" userId="e69aded81da48593" providerId="LiveId" clId="{6693BA3A-D9BF-41F1-A100-F2001A25A5BD}" dt="2023-03-01T06:58:24.437" v="0" actId="47"/>
        <pc:sldMkLst>
          <pc:docMk/>
          <pc:sldMk cId="3963866622" sldId="2299"/>
        </pc:sldMkLst>
      </pc:sldChg>
      <pc:sldChg chg="del">
        <pc:chgData name="伊健 杜" userId="e69aded81da48593" providerId="LiveId" clId="{6693BA3A-D9BF-41F1-A100-F2001A25A5BD}" dt="2023-03-01T06:58:24.437" v="0" actId="47"/>
        <pc:sldMkLst>
          <pc:docMk/>
          <pc:sldMk cId="1132473216" sldId="2301"/>
        </pc:sldMkLst>
      </pc:sldChg>
      <pc:sldChg chg="del">
        <pc:chgData name="伊健 杜" userId="e69aded81da48593" providerId="LiveId" clId="{6693BA3A-D9BF-41F1-A100-F2001A25A5BD}" dt="2023-03-01T06:58:24.437" v="0" actId="47"/>
        <pc:sldMkLst>
          <pc:docMk/>
          <pc:sldMk cId="4233209896" sldId="2306"/>
        </pc:sldMkLst>
      </pc:sldChg>
      <pc:sldChg chg="del">
        <pc:chgData name="伊健 杜" userId="e69aded81da48593" providerId="LiveId" clId="{6693BA3A-D9BF-41F1-A100-F2001A25A5BD}" dt="2023-03-01T06:58:24.437" v="0" actId="47"/>
        <pc:sldMkLst>
          <pc:docMk/>
          <pc:sldMk cId="1593181623" sldId="2307"/>
        </pc:sldMkLst>
      </pc:sldChg>
      <pc:sldChg chg="del">
        <pc:chgData name="伊健 杜" userId="e69aded81da48593" providerId="LiveId" clId="{6693BA3A-D9BF-41F1-A100-F2001A25A5BD}" dt="2023-03-01T06:58:24.437" v="0" actId="47"/>
        <pc:sldMkLst>
          <pc:docMk/>
          <pc:sldMk cId="3945051099" sldId="2310"/>
        </pc:sldMkLst>
      </pc:sldChg>
      <pc:sldChg chg="del">
        <pc:chgData name="伊健 杜" userId="e69aded81da48593" providerId="LiveId" clId="{6693BA3A-D9BF-41F1-A100-F2001A25A5BD}" dt="2023-03-01T06:58:24.437" v="0" actId="47"/>
        <pc:sldMkLst>
          <pc:docMk/>
          <pc:sldMk cId="1027848832" sldId="2311"/>
        </pc:sldMkLst>
      </pc:sldChg>
      <pc:sldChg chg="del">
        <pc:chgData name="伊健 杜" userId="e69aded81da48593" providerId="LiveId" clId="{6693BA3A-D9BF-41F1-A100-F2001A25A5BD}" dt="2023-03-01T06:58:24.437" v="0" actId="47"/>
        <pc:sldMkLst>
          <pc:docMk/>
          <pc:sldMk cId="952692238" sldId="2312"/>
        </pc:sldMkLst>
      </pc:sldChg>
      <pc:sldChg chg="del">
        <pc:chgData name="伊健 杜" userId="e69aded81da48593" providerId="LiveId" clId="{6693BA3A-D9BF-41F1-A100-F2001A25A5BD}" dt="2023-03-01T06:58:24.437" v="0" actId="47"/>
        <pc:sldMkLst>
          <pc:docMk/>
          <pc:sldMk cId="1513756883" sldId="2314"/>
        </pc:sldMkLst>
      </pc:sldChg>
      <pc:sldChg chg="del">
        <pc:chgData name="伊健 杜" userId="e69aded81da48593" providerId="LiveId" clId="{6693BA3A-D9BF-41F1-A100-F2001A25A5BD}" dt="2023-03-01T06:58:24.437" v="0" actId="47"/>
        <pc:sldMkLst>
          <pc:docMk/>
          <pc:sldMk cId="1094530956" sldId="2315"/>
        </pc:sldMkLst>
      </pc:sldChg>
      <pc:sldChg chg="del">
        <pc:chgData name="伊健 杜" userId="e69aded81da48593" providerId="LiveId" clId="{6693BA3A-D9BF-41F1-A100-F2001A25A5BD}" dt="2023-03-01T06:58:24.437" v="0" actId="47"/>
        <pc:sldMkLst>
          <pc:docMk/>
          <pc:sldMk cId="2596875815" sldId="2316"/>
        </pc:sldMkLst>
      </pc:sldChg>
      <pc:sldChg chg="del">
        <pc:chgData name="伊健 杜" userId="e69aded81da48593" providerId="LiveId" clId="{6693BA3A-D9BF-41F1-A100-F2001A25A5BD}" dt="2023-03-01T06:58:24.437" v="0" actId="47"/>
        <pc:sldMkLst>
          <pc:docMk/>
          <pc:sldMk cId="358462328" sldId="2317"/>
        </pc:sldMkLst>
      </pc:sldChg>
      <pc:sldChg chg="del">
        <pc:chgData name="伊健 杜" userId="e69aded81da48593" providerId="LiveId" clId="{6693BA3A-D9BF-41F1-A100-F2001A25A5BD}" dt="2023-03-01T06:58:24.437" v="0" actId="47"/>
        <pc:sldMkLst>
          <pc:docMk/>
          <pc:sldMk cId="136064816" sldId="2318"/>
        </pc:sldMkLst>
      </pc:sldChg>
      <pc:sldChg chg="del">
        <pc:chgData name="伊健 杜" userId="e69aded81da48593" providerId="LiveId" clId="{6693BA3A-D9BF-41F1-A100-F2001A25A5BD}" dt="2023-03-01T06:58:24.437" v="0" actId="47"/>
        <pc:sldMkLst>
          <pc:docMk/>
          <pc:sldMk cId="2697946321" sldId="2319"/>
        </pc:sldMkLst>
      </pc:sldChg>
      <pc:sldChg chg="del">
        <pc:chgData name="伊健 杜" userId="e69aded81da48593" providerId="LiveId" clId="{6693BA3A-D9BF-41F1-A100-F2001A25A5BD}" dt="2023-03-01T06:58:24.437" v="0" actId="47"/>
        <pc:sldMkLst>
          <pc:docMk/>
          <pc:sldMk cId="3080894702" sldId="2320"/>
        </pc:sldMkLst>
      </pc:sldChg>
      <pc:sldChg chg="del">
        <pc:chgData name="伊健 杜" userId="e69aded81da48593" providerId="LiveId" clId="{6693BA3A-D9BF-41F1-A100-F2001A25A5BD}" dt="2023-03-01T06:58:24.437" v="0" actId="47"/>
        <pc:sldMkLst>
          <pc:docMk/>
          <pc:sldMk cId="2976547932" sldId="2321"/>
        </pc:sldMkLst>
      </pc:sldChg>
      <pc:sldChg chg="del">
        <pc:chgData name="伊健 杜" userId="e69aded81da48593" providerId="LiveId" clId="{6693BA3A-D9BF-41F1-A100-F2001A25A5BD}" dt="2023-03-01T06:58:24.437" v="0" actId="47"/>
        <pc:sldMkLst>
          <pc:docMk/>
          <pc:sldMk cId="4122714467" sldId="2323"/>
        </pc:sldMkLst>
      </pc:sldChg>
      <pc:sldChg chg="del">
        <pc:chgData name="伊健 杜" userId="e69aded81da48593" providerId="LiveId" clId="{6693BA3A-D9BF-41F1-A100-F2001A25A5BD}" dt="2023-03-01T06:58:24.437" v="0" actId="47"/>
        <pc:sldMkLst>
          <pc:docMk/>
          <pc:sldMk cId="1670619611" sldId="2324"/>
        </pc:sldMkLst>
      </pc:sldChg>
      <pc:sldChg chg="del">
        <pc:chgData name="伊健 杜" userId="e69aded81da48593" providerId="LiveId" clId="{6693BA3A-D9BF-41F1-A100-F2001A25A5BD}" dt="2023-03-01T06:58:24.437" v="0" actId="47"/>
        <pc:sldMkLst>
          <pc:docMk/>
          <pc:sldMk cId="3370330819" sldId="2325"/>
        </pc:sldMkLst>
      </pc:sldChg>
      <pc:sldChg chg="del">
        <pc:chgData name="伊健 杜" userId="e69aded81da48593" providerId="LiveId" clId="{6693BA3A-D9BF-41F1-A100-F2001A25A5BD}" dt="2023-03-01T06:58:24.437" v="0" actId="47"/>
        <pc:sldMkLst>
          <pc:docMk/>
          <pc:sldMk cId="3607352857" sldId="2326"/>
        </pc:sldMkLst>
      </pc:sldChg>
      <pc:sldChg chg="del">
        <pc:chgData name="伊健 杜" userId="e69aded81da48593" providerId="LiveId" clId="{6693BA3A-D9BF-41F1-A100-F2001A25A5BD}" dt="2023-03-01T06:58:24.437" v="0" actId="47"/>
        <pc:sldMkLst>
          <pc:docMk/>
          <pc:sldMk cId="2656300679" sldId="2327"/>
        </pc:sldMkLst>
      </pc:sldChg>
      <pc:sldChg chg="del">
        <pc:chgData name="伊健 杜" userId="e69aded81da48593" providerId="LiveId" clId="{6693BA3A-D9BF-41F1-A100-F2001A25A5BD}" dt="2023-03-01T06:58:24.437" v="0" actId="47"/>
        <pc:sldMkLst>
          <pc:docMk/>
          <pc:sldMk cId="1286899758" sldId="2328"/>
        </pc:sldMkLst>
      </pc:sldChg>
      <pc:sldChg chg="del">
        <pc:chgData name="伊健 杜" userId="e69aded81da48593" providerId="LiveId" clId="{6693BA3A-D9BF-41F1-A100-F2001A25A5BD}" dt="2023-03-01T06:58:24.437" v="0" actId="47"/>
        <pc:sldMkLst>
          <pc:docMk/>
          <pc:sldMk cId="3097404710" sldId="2329"/>
        </pc:sldMkLst>
      </pc:sldChg>
      <pc:sldChg chg="del">
        <pc:chgData name="伊健 杜" userId="e69aded81da48593" providerId="LiveId" clId="{6693BA3A-D9BF-41F1-A100-F2001A25A5BD}" dt="2023-03-01T06:58:24.437" v="0" actId="47"/>
        <pc:sldMkLst>
          <pc:docMk/>
          <pc:sldMk cId="3119458397" sldId="2330"/>
        </pc:sldMkLst>
      </pc:sldChg>
      <pc:sldChg chg="del">
        <pc:chgData name="伊健 杜" userId="e69aded81da48593" providerId="LiveId" clId="{6693BA3A-D9BF-41F1-A100-F2001A25A5BD}" dt="2023-03-01T06:58:24.437" v="0" actId="47"/>
        <pc:sldMkLst>
          <pc:docMk/>
          <pc:sldMk cId="2188673178" sldId="2331"/>
        </pc:sldMkLst>
      </pc:sldChg>
      <pc:sldChg chg="del">
        <pc:chgData name="伊健 杜" userId="e69aded81da48593" providerId="LiveId" clId="{6693BA3A-D9BF-41F1-A100-F2001A25A5BD}" dt="2023-03-01T06:58:24.437" v="0" actId="47"/>
        <pc:sldMkLst>
          <pc:docMk/>
          <pc:sldMk cId="1247394547" sldId="2332"/>
        </pc:sldMkLst>
      </pc:sldChg>
      <pc:sldChg chg="del">
        <pc:chgData name="伊健 杜" userId="e69aded81da48593" providerId="LiveId" clId="{6693BA3A-D9BF-41F1-A100-F2001A25A5BD}" dt="2023-03-01T06:58:24.437" v="0" actId="47"/>
        <pc:sldMkLst>
          <pc:docMk/>
          <pc:sldMk cId="2547820578" sldId="2333"/>
        </pc:sldMkLst>
      </pc:sldChg>
      <pc:sldChg chg="del">
        <pc:chgData name="伊健 杜" userId="e69aded81da48593" providerId="LiveId" clId="{6693BA3A-D9BF-41F1-A100-F2001A25A5BD}" dt="2023-03-01T06:58:24.437" v="0" actId="47"/>
        <pc:sldMkLst>
          <pc:docMk/>
          <pc:sldMk cId="629987025" sldId="2334"/>
        </pc:sldMkLst>
      </pc:sldChg>
      <pc:sldChg chg="del">
        <pc:chgData name="伊健 杜" userId="e69aded81da48593" providerId="LiveId" clId="{6693BA3A-D9BF-41F1-A100-F2001A25A5BD}" dt="2023-03-01T06:58:24.437" v="0" actId="47"/>
        <pc:sldMkLst>
          <pc:docMk/>
          <pc:sldMk cId="2838774259" sldId="2335"/>
        </pc:sldMkLst>
      </pc:sldChg>
      <pc:sldChg chg="del">
        <pc:chgData name="伊健 杜" userId="e69aded81da48593" providerId="LiveId" clId="{6693BA3A-D9BF-41F1-A100-F2001A25A5BD}" dt="2023-03-01T06:58:24.437" v="0" actId="47"/>
        <pc:sldMkLst>
          <pc:docMk/>
          <pc:sldMk cId="1346659539" sldId="2336"/>
        </pc:sldMkLst>
      </pc:sldChg>
      <pc:sldChg chg="del">
        <pc:chgData name="伊健 杜" userId="e69aded81da48593" providerId="LiveId" clId="{6693BA3A-D9BF-41F1-A100-F2001A25A5BD}" dt="2023-03-01T06:58:24.437" v="0" actId="47"/>
        <pc:sldMkLst>
          <pc:docMk/>
          <pc:sldMk cId="1878289010" sldId="2337"/>
        </pc:sldMkLst>
      </pc:sldChg>
      <pc:sldChg chg="del">
        <pc:chgData name="伊健 杜" userId="e69aded81da48593" providerId="LiveId" clId="{6693BA3A-D9BF-41F1-A100-F2001A25A5BD}" dt="2023-03-01T06:58:24.437" v="0" actId="47"/>
        <pc:sldMkLst>
          <pc:docMk/>
          <pc:sldMk cId="862892183" sldId="2338"/>
        </pc:sldMkLst>
      </pc:sldChg>
      <pc:sldChg chg="del">
        <pc:chgData name="伊健 杜" userId="e69aded81da48593" providerId="LiveId" clId="{6693BA3A-D9BF-41F1-A100-F2001A25A5BD}" dt="2023-03-01T06:58:24.437" v="0" actId="47"/>
        <pc:sldMkLst>
          <pc:docMk/>
          <pc:sldMk cId="780828729" sldId="2339"/>
        </pc:sldMkLst>
      </pc:sldChg>
      <pc:sldChg chg="del">
        <pc:chgData name="伊健 杜" userId="e69aded81da48593" providerId="LiveId" clId="{6693BA3A-D9BF-41F1-A100-F2001A25A5BD}" dt="2023-03-01T06:58:24.437" v="0" actId="47"/>
        <pc:sldMkLst>
          <pc:docMk/>
          <pc:sldMk cId="1581712605" sldId="2340"/>
        </pc:sldMkLst>
      </pc:sldChg>
      <pc:sldChg chg="del">
        <pc:chgData name="伊健 杜" userId="e69aded81da48593" providerId="LiveId" clId="{6693BA3A-D9BF-41F1-A100-F2001A25A5BD}" dt="2023-03-01T06:58:24.437" v="0" actId="47"/>
        <pc:sldMkLst>
          <pc:docMk/>
          <pc:sldMk cId="737522612" sldId="2341"/>
        </pc:sldMkLst>
      </pc:sldChg>
      <pc:sldChg chg="del">
        <pc:chgData name="伊健 杜" userId="e69aded81da48593" providerId="LiveId" clId="{6693BA3A-D9BF-41F1-A100-F2001A25A5BD}" dt="2023-03-01T06:58:24.437" v="0" actId="47"/>
        <pc:sldMkLst>
          <pc:docMk/>
          <pc:sldMk cId="3885683419" sldId="2342"/>
        </pc:sldMkLst>
      </pc:sldChg>
      <pc:sldChg chg="del">
        <pc:chgData name="伊健 杜" userId="e69aded81da48593" providerId="LiveId" clId="{6693BA3A-D9BF-41F1-A100-F2001A25A5BD}" dt="2023-03-01T06:58:24.437" v="0" actId="47"/>
        <pc:sldMkLst>
          <pc:docMk/>
          <pc:sldMk cId="986877793" sldId="2343"/>
        </pc:sldMkLst>
      </pc:sldChg>
      <pc:sldChg chg="del">
        <pc:chgData name="伊健 杜" userId="e69aded81da48593" providerId="LiveId" clId="{6693BA3A-D9BF-41F1-A100-F2001A25A5BD}" dt="2023-03-01T06:58:24.437" v="0" actId="47"/>
        <pc:sldMkLst>
          <pc:docMk/>
          <pc:sldMk cId="1592957617" sldId="2344"/>
        </pc:sldMkLst>
      </pc:sldChg>
      <pc:sldChg chg="del">
        <pc:chgData name="伊健 杜" userId="e69aded81da48593" providerId="LiveId" clId="{6693BA3A-D9BF-41F1-A100-F2001A25A5BD}" dt="2023-03-01T06:58:24.437" v="0" actId="47"/>
        <pc:sldMkLst>
          <pc:docMk/>
          <pc:sldMk cId="2889807493" sldId="2345"/>
        </pc:sldMkLst>
      </pc:sldChg>
      <pc:sldChg chg="addSp modSp mod">
        <pc:chgData name="伊健 杜" userId="e69aded81da48593" providerId="LiveId" clId="{6693BA3A-D9BF-41F1-A100-F2001A25A5BD}" dt="2023-03-01T12:53:24.559" v="4430"/>
        <pc:sldMkLst>
          <pc:docMk/>
          <pc:sldMk cId="2830053611" sldId="2362"/>
        </pc:sldMkLst>
        <pc:spChg chg="mod">
          <ac:chgData name="伊健 杜" userId="e69aded81da48593" providerId="LiveId" clId="{6693BA3A-D9BF-41F1-A100-F2001A25A5BD}" dt="2023-03-01T12:53:24.559" v="4430"/>
          <ac:spMkLst>
            <pc:docMk/>
            <pc:sldMk cId="2830053611" sldId="2362"/>
            <ac:spMk id="5" creationId="{E7287B0E-EF55-E721-8EFA-9A9183C0EDF9}"/>
          </ac:spMkLst>
        </pc:spChg>
        <pc:picChg chg="add mod">
          <ac:chgData name="伊健 杜" userId="e69aded81da48593" providerId="LiveId" clId="{6693BA3A-D9BF-41F1-A100-F2001A25A5BD}" dt="2023-03-01T12:25:14.357" v="3981" actId="14100"/>
          <ac:picMkLst>
            <pc:docMk/>
            <pc:sldMk cId="2830053611" sldId="2362"/>
            <ac:picMk id="1026" creationId="{9F69CC2F-BD9F-AB0E-E44A-594BADAE5913}"/>
          </ac:picMkLst>
        </pc:picChg>
        <pc:picChg chg="add mod">
          <ac:chgData name="伊健 杜" userId="e69aded81da48593" providerId="LiveId" clId="{6693BA3A-D9BF-41F1-A100-F2001A25A5BD}" dt="2023-03-01T12:25:26.608" v="3990" actId="1076"/>
          <ac:picMkLst>
            <pc:docMk/>
            <pc:sldMk cId="2830053611" sldId="2362"/>
            <ac:picMk id="1028" creationId="{9E2BBFB9-A014-F658-2541-01FB3B4D3066}"/>
          </ac:picMkLst>
        </pc:picChg>
      </pc:sldChg>
      <pc:sldChg chg="addSp modSp add mod">
        <pc:chgData name="伊健 杜" userId="e69aded81da48593" providerId="LiveId" clId="{6693BA3A-D9BF-41F1-A100-F2001A25A5BD}" dt="2023-03-01T12:53:24.559" v="4430"/>
        <pc:sldMkLst>
          <pc:docMk/>
          <pc:sldMk cId="995873167" sldId="2363"/>
        </pc:sldMkLst>
        <pc:spChg chg="mod">
          <ac:chgData name="伊健 杜" userId="e69aded81da48593" providerId="LiveId" clId="{6693BA3A-D9BF-41F1-A100-F2001A25A5BD}" dt="2023-03-01T12:53:24.559" v="4430"/>
          <ac:spMkLst>
            <pc:docMk/>
            <pc:sldMk cId="995873167" sldId="2363"/>
            <ac:spMk id="5" creationId="{E7287B0E-EF55-E721-8EFA-9A9183C0EDF9}"/>
          </ac:spMkLst>
        </pc:spChg>
        <pc:picChg chg="add mod">
          <ac:chgData name="伊健 杜" userId="e69aded81da48593" providerId="LiveId" clId="{6693BA3A-D9BF-41F1-A100-F2001A25A5BD}" dt="2023-03-01T12:25:59.944" v="3993" actId="1076"/>
          <ac:picMkLst>
            <pc:docMk/>
            <pc:sldMk cId="995873167" sldId="2363"/>
            <ac:picMk id="2050" creationId="{8C76E169-F6EC-21F0-41EE-7BEFB912748C}"/>
          </ac:picMkLst>
        </pc:picChg>
      </pc:sldChg>
      <pc:sldChg chg="delSp modSp new del mod ord">
        <pc:chgData name="伊健 杜" userId="e69aded81da48593" providerId="LiveId" clId="{6693BA3A-D9BF-41F1-A100-F2001A25A5BD}" dt="2023-03-01T11:45:01.566" v="1980" actId="47"/>
        <pc:sldMkLst>
          <pc:docMk/>
          <pc:sldMk cId="4146134886" sldId="2364"/>
        </pc:sldMkLst>
        <pc:spChg chg="mod">
          <ac:chgData name="伊健 杜" userId="e69aded81da48593" providerId="LiveId" clId="{6693BA3A-D9BF-41F1-A100-F2001A25A5BD}" dt="2023-03-01T11:34:25.519" v="1569" actId="122"/>
          <ac:spMkLst>
            <pc:docMk/>
            <pc:sldMk cId="4146134886" sldId="2364"/>
            <ac:spMk id="2" creationId="{E133D4E6-E0E2-F0AC-A132-149BAA76AE02}"/>
          </ac:spMkLst>
        </pc:spChg>
        <pc:spChg chg="del">
          <ac:chgData name="伊健 杜" userId="e69aded81da48593" providerId="LiveId" clId="{6693BA3A-D9BF-41F1-A100-F2001A25A5BD}" dt="2023-03-01T11:33:59.847" v="1480" actId="478"/>
          <ac:spMkLst>
            <pc:docMk/>
            <pc:sldMk cId="4146134886" sldId="2364"/>
            <ac:spMk id="3" creationId="{2433B5B5-CDE2-174B-4CB7-93933E886E28}"/>
          </ac:spMkLst>
        </pc:spChg>
      </pc:sldChg>
      <pc:sldChg chg="addSp modSp add mod">
        <pc:chgData name="伊健 杜" userId="e69aded81da48593" providerId="LiveId" clId="{6693BA3A-D9BF-41F1-A100-F2001A25A5BD}" dt="2023-03-01T12:53:24.559" v="4430"/>
        <pc:sldMkLst>
          <pc:docMk/>
          <pc:sldMk cId="4002240963" sldId="2365"/>
        </pc:sldMkLst>
        <pc:spChg chg="mod">
          <ac:chgData name="伊健 杜" userId="e69aded81da48593" providerId="LiveId" clId="{6693BA3A-D9BF-41F1-A100-F2001A25A5BD}" dt="2023-03-01T12:53:24.559" v="4430"/>
          <ac:spMkLst>
            <pc:docMk/>
            <pc:sldMk cId="4002240963" sldId="2365"/>
            <ac:spMk id="2" creationId="{10304424-DB4A-36E7-9E0D-D32A5DD0F26C}"/>
          </ac:spMkLst>
        </pc:spChg>
        <pc:spChg chg="add mod">
          <ac:chgData name="伊健 杜" userId="e69aded81da48593" providerId="LiveId" clId="{6693BA3A-D9BF-41F1-A100-F2001A25A5BD}" dt="2023-03-01T08:51:36.804" v="175" actId="403"/>
          <ac:spMkLst>
            <pc:docMk/>
            <pc:sldMk cId="4002240963" sldId="2365"/>
            <ac:spMk id="3" creationId="{349B4A14-34C0-AD7D-270D-003BC731D355}"/>
          </ac:spMkLst>
        </pc:spChg>
        <pc:spChg chg="mod">
          <ac:chgData name="伊健 杜" userId="e69aded81da48593" providerId="LiveId" clId="{6693BA3A-D9BF-41F1-A100-F2001A25A5BD}" dt="2023-03-01T12:53:24.559" v="4430"/>
          <ac:spMkLst>
            <pc:docMk/>
            <pc:sldMk cId="4002240963" sldId="2365"/>
            <ac:spMk id="5" creationId="{E7287B0E-EF55-E721-8EFA-9A9183C0EDF9}"/>
          </ac:spMkLst>
        </pc:spChg>
        <pc:picChg chg="add mod">
          <ac:chgData name="伊健 杜" userId="e69aded81da48593" providerId="LiveId" clId="{6693BA3A-D9BF-41F1-A100-F2001A25A5BD}" dt="2023-03-01T12:26:40.394" v="3995" actId="1076"/>
          <ac:picMkLst>
            <pc:docMk/>
            <pc:sldMk cId="4002240963" sldId="2365"/>
            <ac:picMk id="3074" creationId="{48B69E45-432D-7E0F-DCFC-16677886EA9E}"/>
          </ac:picMkLst>
        </pc:picChg>
      </pc:sldChg>
      <pc:sldChg chg="modSp add mod">
        <pc:chgData name="伊健 杜" userId="e69aded81da48593" providerId="LiveId" clId="{6693BA3A-D9BF-41F1-A100-F2001A25A5BD}" dt="2023-03-01T12:53:24.559" v="4430"/>
        <pc:sldMkLst>
          <pc:docMk/>
          <pc:sldMk cId="3595698323" sldId="2366"/>
        </pc:sldMkLst>
        <pc:spChg chg="mod">
          <ac:chgData name="伊健 杜" userId="e69aded81da48593" providerId="LiveId" clId="{6693BA3A-D9BF-41F1-A100-F2001A25A5BD}" dt="2023-03-01T12:53:24.559" v="4430"/>
          <ac:spMkLst>
            <pc:docMk/>
            <pc:sldMk cId="3595698323" sldId="2366"/>
            <ac:spMk id="5" creationId="{E7287B0E-EF55-E721-8EFA-9A9183C0EDF9}"/>
          </ac:spMkLst>
        </pc:spChg>
      </pc:sldChg>
      <pc:sldChg chg="modSp add mod">
        <pc:chgData name="伊健 杜" userId="e69aded81da48593" providerId="LiveId" clId="{6693BA3A-D9BF-41F1-A100-F2001A25A5BD}" dt="2023-03-01T12:53:24.559" v="4430"/>
        <pc:sldMkLst>
          <pc:docMk/>
          <pc:sldMk cId="45070460" sldId="2367"/>
        </pc:sldMkLst>
        <pc:spChg chg="mod">
          <ac:chgData name="伊健 杜" userId="e69aded81da48593" providerId="LiveId" clId="{6693BA3A-D9BF-41F1-A100-F2001A25A5BD}" dt="2023-03-01T12:53:24.559" v="4430"/>
          <ac:spMkLst>
            <pc:docMk/>
            <pc:sldMk cId="45070460" sldId="2367"/>
            <ac:spMk id="5" creationId="{E7287B0E-EF55-E721-8EFA-9A9183C0EDF9}"/>
          </ac:spMkLst>
        </pc:spChg>
      </pc:sldChg>
      <pc:sldChg chg="addSp modSp add mod">
        <pc:chgData name="伊健 杜" userId="e69aded81da48593" providerId="LiveId" clId="{6693BA3A-D9BF-41F1-A100-F2001A25A5BD}" dt="2023-03-01T12:53:24.559" v="4430"/>
        <pc:sldMkLst>
          <pc:docMk/>
          <pc:sldMk cId="2696650295" sldId="2368"/>
        </pc:sldMkLst>
        <pc:spChg chg="mod">
          <ac:chgData name="伊健 杜" userId="e69aded81da48593" providerId="LiveId" clId="{6693BA3A-D9BF-41F1-A100-F2001A25A5BD}" dt="2023-03-01T08:59:14.580" v="1176"/>
          <ac:spMkLst>
            <pc:docMk/>
            <pc:sldMk cId="2696650295" sldId="2368"/>
            <ac:spMk id="2" creationId="{10304424-DB4A-36E7-9E0D-D32A5DD0F26C}"/>
          </ac:spMkLst>
        </pc:spChg>
        <pc:spChg chg="mod">
          <ac:chgData name="伊健 杜" userId="e69aded81da48593" providerId="LiveId" clId="{6693BA3A-D9BF-41F1-A100-F2001A25A5BD}" dt="2023-03-01T12:53:24.559" v="4430"/>
          <ac:spMkLst>
            <pc:docMk/>
            <pc:sldMk cId="2696650295" sldId="2368"/>
            <ac:spMk id="5" creationId="{E7287B0E-EF55-E721-8EFA-9A9183C0EDF9}"/>
          </ac:spMkLst>
        </pc:spChg>
        <pc:picChg chg="add mod">
          <ac:chgData name="伊健 杜" userId="e69aded81da48593" providerId="LiveId" clId="{6693BA3A-D9BF-41F1-A100-F2001A25A5BD}" dt="2023-03-01T12:30:30.586" v="4094" actId="14100"/>
          <ac:picMkLst>
            <pc:docMk/>
            <pc:sldMk cId="2696650295" sldId="2368"/>
            <ac:picMk id="6146" creationId="{A3F3A7A7-2F04-B91D-2B38-436148D61FE4}"/>
          </ac:picMkLst>
        </pc:picChg>
        <pc:picChg chg="add mod">
          <ac:chgData name="伊健 杜" userId="e69aded81da48593" providerId="LiveId" clId="{6693BA3A-D9BF-41F1-A100-F2001A25A5BD}" dt="2023-03-01T12:30:31.780" v="4095" actId="1076"/>
          <ac:picMkLst>
            <pc:docMk/>
            <pc:sldMk cId="2696650295" sldId="2368"/>
            <ac:picMk id="6148" creationId="{2D5762E0-D104-3C60-029B-DB76F20E4DE4}"/>
          </ac:picMkLst>
        </pc:picChg>
      </pc:sldChg>
      <pc:sldChg chg="addSp modSp add mod ord">
        <pc:chgData name="伊健 杜" userId="e69aded81da48593" providerId="LiveId" clId="{6693BA3A-D9BF-41F1-A100-F2001A25A5BD}" dt="2023-03-01T12:53:24.559" v="4430"/>
        <pc:sldMkLst>
          <pc:docMk/>
          <pc:sldMk cId="4087563545" sldId="2369"/>
        </pc:sldMkLst>
        <pc:spChg chg="mod">
          <ac:chgData name="伊健 杜" userId="e69aded81da48593" providerId="LiveId" clId="{6693BA3A-D9BF-41F1-A100-F2001A25A5BD}" dt="2023-03-01T08:59:17.377" v="1179"/>
          <ac:spMkLst>
            <pc:docMk/>
            <pc:sldMk cId="4087563545" sldId="2369"/>
            <ac:spMk id="2" creationId="{10304424-DB4A-36E7-9E0D-D32A5DD0F26C}"/>
          </ac:spMkLst>
        </pc:spChg>
        <pc:spChg chg="mod">
          <ac:chgData name="伊健 杜" userId="e69aded81da48593" providerId="LiveId" clId="{6693BA3A-D9BF-41F1-A100-F2001A25A5BD}" dt="2023-03-01T12:53:24.559" v="4430"/>
          <ac:spMkLst>
            <pc:docMk/>
            <pc:sldMk cId="4087563545" sldId="2369"/>
            <ac:spMk id="5" creationId="{E7287B0E-EF55-E721-8EFA-9A9183C0EDF9}"/>
          </ac:spMkLst>
        </pc:spChg>
        <pc:picChg chg="add mod">
          <ac:chgData name="伊健 杜" userId="e69aded81da48593" providerId="LiveId" clId="{6693BA3A-D9BF-41F1-A100-F2001A25A5BD}" dt="2023-03-01T12:26:53.548" v="3997" actId="1076"/>
          <ac:picMkLst>
            <pc:docMk/>
            <pc:sldMk cId="4087563545" sldId="2369"/>
            <ac:picMk id="4098" creationId="{16A6421A-4AA2-6F80-FEFE-0D9A62754BDD}"/>
          </ac:picMkLst>
        </pc:picChg>
      </pc:sldChg>
      <pc:sldChg chg="addSp delSp modSp add mod">
        <pc:chgData name="伊健 杜" userId="e69aded81da48593" providerId="LiveId" clId="{6693BA3A-D9BF-41F1-A100-F2001A25A5BD}" dt="2023-03-01T12:53:24.559" v="4430"/>
        <pc:sldMkLst>
          <pc:docMk/>
          <pc:sldMk cId="3518088350" sldId="2370"/>
        </pc:sldMkLst>
        <pc:spChg chg="add mod">
          <ac:chgData name="伊健 杜" userId="e69aded81da48593" providerId="LiveId" clId="{6693BA3A-D9BF-41F1-A100-F2001A25A5BD}" dt="2023-03-01T12:53:24.559" v="4430"/>
          <ac:spMkLst>
            <pc:docMk/>
            <pc:sldMk cId="3518088350" sldId="2370"/>
            <ac:spMk id="2" creationId="{B0D122F6-5EBB-0418-860A-479F752688DE}"/>
          </ac:spMkLst>
        </pc:spChg>
        <pc:spChg chg="add mod">
          <ac:chgData name="伊健 杜" userId="e69aded81da48593" providerId="LiveId" clId="{6693BA3A-D9BF-41F1-A100-F2001A25A5BD}" dt="2023-03-01T12:53:24.559" v="4430"/>
          <ac:spMkLst>
            <pc:docMk/>
            <pc:sldMk cId="3518088350" sldId="2370"/>
            <ac:spMk id="3" creationId="{D2C5C566-75E5-BE1C-DFFC-65AA0A5B5929}"/>
          </ac:spMkLst>
        </pc:spChg>
        <pc:spChg chg="add del mod">
          <ac:chgData name="伊健 杜" userId="e69aded81da48593" providerId="LiveId" clId="{6693BA3A-D9BF-41F1-A100-F2001A25A5BD}" dt="2023-03-01T12:19:50.518" v="3457" actId="478"/>
          <ac:spMkLst>
            <pc:docMk/>
            <pc:sldMk cId="3518088350" sldId="2370"/>
            <ac:spMk id="4" creationId="{4D12B0D5-067B-DF5D-4FBF-7EDE8D0E32A2}"/>
          </ac:spMkLst>
        </pc:spChg>
        <pc:spChg chg="mod">
          <ac:chgData name="伊健 杜" userId="e69aded81da48593" providerId="LiveId" clId="{6693BA3A-D9BF-41F1-A100-F2001A25A5BD}" dt="2023-03-01T11:33:20.130" v="1479" actId="20577"/>
          <ac:spMkLst>
            <pc:docMk/>
            <pc:sldMk cId="3518088350" sldId="2370"/>
            <ac:spMk id="5" creationId="{E7287B0E-EF55-E721-8EFA-9A9183C0EDF9}"/>
          </ac:spMkLst>
        </pc:spChg>
        <pc:spChg chg="add del mod">
          <ac:chgData name="伊健 杜" userId="e69aded81da48593" providerId="LiveId" clId="{6693BA3A-D9BF-41F1-A100-F2001A25A5BD}" dt="2023-03-01T12:19:49.626" v="3456" actId="478"/>
          <ac:spMkLst>
            <pc:docMk/>
            <pc:sldMk cId="3518088350" sldId="2370"/>
            <ac:spMk id="6" creationId="{3295FB46-2648-0D09-13F1-3F8B2944F387}"/>
          </ac:spMkLst>
        </pc:spChg>
        <pc:picChg chg="add mod">
          <ac:chgData name="伊健 杜" userId="e69aded81da48593" providerId="LiveId" clId="{6693BA3A-D9BF-41F1-A100-F2001A25A5BD}" dt="2023-03-01T12:37:36.711" v="4129" actId="1076"/>
          <ac:picMkLst>
            <pc:docMk/>
            <pc:sldMk cId="3518088350" sldId="2370"/>
            <ac:picMk id="13314" creationId="{F9D13F11-C2B2-8A4E-009F-1A137510BC14}"/>
          </ac:picMkLst>
        </pc:picChg>
      </pc:sldChg>
      <pc:sldChg chg="addSp modSp add mod">
        <pc:chgData name="伊健 杜" userId="e69aded81da48593" providerId="LiveId" clId="{6693BA3A-D9BF-41F1-A100-F2001A25A5BD}" dt="2023-03-01T12:53:24.559" v="4430"/>
        <pc:sldMkLst>
          <pc:docMk/>
          <pc:sldMk cId="2164497695" sldId="2371"/>
        </pc:sldMkLst>
        <pc:spChg chg="mod">
          <ac:chgData name="伊健 杜" userId="e69aded81da48593" providerId="LiveId" clId="{6693BA3A-D9BF-41F1-A100-F2001A25A5BD}" dt="2023-03-01T12:53:24.559" v="4430"/>
          <ac:spMkLst>
            <pc:docMk/>
            <pc:sldMk cId="2164497695" sldId="2371"/>
            <ac:spMk id="2" creationId="{10304424-DB4A-36E7-9E0D-D32A5DD0F26C}"/>
          </ac:spMkLst>
        </pc:spChg>
        <pc:spChg chg="add mod">
          <ac:chgData name="伊健 杜" userId="e69aded81da48593" providerId="LiveId" clId="{6693BA3A-D9BF-41F1-A100-F2001A25A5BD}" dt="2023-03-01T12:30:49.448" v="4103" actId="1076"/>
          <ac:spMkLst>
            <pc:docMk/>
            <pc:sldMk cId="2164497695" sldId="2371"/>
            <ac:spMk id="4" creationId="{47762F65-6AF3-1352-D33C-E5A3DBCE23DF}"/>
          </ac:spMkLst>
        </pc:spChg>
        <pc:spChg chg="mod">
          <ac:chgData name="伊健 杜" userId="e69aded81da48593" providerId="LiveId" clId="{6693BA3A-D9BF-41F1-A100-F2001A25A5BD}" dt="2023-03-01T12:53:24.559" v="4430"/>
          <ac:spMkLst>
            <pc:docMk/>
            <pc:sldMk cId="2164497695" sldId="2371"/>
            <ac:spMk id="5" creationId="{E7287B0E-EF55-E721-8EFA-9A9183C0EDF9}"/>
          </ac:spMkLst>
        </pc:spChg>
      </pc:sldChg>
      <pc:sldChg chg="modSp add mod">
        <pc:chgData name="伊健 杜" userId="e69aded81da48593" providerId="LiveId" clId="{6693BA3A-D9BF-41F1-A100-F2001A25A5BD}" dt="2023-03-01T12:53:24.559" v="4430"/>
        <pc:sldMkLst>
          <pc:docMk/>
          <pc:sldMk cId="4194069032" sldId="2372"/>
        </pc:sldMkLst>
        <pc:spChg chg="mod">
          <ac:chgData name="伊健 杜" userId="e69aded81da48593" providerId="LiveId" clId="{6693BA3A-D9BF-41F1-A100-F2001A25A5BD}" dt="2023-03-01T12:53:24.559" v="4430"/>
          <ac:spMkLst>
            <pc:docMk/>
            <pc:sldMk cId="4194069032" sldId="2372"/>
            <ac:spMk id="5" creationId="{E7287B0E-EF55-E721-8EFA-9A9183C0EDF9}"/>
          </ac:spMkLst>
        </pc:spChg>
      </pc:sldChg>
      <pc:sldChg chg="addSp modSp add mod">
        <pc:chgData name="伊健 杜" userId="e69aded81da48593" providerId="LiveId" clId="{6693BA3A-D9BF-41F1-A100-F2001A25A5BD}" dt="2023-03-01T12:53:24.559" v="4430"/>
        <pc:sldMkLst>
          <pc:docMk/>
          <pc:sldMk cId="2670088997" sldId="2373"/>
        </pc:sldMkLst>
        <pc:spChg chg="mod">
          <ac:chgData name="伊健 杜" userId="e69aded81da48593" providerId="LiveId" clId="{6693BA3A-D9BF-41F1-A100-F2001A25A5BD}" dt="2023-03-01T12:53:24.559" v="4430"/>
          <ac:spMkLst>
            <pc:docMk/>
            <pc:sldMk cId="2670088997" sldId="2373"/>
            <ac:spMk id="2" creationId="{10304424-DB4A-36E7-9E0D-D32A5DD0F26C}"/>
          </ac:spMkLst>
        </pc:spChg>
        <pc:spChg chg="mod">
          <ac:chgData name="伊健 杜" userId="e69aded81da48593" providerId="LiveId" clId="{6693BA3A-D9BF-41F1-A100-F2001A25A5BD}" dt="2023-03-01T12:53:24.559" v="4430"/>
          <ac:spMkLst>
            <pc:docMk/>
            <pc:sldMk cId="2670088997" sldId="2373"/>
            <ac:spMk id="5" creationId="{E7287B0E-EF55-E721-8EFA-9A9183C0EDF9}"/>
          </ac:spMkLst>
        </pc:spChg>
        <pc:picChg chg="add mod">
          <ac:chgData name="伊健 杜" userId="e69aded81da48593" providerId="LiveId" clId="{6693BA3A-D9BF-41F1-A100-F2001A25A5BD}" dt="2023-03-01T12:31:34.836" v="4107" actId="1076"/>
          <ac:picMkLst>
            <pc:docMk/>
            <pc:sldMk cId="2670088997" sldId="2373"/>
            <ac:picMk id="7170" creationId="{8D63F5D9-6547-3215-D907-619F5BEF01BC}"/>
          </ac:picMkLst>
        </pc:picChg>
      </pc:sldChg>
      <pc:sldChg chg="addSp modSp add mod">
        <pc:chgData name="伊健 杜" userId="e69aded81da48593" providerId="LiveId" clId="{6693BA3A-D9BF-41F1-A100-F2001A25A5BD}" dt="2023-03-01T12:53:24.559" v="4430"/>
        <pc:sldMkLst>
          <pc:docMk/>
          <pc:sldMk cId="447619762" sldId="2374"/>
        </pc:sldMkLst>
        <pc:spChg chg="mod">
          <ac:chgData name="伊健 杜" userId="e69aded81da48593" providerId="LiveId" clId="{6693BA3A-D9BF-41F1-A100-F2001A25A5BD}" dt="2023-03-01T12:53:24.559" v="4430"/>
          <ac:spMkLst>
            <pc:docMk/>
            <pc:sldMk cId="447619762" sldId="2374"/>
            <ac:spMk id="5" creationId="{E7287B0E-EF55-E721-8EFA-9A9183C0EDF9}"/>
          </ac:spMkLst>
        </pc:spChg>
        <pc:picChg chg="add mod">
          <ac:chgData name="伊健 杜" userId="e69aded81da48593" providerId="LiveId" clId="{6693BA3A-D9BF-41F1-A100-F2001A25A5BD}" dt="2023-03-01T12:27:23.808" v="4000" actId="1076"/>
          <ac:picMkLst>
            <pc:docMk/>
            <pc:sldMk cId="447619762" sldId="2374"/>
            <ac:picMk id="5122" creationId="{FC74E34B-6132-ABF7-2A21-AA22B1838C20}"/>
          </ac:picMkLst>
        </pc:picChg>
      </pc:sldChg>
      <pc:sldChg chg="modSp add mod">
        <pc:chgData name="伊健 杜" userId="e69aded81da48593" providerId="LiveId" clId="{6693BA3A-D9BF-41F1-A100-F2001A25A5BD}" dt="2023-03-01T12:53:24.559" v="4430"/>
        <pc:sldMkLst>
          <pc:docMk/>
          <pc:sldMk cId="1169143549" sldId="2375"/>
        </pc:sldMkLst>
        <pc:spChg chg="mod">
          <ac:chgData name="伊健 杜" userId="e69aded81da48593" providerId="LiveId" clId="{6693BA3A-D9BF-41F1-A100-F2001A25A5BD}" dt="2023-03-01T12:53:24.559" v="4430"/>
          <ac:spMkLst>
            <pc:docMk/>
            <pc:sldMk cId="1169143549" sldId="2375"/>
            <ac:spMk id="5" creationId="{E7287B0E-EF55-E721-8EFA-9A9183C0EDF9}"/>
          </ac:spMkLst>
        </pc:spChg>
      </pc:sldChg>
      <pc:sldChg chg="addSp modSp add mod">
        <pc:chgData name="伊健 杜" userId="e69aded81da48593" providerId="LiveId" clId="{6693BA3A-D9BF-41F1-A100-F2001A25A5BD}" dt="2023-03-01T12:53:24.559" v="4430"/>
        <pc:sldMkLst>
          <pc:docMk/>
          <pc:sldMk cId="3299091750" sldId="2376"/>
        </pc:sldMkLst>
        <pc:spChg chg="mod">
          <ac:chgData name="伊健 杜" userId="e69aded81da48593" providerId="LiveId" clId="{6693BA3A-D9BF-41F1-A100-F2001A25A5BD}" dt="2023-03-01T12:53:24.559" v="4430"/>
          <ac:spMkLst>
            <pc:docMk/>
            <pc:sldMk cId="3299091750" sldId="2376"/>
            <ac:spMk id="2" creationId="{10304424-DB4A-36E7-9E0D-D32A5DD0F26C}"/>
          </ac:spMkLst>
        </pc:spChg>
        <pc:spChg chg="mod">
          <ac:chgData name="伊健 杜" userId="e69aded81da48593" providerId="LiveId" clId="{6693BA3A-D9BF-41F1-A100-F2001A25A5BD}" dt="2023-03-01T12:53:24.559" v="4430"/>
          <ac:spMkLst>
            <pc:docMk/>
            <pc:sldMk cId="3299091750" sldId="2376"/>
            <ac:spMk id="5" creationId="{E7287B0E-EF55-E721-8EFA-9A9183C0EDF9}"/>
          </ac:spMkLst>
        </pc:spChg>
        <pc:picChg chg="add mod">
          <ac:chgData name="伊健 杜" userId="e69aded81da48593" providerId="LiveId" clId="{6693BA3A-D9BF-41F1-A100-F2001A25A5BD}" dt="2023-03-01T12:35:49.902" v="4119" actId="1076"/>
          <ac:picMkLst>
            <pc:docMk/>
            <pc:sldMk cId="3299091750" sldId="2376"/>
            <ac:picMk id="10242" creationId="{6A8FF06A-4B65-6D68-EEEE-606DDDA47F49}"/>
          </ac:picMkLst>
        </pc:picChg>
      </pc:sldChg>
      <pc:sldChg chg="add del">
        <pc:chgData name="伊健 杜" userId="e69aded81da48593" providerId="LiveId" clId="{6693BA3A-D9BF-41F1-A100-F2001A25A5BD}" dt="2023-03-01T11:45:45.389" v="2007" actId="47"/>
        <pc:sldMkLst>
          <pc:docMk/>
          <pc:sldMk cId="216422590" sldId="2377"/>
        </pc:sldMkLst>
      </pc:sldChg>
      <pc:sldChg chg="addSp delSp modSp add mod ord">
        <pc:chgData name="伊健 杜" userId="e69aded81da48593" providerId="LiveId" clId="{6693BA3A-D9BF-41F1-A100-F2001A25A5BD}" dt="2023-03-01T12:53:24.559" v="4430"/>
        <pc:sldMkLst>
          <pc:docMk/>
          <pc:sldMk cId="4111015641" sldId="2377"/>
        </pc:sldMkLst>
        <pc:spChg chg="add del">
          <ac:chgData name="伊健 杜" userId="e69aded81da48593" providerId="LiveId" clId="{6693BA3A-D9BF-41F1-A100-F2001A25A5BD}" dt="2023-03-01T12:33:36.097" v="4109" actId="478"/>
          <ac:spMkLst>
            <pc:docMk/>
            <pc:sldMk cId="4111015641" sldId="2377"/>
            <ac:spMk id="3" creationId="{AEAE6672-87C1-7B03-FBDE-535879013FD3}"/>
          </ac:spMkLst>
        </pc:spChg>
        <pc:spChg chg="mod">
          <ac:chgData name="伊健 杜" userId="e69aded81da48593" providerId="LiveId" clId="{6693BA3A-D9BF-41F1-A100-F2001A25A5BD}" dt="2023-03-01T12:53:24.559" v="4430"/>
          <ac:spMkLst>
            <pc:docMk/>
            <pc:sldMk cId="4111015641" sldId="2377"/>
            <ac:spMk id="5" creationId="{E7287B0E-EF55-E721-8EFA-9A9183C0EDF9}"/>
          </ac:spMkLst>
        </pc:spChg>
        <pc:picChg chg="add mod">
          <ac:chgData name="伊健 杜" userId="e69aded81da48593" providerId="LiveId" clId="{6693BA3A-D9BF-41F1-A100-F2001A25A5BD}" dt="2023-03-01T12:33:48.119" v="4113" actId="1076"/>
          <ac:picMkLst>
            <pc:docMk/>
            <pc:sldMk cId="4111015641" sldId="2377"/>
            <ac:picMk id="6" creationId="{8DD5BA4D-EEE0-88C4-DD41-FF848BE52C64}"/>
          </ac:picMkLst>
        </pc:picChg>
      </pc:sldChg>
      <pc:sldChg chg="addSp modSp add mod">
        <pc:chgData name="伊健 杜" userId="e69aded81da48593" providerId="LiveId" clId="{6693BA3A-D9BF-41F1-A100-F2001A25A5BD}" dt="2023-03-01T12:53:24.559" v="4430"/>
        <pc:sldMkLst>
          <pc:docMk/>
          <pc:sldMk cId="1735282236" sldId="2378"/>
        </pc:sldMkLst>
        <pc:spChg chg="mod">
          <ac:chgData name="伊健 杜" userId="e69aded81da48593" providerId="LiveId" clId="{6693BA3A-D9BF-41F1-A100-F2001A25A5BD}" dt="2023-03-01T12:53:24.559" v="4430"/>
          <ac:spMkLst>
            <pc:docMk/>
            <pc:sldMk cId="1735282236" sldId="2378"/>
            <ac:spMk id="5" creationId="{E7287B0E-EF55-E721-8EFA-9A9183C0EDF9}"/>
          </ac:spMkLst>
        </pc:spChg>
        <pc:picChg chg="add mod">
          <ac:chgData name="伊健 杜" userId="e69aded81da48593" providerId="LiveId" clId="{6693BA3A-D9BF-41F1-A100-F2001A25A5BD}" dt="2023-03-01T12:34:05.292" v="4117" actId="1076"/>
          <ac:picMkLst>
            <pc:docMk/>
            <pc:sldMk cId="1735282236" sldId="2378"/>
            <ac:picMk id="9218" creationId="{CA18016A-A365-4B76-F2D4-E6B127C3B020}"/>
          </ac:picMkLst>
        </pc:picChg>
      </pc:sldChg>
      <pc:sldChg chg="modSp add mod">
        <pc:chgData name="伊健 杜" userId="e69aded81da48593" providerId="LiveId" clId="{6693BA3A-D9BF-41F1-A100-F2001A25A5BD}" dt="2023-03-01T12:53:24.559" v="4430"/>
        <pc:sldMkLst>
          <pc:docMk/>
          <pc:sldMk cId="4041850011" sldId="2379"/>
        </pc:sldMkLst>
        <pc:spChg chg="mod">
          <ac:chgData name="伊健 杜" userId="e69aded81da48593" providerId="LiveId" clId="{6693BA3A-D9BF-41F1-A100-F2001A25A5BD}" dt="2023-03-01T12:53:24.559" v="4430"/>
          <ac:spMkLst>
            <pc:docMk/>
            <pc:sldMk cId="4041850011" sldId="2379"/>
            <ac:spMk id="5" creationId="{E7287B0E-EF55-E721-8EFA-9A9183C0EDF9}"/>
          </ac:spMkLst>
        </pc:spChg>
      </pc:sldChg>
      <pc:sldChg chg="addSp modSp add mod">
        <pc:chgData name="伊健 杜" userId="e69aded81da48593" providerId="LiveId" clId="{6693BA3A-D9BF-41F1-A100-F2001A25A5BD}" dt="2023-03-01T12:53:24.559" v="4430"/>
        <pc:sldMkLst>
          <pc:docMk/>
          <pc:sldMk cId="1481782367" sldId="2380"/>
        </pc:sldMkLst>
        <pc:spChg chg="mod">
          <ac:chgData name="伊健 杜" userId="e69aded81da48593" providerId="LiveId" clId="{6693BA3A-D9BF-41F1-A100-F2001A25A5BD}" dt="2023-03-01T12:53:24.559" v="4430"/>
          <ac:spMkLst>
            <pc:docMk/>
            <pc:sldMk cId="1481782367" sldId="2380"/>
            <ac:spMk id="2" creationId="{10304424-DB4A-36E7-9E0D-D32A5DD0F26C}"/>
          </ac:spMkLst>
        </pc:spChg>
        <pc:spChg chg="mod">
          <ac:chgData name="伊健 杜" userId="e69aded81da48593" providerId="LiveId" clId="{6693BA3A-D9BF-41F1-A100-F2001A25A5BD}" dt="2023-03-01T12:53:24.559" v="4430"/>
          <ac:spMkLst>
            <pc:docMk/>
            <pc:sldMk cId="1481782367" sldId="2380"/>
            <ac:spMk id="5" creationId="{E7287B0E-EF55-E721-8EFA-9A9183C0EDF9}"/>
          </ac:spMkLst>
        </pc:spChg>
        <pc:picChg chg="add mod">
          <ac:chgData name="伊健 杜" userId="e69aded81da48593" providerId="LiveId" clId="{6693BA3A-D9BF-41F1-A100-F2001A25A5BD}" dt="2023-03-01T12:36:30.850" v="4121" actId="1076"/>
          <ac:picMkLst>
            <pc:docMk/>
            <pc:sldMk cId="1481782367" sldId="2380"/>
            <ac:picMk id="11266" creationId="{A084A93F-1838-6B4A-BA3E-1BED42A2A244}"/>
          </ac:picMkLst>
        </pc:picChg>
        <pc:picChg chg="add mod">
          <ac:chgData name="伊健 杜" userId="e69aded81da48593" providerId="LiveId" clId="{6693BA3A-D9BF-41F1-A100-F2001A25A5BD}" dt="2023-03-01T12:36:52.205" v="4125" actId="1076"/>
          <ac:picMkLst>
            <pc:docMk/>
            <pc:sldMk cId="1481782367" sldId="2380"/>
            <ac:picMk id="11268" creationId="{48736C7E-BE36-FE70-758F-DF64B68E1F7B}"/>
          </ac:picMkLst>
        </pc:picChg>
      </pc:sldChg>
      <pc:sldChg chg="addSp modSp add mod">
        <pc:chgData name="伊健 杜" userId="e69aded81da48593" providerId="LiveId" clId="{6693BA3A-D9BF-41F1-A100-F2001A25A5BD}" dt="2023-03-01T12:53:24.559" v="4430"/>
        <pc:sldMkLst>
          <pc:docMk/>
          <pc:sldMk cId="3154943659" sldId="2381"/>
        </pc:sldMkLst>
        <pc:spChg chg="add mod">
          <ac:chgData name="伊健 杜" userId="e69aded81da48593" providerId="LiveId" clId="{6693BA3A-D9BF-41F1-A100-F2001A25A5BD}" dt="2023-03-01T12:53:24.559" v="4430"/>
          <ac:spMkLst>
            <pc:docMk/>
            <pc:sldMk cId="3154943659" sldId="2381"/>
            <ac:spMk id="4" creationId="{0D56E891-3F4A-4A78-FD58-765215674675}"/>
          </ac:spMkLst>
        </pc:spChg>
        <pc:spChg chg="mod">
          <ac:chgData name="伊健 杜" userId="e69aded81da48593" providerId="LiveId" clId="{6693BA3A-D9BF-41F1-A100-F2001A25A5BD}" dt="2023-03-01T12:53:24.559" v="4430"/>
          <ac:spMkLst>
            <pc:docMk/>
            <pc:sldMk cId="3154943659" sldId="2381"/>
            <ac:spMk id="5" creationId="{E7287B0E-EF55-E721-8EFA-9A9183C0EDF9}"/>
          </ac:spMkLst>
        </pc:spChg>
        <pc:picChg chg="add mod">
          <ac:chgData name="伊健 杜" userId="e69aded81da48593" providerId="LiveId" clId="{6693BA3A-D9BF-41F1-A100-F2001A25A5BD}" dt="2023-03-01T12:12:03.116" v="3116" actId="1076"/>
          <ac:picMkLst>
            <pc:docMk/>
            <pc:sldMk cId="3154943659" sldId="2381"/>
            <ac:picMk id="3" creationId="{195198EA-7228-4402-2B45-0A9CF7D21941}"/>
          </ac:picMkLst>
        </pc:picChg>
      </pc:sldChg>
      <pc:sldChg chg="addSp delSp modSp add mod">
        <pc:chgData name="伊健 杜" userId="e69aded81da48593" providerId="LiveId" clId="{6693BA3A-D9BF-41F1-A100-F2001A25A5BD}" dt="2023-03-01T12:53:24.559" v="4430"/>
        <pc:sldMkLst>
          <pc:docMk/>
          <pc:sldMk cId="3036228478" sldId="2382"/>
        </pc:sldMkLst>
        <pc:spChg chg="del">
          <ac:chgData name="伊健 杜" userId="e69aded81da48593" providerId="LiveId" clId="{6693BA3A-D9BF-41F1-A100-F2001A25A5BD}" dt="2023-03-01T12:12:44.564" v="3118" actId="478"/>
          <ac:spMkLst>
            <pc:docMk/>
            <pc:sldMk cId="3036228478" sldId="2382"/>
            <ac:spMk id="2" creationId="{3D382A30-60D0-4A25-A5FA-F1E66379E5B6}"/>
          </ac:spMkLst>
        </pc:spChg>
        <pc:spChg chg="mod">
          <ac:chgData name="伊健 杜" userId="e69aded81da48593" providerId="LiveId" clId="{6693BA3A-D9BF-41F1-A100-F2001A25A5BD}" dt="2023-03-01T12:53:24.559" v="4430"/>
          <ac:spMkLst>
            <pc:docMk/>
            <pc:sldMk cId="3036228478" sldId="2382"/>
            <ac:spMk id="3" creationId="{AFF80177-B508-486C-D283-AFDDC448C9C4}"/>
          </ac:spMkLst>
        </pc:spChg>
        <pc:spChg chg="del">
          <ac:chgData name="伊健 杜" userId="e69aded81da48593" providerId="LiveId" clId="{6693BA3A-D9BF-41F1-A100-F2001A25A5BD}" dt="2023-03-01T12:12:44.564" v="3118" actId="478"/>
          <ac:spMkLst>
            <pc:docMk/>
            <pc:sldMk cId="3036228478" sldId="2382"/>
            <ac:spMk id="4" creationId="{0B4477EF-7D6F-298E-6AFD-67C51205E42A}"/>
          </ac:spMkLst>
        </pc:spChg>
        <pc:spChg chg="del">
          <ac:chgData name="伊健 杜" userId="e69aded81da48593" providerId="LiveId" clId="{6693BA3A-D9BF-41F1-A100-F2001A25A5BD}" dt="2023-03-01T12:12:44.564" v="3118" actId="478"/>
          <ac:spMkLst>
            <pc:docMk/>
            <pc:sldMk cId="3036228478" sldId="2382"/>
            <ac:spMk id="5" creationId="{F4455B84-6C49-588D-FA0B-AEB62D144FC0}"/>
          </ac:spMkLst>
        </pc:spChg>
        <pc:spChg chg="add del mod">
          <ac:chgData name="伊健 杜" userId="e69aded81da48593" providerId="LiveId" clId="{6693BA3A-D9BF-41F1-A100-F2001A25A5BD}" dt="2023-03-01T12:53:24.559" v="4430"/>
          <ac:spMkLst>
            <pc:docMk/>
            <pc:sldMk cId="3036228478" sldId="2382"/>
            <ac:spMk id="6" creationId="{7D1A9FAF-112C-E053-0347-56F14B18EF64}"/>
          </ac:spMkLst>
        </pc:spChg>
        <pc:spChg chg="del">
          <ac:chgData name="伊健 杜" userId="e69aded81da48593" providerId="LiveId" clId="{6693BA3A-D9BF-41F1-A100-F2001A25A5BD}" dt="2023-03-01T12:12:44.564" v="3118" actId="478"/>
          <ac:spMkLst>
            <pc:docMk/>
            <pc:sldMk cId="3036228478" sldId="2382"/>
            <ac:spMk id="7" creationId="{845EF9B6-31BB-CF16-A8B8-7FF4D021400B}"/>
          </ac:spMkLst>
        </pc:spChg>
        <pc:spChg chg="add del mod">
          <ac:chgData name="伊健 杜" userId="e69aded81da48593" providerId="LiveId" clId="{6693BA3A-D9BF-41F1-A100-F2001A25A5BD}" dt="2023-03-01T12:53:24.559" v="4430"/>
          <ac:spMkLst>
            <pc:docMk/>
            <pc:sldMk cId="3036228478" sldId="2382"/>
            <ac:spMk id="8" creationId="{539830B7-6B21-6D13-2564-B76549D1AD8C}"/>
          </ac:spMkLst>
        </pc:spChg>
        <pc:spChg chg="del">
          <ac:chgData name="伊健 杜" userId="e69aded81da48593" providerId="LiveId" clId="{6693BA3A-D9BF-41F1-A100-F2001A25A5BD}" dt="2023-03-01T12:12:44.564" v="3118" actId="478"/>
          <ac:spMkLst>
            <pc:docMk/>
            <pc:sldMk cId="3036228478" sldId="2382"/>
            <ac:spMk id="9" creationId="{474A4C30-CC31-9726-A763-8EC12CD5B1D2}"/>
          </ac:spMkLst>
        </pc:spChg>
        <pc:spChg chg="del">
          <ac:chgData name="伊健 杜" userId="e69aded81da48593" providerId="LiveId" clId="{6693BA3A-D9BF-41F1-A100-F2001A25A5BD}" dt="2023-03-01T12:12:44.564" v="3118" actId="478"/>
          <ac:spMkLst>
            <pc:docMk/>
            <pc:sldMk cId="3036228478" sldId="2382"/>
            <ac:spMk id="11" creationId="{D7463D58-93F5-00C6-2C1D-39F11CAC612D}"/>
          </ac:spMkLst>
        </pc:spChg>
        <pc:spChg chg="add del mod">
          <ac:chgData name="伊健 杜" userId="e69aded81da48593" providerId="LiveId" clId="{6693BA3A-D9BF-41F1-A100-F2001A25A5BD}" dt="2023-03-01T12:53:24.559" v="4430"/>
          <ac:spMkLst>
            <pc:docMk/>
            <pc:sldMk cId="3036228478" sldId="2382"/>
            <ac:spMk id="12" creationId="{37EB41C4-25E1-6146-79ED-16D505D8F753}"/>
          </ac:spMkLst>
        </pc:spChg>
        <pc:spChg chg="del">
          <ac:chgData name="伊健 杜" userId="e69aded81da48593" providerId="LiveId" clId="{6693BA3A-D9BF-41F1-A100-F2001A25A5BD}" dt="2023-03-01T12:12:44.564" v="3118" actId="478"/>
          <ac:spMkLst>
            <pc:docMk/>
            <pc:sldMk cId="3036228478" sldId="2382"/>
            <ac:spMk id="13" creationId="{C4B73D40-F2B2-4F1A-7962-8E6C637524C4}"/>
          </ac:spMkLst>
        </pc:spChg>
        <pc:spChg chg="add del mod">
          <ac:chgData name="伊健 杜" userId="e69aded81da48593" providerId="LiveId" clId="{6693BA3A-D9BF-41F1-A100-F2001A25A5BD}" dt="2023-03-01T12:16:12.752" v="3185" actId="478"/>
          <ac:spMkLst>
            <pc:docMk/>
            <pc:sldMk cId="3036228478" sldId="2382"/>
            <ac:spMk id="14" creationId="{2C0348D1-8CF3-8041-0885-468480C26619}"/>
          </ac:spMkLst>
        </pc:spChg>
        <pc:spChg chg="add mod">
          <ac:chgData name="伊健 杜" userId="e69aded81da48593" providerId="LiveId" clId="{6693BA3A-D9BF-41F1-A100-F2001A25A5BD}" dt="2023-03-01T12:53:24.559" v="4430"/>
          <ac:spMkLst>
            <pc:docMk/>
            <pc:sldMk cId="3036228478" sldId="2382"/>
            <ac:spMk id="15" creationId="{3CDDDA13-DD99-EA14-BC8E-CD07CC1098AF}"/>
          </ac:spMkLst>
        </pc:spChg>
        <pc:spChg chg="add mod">
          <ac:chgData name="伊健 杜" userId="e69aded81da48593" providerId="LiveId" clId="{6693BA3A-D9BF-41F1-A100-F2001A25A5BD}" dt="2023-03-01T12:53:24.559" v="4430"/>
          <ac:spMkLst>
            <pc:docMk/>
            <pc:sldMk cId="3036228478" sldId="2382"/>
            <ac:spMk id="16" creationId="{840761CE-C376-7FF5-64EB-4D367BAAEAF6}"/>
          </ac:spMkLst>
        </pc:spChg>
      </pc:sldChg>
      <pc:sldChg chg="addSp modSp add mod">
        <pc:chgData name="伊健 杜" userId="e69aded81da48593" providerId="LiveId" clId="{6693BA3A-D9BF-41F1-A100-F2001A25A5BD}" dt="2023-03-01T12:53:24.559" v="4430"/>
        <pc:sldMkLst>
          <pc:docMk/>
          <pc:sldMk cId="459982546" sldId="2383"/>
        </pc:sldMkLst>
        <pc:spChg chg="mod">
          <ac:chgData name="伊健 杜" userId="e69aded81da48593" providerId="LiveId" clId="{6693BA3A-D9BF-41F1-A100-F2001A25A5BD}" dt="2023-03-01T12:53:24.559" v="4430"/>
          <ac:spMkLst>
            <pc:docMk/>
            <pc:sldMk cId="459982546" sldId="2383"/>
            <ac:spMk id="2" creationId="{B0D122F6-5EBB-0418-860A-479F752688DE}"/>
          </ac:spMkLst>
        </pc:spChg>
        <pc:spChg chg="mod">
          <ac:chgData name="伊健 杜" userId="e69aded81da48593" providerId="LiveId" clId="{6693BA3A-D9BF-41F1-A100-F2001A25A5BD}" dt="2023-03-01T12:53:24.559" v="4430"/>
          <ac:spMkLst>
            <pc:docMk/>
            <pc:sldMk cId="459982546" sldId="2383"/>
            <ac:spMk id="3" creationId="{D2C5C566-75E5-BE1C-DFFC-65AA0A5B5929}"/>
          </ac:spMkLst>
        </pc:spChg>
        <pc:picChg chg="add mod">
          <ac:chgData name="伊健 杜" userId="e69aded81da48593" providerId="LiveId" clId="{6693BA3A-D9BF-41F1-A100-F2001A25A5BD}" dt="2023-03-01T12:38:21.723" v="4133" actId="1076"/>
          <ac:picMkLst>
            <pc:docMk/>
            <pc:sldMk cId="459982546" sldId="2383"/>
            <ac:picMk id="14338" creationId="{E9766B5A-7F6E-C7C9-3CE6-A707E79A6E67}"/>
          </ac:picMkLst>
        </pc:picChg>
      </pc:sldChg>
      <pc:sldChg chg="addSp modSp add mod">
        <pc:chgData name="伊健 杜" userId="e69aded81da48593" providerId="LiveId" clId="{6693BA3A-D9BF-41F1-A100-F2001A25A5BD}" dt="2023-03-01T12:53:24.559" v="4430"/>
        <pc:sldMkLst>
          <pc:docMk/>
          <pc:sldMk cId="1402866946" sldId="2384"/>
        </pc:sldMkLst>
        <pc:spChg chg="mod">
          <ac:chgData name="伊健 杜" userId="e69aded81da48593" providerId="LiveId" clId="{6693BA3A-D9BF-41F1-A100-F2001A25A5BD}" dt="2023-03-01T12:53:24.559" v="4430"/>
          <ac:spMkLst>
            <pc:docMk/>
            <pc:sldMk cId="1402866946" sldId="2384"/>
            <ac:spMk id="2" creationId="{B0D122F6-5EBB-0418-860A-479F752688DE}"/>
          </ac:spMkLst>
        </pc:spChg>
        <pc:spChg chg="mod">
          <ac:chgData name="伊健 杜" userId="e69aded81da48593" providerId="LiveId" clId="{6693BA3A-D9BF-41F1-A100-F2001A25A5BD}" dt="2023-03-01T12:53:24.559" v="4430"/>
          <ac:spMkLst>
            <pc:docMk/>
            <pc:sldMk cId="1402866946" sldId="2384"/>
            <ac:spMk id="3" creationId="{D2C5C566-75E5-BE1C-DFFC-65AA0A5B5929}"/>
          </ac:spMkLst>
        </pc:spChg>
        <pc:spChg chg="mod">
          <ac:chgData name="伊健 杜" userId="e69aded81da48593" providerId="LiveId" clId="{6693BA3A-D9BF-41F1-A100-F2001A25A5BD}" dt="2023-03-01T12:39:44.803" v="4135" actId="1076"/>
          <ac:spMkLst>
            <pc:docMk/>
            <pc:sldMk cId="1402866946" sldId="2384"/>
            <ac:spMk id="5" creationId="{E7287B0E-EF55-E721-8EFA-9A9183C0EDF9}"/>
          </ac:spMkLst>
        </pc:spChg>
        <pc:picChg chg="add mod">
          <ac:chgData name="伊健 杜" userId="e69aded81da48593" providerId="LiveId" clId="{6693BA3A-D9BF-41F1-A100-F2001A25A5BD}" dt="2023-03-01T12:39:44.803" v="4135" actId="1076"/>
          <ac:picMkLst>
            <pc:docMk/>
            <pc:sldMk cId="1402866946" sldId="2384"/>
            <ac:picMk id="15362" creationId="{847A70DB-E25E-BDF7-A013-0359FCCF1240}"/>
          </ac:picMkLst>
        </pc:picChg>
      </pc:sldChg>
      <pc:sldChg chg="addSp modSp add mod">
        <pc:chgData name="伊健 杜" userId="e69aded81da48593" providerId="LiveId" clId="{6693BA3A-D9BF-41F1-A100-F2001A25A5BD}" dt="2023-03-01T12:53:24.559" v="4430"/>
        <pc:sldMkLst>
          <pc:docMk/>
          <pc:sldMk cId="2023395980" sldId="2385"/>
        </pc:sldMkLst>
        <pc:spChg chg="mod">
          <ac:chgData name="伊健 杜" userId="e69aded81da48593" providerId="LiveId" clId="{6693BA3A-D9BF-41F1-A100-F2001A25A5BD}" dt="2023-03-01T12:53:24.559" v="4430"/>
          <ac:spMkLst>
            <pc:docMk/>
            <pc:sldMk cId="2023395980" sldId="2385"/>
            <ac:spMk id="2" creationId="{B0D122F6-5EBB-0418-860A-479F752688DE}"/>
          </ac:spMkLst>
        </pc:spChg>
        <pc:spChg chg="mod">
          <ac:chgData name="伊健 杜" userId="e69aded81da48593" providerId="LiveId" clId="{6693BA3A-D9BF-41F1-A100-F2001A25A5BD}" dt="2023-03-01T12:53:24.559" v="4430"/>
          <ac:spMkLst>
            <pc:docMk/>
            <pc:sldMk cId="2023395980" sldId="2385"/>
            <ac:spMk id="3" creationId="{D2C5C566-75E5-BE1C-DFFC-65AA0A5B5929}"/>
          </ac:spMkLst>
        </pc:spChg>
        <pc:picChg chg="add mod">
          <ac:chgData name="伊健 杜" userId="e69aded81da48593" providerId="LiveId" clId="{6693BA3A-D9BF-41F1-A100-F2001A25A5BD}" dt="2023-03-01T12:40:03.244" v="4138" actId="1076"/>
          <ac:picMkLst>
            <pc:docMk/>
            <pc:sldMk cId="2023395980" sldId="2385"/>
            <ac:picMk id="16386" creationId="{0EB7843B-2A61-0AE0-F9CA-09A9BCA4CBB5}"/>
          </ac:picMkLst>
        </pc:picChg>
      </pc:sldChg>
      <pc:sldChg chg="addSp modSp add mod">
        <pc:chgData name="伊健 杜" userId="e69aded81da48593" providerId="LiveId" clId="{6693BA3A-D9BF-41F1-A100-F2001A25A5BD}" dt="2023-03-01T12:53:24.559" v="4430"/>
        <pc:sldMkLst>
          <pc:docMk/>
          <pc:sldMk cId="2201681272" sldId="2386"/>
        </pc:sldMkLst>
        <pc:spChg chg="mod">
          <ac:chgData name="伊健 杜" userId="e69aded81da48593" providerId="LiveId" clId="{6693BA3A-D9BF-41F1-A100-F2001A25A5BD}" dt="2023-03-01T12:53:24.559" v="4430"/>
          <ac:spMkLst>
            <pc:docMk/>
            <pc:sldMk cId="2201681272" sldId="2386"/>
            <ac:spMk id="2" creationId="{B0D122F6-5EBB-0418-860A-479F752688DE}"/>
          </ac:spMkLst>
        </pc:spChg>
        <pc:spChg chg="mod">
          <ac:chgData name="伊健 杜" userId="e69aded81da48593" providerId="LiveId" clId="{6693BA3A-D9BF-41F1-A100-F2001A25A5BD}" dt="2023-03-01T12:53:24.559" v="4430"/>
          <ac:spMkLst>
            <pc:docMk/>
            <pc:sldMk cId="2201681272" sldId="2386"/>
            <ac:spMk id="3" creationId="{D2C5C566-75E5-BE1C-DFFC-65AA0A5B5929}"/>
          </ac:spMkLst>
        </pc:spChg>
        <pc:picChg chg="add mod">
          <ac:chgData name="伊健 杜" userId="e69aded81da48593" providerId="LiveId" clId="{6693BA3A-D9BF-41F1-A100-F2001A25A5BD}" dt="2023-03-01T12:41:12.518" v="4156" actId="1076"/>
          <ac:picMkLst>
            <pc:docMk/>
            <pc:sldMk cId="2201681272" sldId="2386"/>
            <ac:picMk id="17410" creationId="{CE92A232-9FD4-A562-BDC6-650C32D06C25}"/>
          </ac:picMkLst>
        </pc:picChg>
        <pc:picChg chg="add mod">
          <ac:chgData name="伊健 杜" userId="e69aded81da48593" providerId="LiveId" clId="{6693BA3A-D9BF-41F1-A100-F2001A25A5BD}" dt="2023-03-01T12:41:13.547" v="4157" actId="1076"/>
          <ac:picMkLst>
            <pc:docMk/>
            <pc:sldMk cId="2201681272" sldId="2386"/>
            <ac:picMk id="17412" creationId="{2C9E56CA-2E90-6637-0989-5A92AB1376F5}"/>
          </ac:picMkLst>
        </pc:picChg>
      </pc:sldChg>
      <pc:sldChg chg="addSp modSp add mod">
        <pc:chgData name="伊健 杜" userId="e69aded81da48593" providerId="LiveId" clId="{6693BA3A-D9BF-41F1-A100-F2001A25A5BD}" dt="2023-03-01T12:53:24.559" v="4430"/>
        <pc:sldMkLst>
          <pc:docMk/>
          <pc:sldMk cId="1923825496" sldId="2387"/>
        </pc:sldMkLst>
        <pc:spChg chg="mod">
          <ac:chgData name="伊健 杜" userId="e69aded81da48593" providerId="LiveId" clId="{6693BA3A-D9BF-41F1-A100-F2001A25A5BD}" dt="2023-03-01T12:53:24.559" v="4430"/>
          <ac:spMkLst>
            <pc:docMk/>
            <pc:sldMk cId="1923825496" sldId="2387"/>
            <ac:spMk id="2" creationId="{10304424-DB4A-36E7-9E0D-D32A5DD0F26C}"/>
          </ac:spMkLst>
        </pc:spChg>
        <pc:spChg chg="mod">
          <ac:chgData name="伊健 杜" userId="e69aded81da48593" providerId="LiveId" clId="{6693BA3A-D9BF-41F1-A100-F2001A25A5BD}" dt="2023-03-01T12:53:24.559" v="4430"/>
          <ac:spMkLst>
            <pc:docMk/>
            <pc:sldMk cId="1923825496" sldId="2387"/>
            <ac:spMk id="5" creationId="{E7287B0E-EF55-E721-8EFA-9A9183C0EDF9}"/>
          </ac:spMkLst>
        </pc:spChg>
        <pc:picChg chg="add mod">
          <ac:chgData name="伊健 杜" userId="e69aded81da48593" providerId="LiveId" clId="{6693BA3A-D9BF-41F1-A100-F2001A25A5BD}" dt="2023-03-01T12:37:19.281" v="4127" actId="1076"/>
          <ac:picMkLst>
            <pc:docMk/>
            <pc:sldMk cId="1923825496" sldId="2387"/>
            <ac:picMk id="12290" creationId="{00E6C542-A4BA-3219-A1D2-FB4FEE539EC6}"/>
          </ac:picMkLst>
        </pc:picChg>
      </pc:sldChg>
      <pc:sldChg chg="addSp modSp add mod">
        <pc:chgData name="伊健 杜" userId="e69aded81da48593" providerId="LiveId" clId="{6693BA3A-D9BF-41F1-A100-F2001A25A5BD}" dt="2023-03-01T12:53:24.559" v="4430"/>
        <pc:sldMkLst>
          <pc:docMk/>
          <pc:sldMk cId="2094141012" sldId="2388"/>
        </pc:sldMkLst>
        <pc:spChg chg="mod">
          <ac:chgData name="伊健 杜" userId="e69aded81da48593" providerId="LiveId" clId="{6693BA3A-D9BF-41F1-A100-F2001A25A5BD}" dt="2023-03-01T12:53:24.559" v="4430"/>
          <ac:spMkLst>
            <pc:docMk/>
            <pc:sldMk cId="2094141012" sldId="2388"/>
            <ac:spMk id="2" creationId="{B0D122F6-5EBB-0418-860A-479F752688DE}"/>
          </ac:spMkLst>
        </pc:spChg>
        <pc:spChg chg="mod">
          <ac:chgData name="伊健 杜" userId="e69aded81da48593" providerId="LiveId" clId="{6693BA3A-D9BF-41F1-A100-F2001A25A5BD}" dt="2023-03-01T12:53:24.559" v="4430"/>
          <ac:spMkLst>
            <pc:docMk/>
            <pc:sldMk cId="2094141012" sldId="2388"/>
            <ac:spMk id="3" creationId="{D2C5C566-75E5-BE1C-DFFC-65AA0A5B5929}"/>
          </ac:spMkLst>
        </pc:spChg>
        <pc:picChg chg="add mod">
          <ac:chgData name="伊健 杜" userId="e69aded81da48593" providerId="LiveId" clId="{6693BA3A-D9BF-41F1-A100-F2001A25A5BD}" dt="2023-03-01T12:42:10.655" v="4162" actId="1076"/>
          <ac:picMkLst>
            <pc:docMk/>
            <pc:sldMk cId="2094141012" sldId="2388"/>
            <ac:picMk id="18434" creationId="{0C51AFCB-43D8-447E-2C0F-0364FF438ACF}"/>
          </ac:picMkLst>
        </pc:picChg>
      </pc:sldChg>
      <pc:sldChg chg="addSp delSp modSp add mod">
        <pc:chgData name="伊健 杜" userId="e69aded81da48593" providerId="LiveId" clId="{6693BA3A-D9BF-41F1-A100-F2001A25A5BD}" dt="2023-03-01T12:53:24.559" v="4430"/>
        <pc:sldMkLst>
          <pc:docMk/>
          <pc:sldMk cId="4130767050" sldId="2389"/>
        </pc:sldMkLst>
        <pc:spChg chg="mod">
          <ac:chgData name="伊健 杜" userId="e69aded81da48593" providerId="LiveId" clId="{6693BA3A-D9BF-41F1-A100-F2001A25A5BD}" dt="2023-03-01T12:45:26.984" v="4182" actId="20577"/>
          <ac:spMkLst>
            <pc:docMk/>
            <pc:sldMk cId="4130767050" sldId="2389"/>
            <ac:spMk id="2" creationId="{10304424-DB4A-36E7-9E0D-D32A5DD0F26C}"/>
          </ac:spMkLst>
        </pc:spChg>
        <pc:spChg chg="mod">
          <ac:chgData name="伊健 杜" userId="e69aded81da48593" providerId="LiveId" clId="{6693BA3A-D9BF-41F1-A100-F2001A25A5BD}" dt="2023-03-01T12:53:24.559" v="4430"/>
          <ac:spMkLst>
            <pc:docMk/>
            <pc:sldMk cId="4130767050" sldId="2389"/>
            <ac:spMk id="5" creationId="{E7287B0E-EF55-E721-8EFA-9A9183C0EDF9}"/>
          </ac:spMkLst>
        </pc:spChg>
        <pc:picChg chg="del">
          <ac:chgData name="伊健 杜" userId="e69aded81da48593" providerId="LiveId" clId="{6693BA3A-D9BF-41F1-A100-F2001A25A5BD}" dt="2023-03-01T12:45:28.911" v="4183" actId="478"/>
          <ac:picMkLst>
            <pc:docMk/>
            <pc:sldMk cId="4130767050" sldId="2389"/>
            <ac:picMk id="11266" creationId="{A084A93F-1838-6B4A-BA3E-1BED42A2A244}"/>
          </ac:picMkLst>
        </pc:picChg>
        <pc:picChg chg="del">
          <ac:chgData name="伊健 杜" userId="e69aded81da48593" providerId="LiveId" clId="{6693BA3A-D9BF-41F1-A100-F2001A25A5BD}" dt="2023-03-01T12:45:29.287" v="4184" actId="478"/>
          <ac:picMkLst>
            <pc:docMk/>
            <pc:sldMk cId="4130767050" sldId="2389"/>
            <ac:picMk id="11268" creationId="{48736C7E-BE36-FE70-758F-DF64B68E1F7B}"/>
          </ac:picMkLst>
        </pc:picChg>
        <pc:picChg chg="add mod">
          <ac:chgData name="伊健 杜" userId="e69aded81da48593" providerId="LiveId" clId="{6693BA3A-D9BF-41F1-A100-F2001A25A5BD}" dt="2023-03-01T12:48:33.439" v="4361" actId="1076"/>
          <ac:picMkLst>
            <pc:docMk/>
            <pc:sldMk cId="4130767050" sldId="2389"/>
            <ac:picMk id="20482" creationId="{3327FAAA-3DD5-CDA4-F180-2E0F2D86C4E6}"/>
          </ac:picMkLst>
        </pc:picChg>
      </pc:sldChg>
      <pc:sldChg chg="addSp modSp add mod">
        <pc:chgData name="伊健 杜" userId="e69aded81da48593" providerId="LiveId" clId="{6693BA3A-D9BF-41F1-A100-F2001A25A5BD}" dt="2023-03-01T12:53:24.559" v="4430"/>
        <pc:sldMkLst>
          <pc:docMk/>
          <pc:sldMk cId="3829797887" sldId="2390"/>
        </pc:sldMkLst>
        <pc:spChg chg="mod">
          <ac:chgData name="伊健 杜" userId="e69aded81da48593" providerId="LiveId" clId="{6693BA3A-D9BF-41F1-A100-F2001A25A5BD}" dt="2023-03-01T12:53:24.559" v="4430"/>
          <ac:spMkLst>
            <pc:docMk/>
            <pc:sldMk cId="3829797887" sldId="2390"/>
            <ac:spMk id="5" creationId="{E7287B0E-EF55-E721-8EFA-9A9183C0EDF9}"/>
          </ac:spMkLst>
        </pc:spChg>
        <pc:picChg chg="add mod">
          <ac:chgData name="伊健 杜" userId="e69aded81da48593" providerId="LiveId" clId="{6693BA3A-D9BF-41F1-A100-F2001A25A5BD}" dt="2023-03-01T12:49:44.035" v="4369" actId="1076"/>
          <ac:picMkLst>
            <pc:docMk/>
            <pc:sldMk cId="3829797887" sldId="2390"/>
            <ac:picMk id="19458" creationId="{6B3FDD14-D66A-5E2D-D279-209D60F44D3F}"/>
          </ac:picMkLst>
        </pc:picChg>
      </pc:sldChg>
      <pc:sldChg chg="modSp add mod">
        <pc:chgData name="伊健 杜" userId="e69aded81da48593" providerId="LiveId" clId="{6693BA3A-D9BF-41F1-A100-F2001A25A5BD}" dt="2023-03-01T12:53:24.559" v="4430"/>
        <pc:sldMkLst>
          <pc:docMk/>
          <pc:sldMk cId="3514973378" sldId="2391"/>
        </pc:sldMkLst>
        <pc:spChg chg="mod">
          <ac:chgData name="伊健 杜" userId="e69aded81da48593" providerId="LiveId" clId="{6693BA3A-D9BF-41F1-A100-F2001A25A5BD}" dt="2023-03-01T12:53:24.559" v="4430"/>
          <ac:spMkLst>
            <pc:docMk/>
            <pc:sldMk cId="3514973378" sldId="2391"/>
            <ac:spMk id="5" creationId="{E7287B0E-EF55-E721-8EFA-9A9183C0EDF9}"/>
          </ac:spMkLst>
        </pc:spChg>
      </pc:sldChg>
      <pc:sldChg chg="modSp add mod">
        <pc:chgData name="伊健 杜" userId="e69aded81da48593" providerId="LiveId" clId="{6693BA3A-D9BF-41F1-A100-F2001A25A5BD}" dt="2023-03-01T12:53:24.559" v="4430"/>
        <pc:sldMkLst>
          <pc:docMk/>
          <pc:sldMk cId="3949187802" sldId="2392"/>
        </pc:sldMkLst>
        <pc:spChg chg="mod">
          <ac:chgData name="伊健 杜" userId="e69aded81da48593" providerId="LiveId" clId="{6693BA3A-D9BF-41F1-A100-F2001A25A5BD}" dt="2023-03-01T12:53:24.559" v="4430"/>
          <ac:spMkLst>
            <pc:docMk/>
            <pc:sldMk cId="3949187802" sldId="2392"/>
            <ac:spMk id="5" creationId="{E7287B0E-EF55-E721-8EFA-9A9183C0EDF9}"/>
          </ac:spMkLst>
        </pc:spChg>
      </pc:sldChg>
    </pc:docChg>
  </pc:docChgLst>
  <pc:docChgLst>
    <pc:chgData name="伊健 杜" userId="e69aded81da48593" providerId="LiveId" clId="{87D56104-748E-4961-88D4-29E69C62AA7D}"/>
    <pc:docChg chg="addSld delSld modSld">
      <pc:chgData name="伊健 杜" userId="e69aded81da48593" providerId="LiveId" clId="{87D56104-748E-4961-88D4-29E69C62AA7D}" dt="2022-11-10T14:53:04.155" v="32" actId="14100"/>
      <pc:docMkLst>
        <pc:docMk/>
      </pc:docMkLst>
      <pc:sldChg chg="del">
        <pc:chgData name="伊健 杜" userId="e69aded81da48593" providerId="LiveId" clId="{87D56104-748E-4961-88D4-29E69C62AA7D}" dt="2022-11-10T14:29:05.502" v="0" actId="47"/>
        <pc:sldMkLst>
          <pc:docMk/>
          <pc:sldMk cId="3489661798" sldId="1369"/>
        </pc:sldMkLst>
      </pc:sldChg>
      <pc:sldChg chg="del">
        <pc:chgData name="伊健 杜" userId="e69aded81da48593" providerId="LiveId" clId="{87D56104-748E-4961-88D4-29E69C62AA7D}" dt="2022-11-10T14:29:05.502" v="0" actId="47"/>
        <pc:sldMkLst>
          <pc:docMk/>
          <pc:sldMk cId="4147561219" sldId="1370"/>
        </pc:sldMkLst>
      </pc:sldChg>
      <pc:sldChg chg="del">
        <pc:chgData name="伊健 杜" userId="e69aded81da48593" providerId="LiveId" clId="{87D56104-748E-4961-88D4-29E69C62AA7D}" dt="2022-11-10T14:29:05.502" v="0" actId="47"/>
        <pc:sldMkLst>
          <pc:docMk/>
          <pc:sldMk cId="819749412" sldId="1371"/>
        </pc:sldMkLst>
      </pc:sldChg>
      <pc:sldChg chg="addSp delSp modSp add mod">
        <pc:chgData name="伊健 杜" userId="e69aded81da48593" providerId="LiveId" clId="{87D56104-748E-4961-88D4-29E69C62AA7D}" dt="2022-11-10T14:51:24.591" v="27" actId="1076"/>
        <pc:sldMkLst>
          <pc:docMk/>
          <pc:sldMk cId="664068428" sldId="1419"/>
        </pc:sldMkLst>
        <pc:spChg chg="add del mod">
          <ac:chgData name="伊健 杜" userId="e69aded81da48593" providerId="LiveId" clId="{87D56104-748E-4961-88D4-29E69C62AA7D}" dt="2022-11-10T14:50:38.613" v="12" actId="478"/>
          <ac:spMkLst>
            <pc:docMk/>
            <pc:sldMk cId="664068428" sldId="1419"/>
            <ac:spMk id="3" creationId="{F032293D-FAB4-5434-36FA-84CF0166B87B}"/>
          </ac:spMkLst>
        </pc:spChg>
        <pc:spChg chg="add del mod">
          <ac:chgData name="伊健 杜" userId="e69aded81da48593" providerId="LiveId" clId="{87D56104-748E-4961-88D4-29E69C62AA7D}" dt="2022-11-10T14:50:38.613" v="12" actId="478"/>
          <ac:spMkLst>
            <pc:docMk/>
            <pc:sldMk cId="664068428" sldId="1419"/>
            <ac:spMk id="6" creationId="{0E369B93-BC22-83EE-AFDB-8F536D02F7C8}"/>
          </ac:spMkLst>
        </pc:spChg>
        <pc:picChg chg="add mod">
          <ac:chgData name="伊健 杜" userId="e69aded81da48593" providerId="LiveId" clId="{87D56104-748E-4961-88D4-29E69C62AA7D}" dt="2022-11-10T14:50:39.590" v="13" actId="1076"/>
          <ac:picMkLst>
            <pc:docMk/>
            <pc:sldMk cId="664068428" sldId="1419"/>
            <ac:picMk id="2" creationId="{8E75A0F4-064C-C348-49AB-6AF51CAA1ACA}"/>
          </ac:picMkLst>
        </pc:picChg>
        <pc:picChg chg="del mod">
          <ac:chgData name="伊健 杜" userId="e69aded81da48593" providerId="LiveId" clId="{87D56104-748E-4961-88D4-29E69C62AA7D}" dt="2022-11-10T14:49:56.374" v="3" actId="478"/>
          <ac:picMkLst>
            <pc:docMk/>
            <pc:sldMk cId="664068428" sldId="1419"/>
            <ac:picMk id="4" creationId="{7E3D8C72-24A9-9A3F-1D39-C41EDEF253C9}"/>
          </ac:picMkLst>
        </pc:picChg>
        <pc:picChg chg="add del mod">
          <ac:chgData name="伊健 杜" userId="e69aded81da48593" providerId="LiveId" clId="{87D56104-748E-4961-88D4-29E69C62AA7D}" dt="2022-11-10T14:50:38.613" v="12" actId="478"/>
          <ac:picMkLst>
            <pc:docMk/>
            <pc:sldMk cId="664068428" sldId="1419"/>
            <ac:picMk id="5" creationId="{50AD61DD-28A7-80A4-2DEA-8447142D8DB5}"/>
          </ac:picMkLst>
        </pc:picChg>
        <pc:picChg chg="add mod">
          <ac:chgData name="伊健 杜" userId="e69aded81da48593" providerId="LiveId" clId="{87D56104-748E-4961-88D4-29E69C62AA7D}" dt="2022-11-10T14:50:42.884" v="15" actId="1076"/>
          <ac:picMkLst>
            <pc:docMk/>
            <pc:sldMk cId="664068428" sldId="1419"/>
            <ac:picMk id="7" creationId="{EEBCB9B0-2BEB-D92D-3292-1415472AC445}"/>
          </ac:picMkLst>
        </pc:picChg>
        <pc:picChg chg="add mod">
          <ac:chgData name="伊健 杜" userId="e69aded81da48593" providerId="LiveId" clId="{87D56104-748E-4961-88D4-29E69C62AA7D}" dt="2022-11-10T14:51:24.591" v="27" actId="1076"/>
          <ac:picMkLst>
            <pc:docMk/>
            <pc:sldMk cId="664068428" sldId="1419"/>
            <ac:picMk id="8" creationId="{15CD8080-1FC3-A8D8-F16F-5C10E9B0ECCE}"/>
          </ac:picMkLst>
        </pc:picChg>
        <pc:picChg chg="add mod">
          <ac:chgData name="伊健 杜" userId="e69aded81da48593" providerId="LiveId" clId="{87D56104-748E-4961-88D4-29E69C62AA7D}" dt="2022-11-10T14:51:20.275" v="25" actId="1076"/>
          <ac:picMkLst>
            <pc:docMk/>
            <pc:sldMk cId="664068428" sldId="1419"/>
            <ac:picMk id="1026" creationId="{25BC9060-ABFB-28BD-3D1D-B2687DA7EE8B}"/>
          </ac:picMkLst>
        </pc:picChg>
        <pc:picChg chg="del mod">
          <ac:chgData name="伊健 杜" userId="e69aded81da48593" providerId="LiveId" clId="{87D56104-748E-4961-88D4-29E69C62AA7D}" dt="2022-11-10T14:49:56.374" v="3" actId="478"/>
          <ac:picMkLst>
            <pc:docMk/>
            <pc:sldMk cId="664068428" sldId="1419"/>
            <ac:picMk id="23554" creationId="{BFC2C6A0-47FA-7D6F-DE3A-00BD8D9CCD14}"/>
          </ac:picMkLst>
        </pc:picChg>
        <pc:picChg chg="del mod">
          <ac:chgData name="伊健 杜" userId="e69aded81da48593" providerId="LiveId" clId="{87D56104-748E-4961-88D4-29E69C62AA7D}" dt="2022-11-10T14:49:56.374" v="3" actId="478"/>
          <ac:picMkLst>
            <pc:docMk/>
            <pc:sldMk cId="664068428" sldId="1419"/>
            <ac:picMk id="23556" creationId="{52CF17A6-2C05-5D87-2F91-FA1A47A5D073}"/>
          </ac:picMkLst>
        </pc:picChg>
        <pc:picChg chg="del mod">
          <ac:chgData name="伊健 杜" userId="e69aded81da48593" providerId="LiveId" clId="{87D56104-748E-4961-88D4-29E69C62AA7D}" dt="2022-11-10T14:49:56.374" v="3" actId="478"/>
          <ac:picMkLst>
            <pc:docMk/>
            <pc:sldMk cId="664068428" sldId="1419"/>
            <ac:picMk id="23558" creationId="{FC4C1C10-D3AB-E9D5-FAE1-DACF20D5C80F}"/>
          </ac:picMkLst>
        </pc:picChg>
      </pc:sldChg>
      <pc:sldChg chg="addSp delSp modSp add">
        <pc:chgData name="伊健 杜" userId="e69aded81da48593" providerId="LiveId" clId="{87D56104-748E-4961-88D4-29E69C62AA7D}" dt="2022-11-10T14:53:04.155" v="32" actId="14100"/>
        <pc:sldMkLst>
          <pc:docMk/>
          <pc:sldMk cId="2322224778" sldId="1420"/>
        </pc:sldMkLst>
        <pc:picChg chg="add mod">
          <ac:chgData name="伊健 杜" userId="e69aded81da48593" providerId="LiveId" clId="{87D56104-748E-4961-88D4-29E69C62AA7D}" dt="2022-11-10T14:53:04.155" v="32" actId="14100"/>
          <ac:picMkLst>
            <pc:docMk/>
            <pc:sldMk cId="2322224778" sldId="1420"/>
            <ac:picMk id="2050" creationId="{9F6FE37F-F5E4-C8D9-C1FD-2DBBFD6D6586}"/>
          </ac:picMkLst>
        </pc:picChg>
        <pc:picChg chg="del">
          <ac:chgData name="伊健 杜" userId="e69aded81da48593" providerId="LiveId" clId="{87D56104-748E-4961-88D4-29E69C62AA7D}" dt="2022-11-10T14:51:37.082" v="29" actId="478"/>
          <ac:picMkLst>
            <pc:docMk/>
            <pc:sldMk cId="2322224778" sldId="1420"/>
            <ac:picMk id="25606" creationId="{82CEF583-D3A0-B47B-DAEF-BDA934841878}"/>
          </ac:picMkLst>
        </pc:picChg>
      </pc:sldChg>
    </pc:docChg>
  </pc:docChgLst>
  <pc:docChgLst>
    <pc:chgData name="伊健 杜" userId="e69aded81da48593" providerId="LiveId" clId="{E81F0A27-7DCD-4294-928A-56D9E15A8AA6}"/>
    <pc:docChg chg="undo custSel addSld delSld modSld sldOrd modSection">
      <pc:chgData name="伊健 杜" userId="e69aded81da48593" providerId="LiveId" clId="{E81F0A27-7DCD-4294-928A-56D9E15A8AA6}" dt="2022-09-19T17:32:48.217" v="4320"/>
      <pc:docMkLst>
        <pc:docMk/>
      </pc:docMkLst>
      <pc:sldChg chg="modSp mod">
        <pc:chgData name="伊健 杜" userId="e69aded81da48593" providerId="LiveId" clId="{E81F0A27-7DCD-4294-928A-56D9E15A8AA6}" dt="2022-09-19T04:56:04.131" v="5" actId="20577"/>
        <pc:sldMkLst>
          <pc:docMk/>
          <pc:sldMk cId="3180688205" sldId="256"/>
        </pc:sldMkLst>
        <pc:spChg chg="mod">
          <ac:chgData name="伊健 杜" userId="e69aded81da48593" providerId="LiveId" clId="{E81F0A27-7DCD-4294-928A-56D9E15A8AA6}" dt="2022-09-19T04:56:04.131" v="5" actId="20577"/>
          <ac:spMkLst>
            <pc:docMk/>
            <pc:sldMk cId="3180688205" sldId="256"/>
            <ac:spMk id="2" creationId="{1F01E9DD-2818-4BD0-9996-984FE0985E67}"/>
          </ac:spMkLst>
        </pc:spChg>
      </pc:sldChg>
      <pc:sldChg chg="del">
        <pc:chgData name="伊健 杜" userId="e69aded81da48593" providerId="LiveId" clId="{E81F0A27-7DCD-4294-928A-56D9E15A8AA6}" dt="2022-09-19T04:56:19.336" v="6" actId="47"/>
        <pc:sldMkLst>
          <pc:docMk/>
          <pc:sldMk cId="549361601" sldId="613"/>
        </pc:sldMkLst>
      </pc:sldChg>
      <pc:sldChg chg="del">
        <pc:chgData name="伊健 杜" userId="e69aded81da48593" providerId="LiveId" clId="{E81F0A27-7DCD-4294-928A-56D9E15A8AA6}" dt="2022-09-19T04:56:19.336" v="6" actId="47"/>
        <pc:sldMkLst>
          <pc:docMk/>
          <pc:sldMk cId="2347165635" sldId="616"/>
        </pc:sldMkLst>
      </pc:sldChg>
      <pc:sldChg chg="del">
        <pc:chgData name="伊健 杜" userId="e69aded81da48593" providerId="LiveId" clId="{E81F0A27-7DCD-4294-928A-56D9E15A8AA6}" dt="2022-09-19T04:56:19.336" v="6" actId="47"/>
        <pc:sldMkLst>
          <pc:docMk/>
          <pc:sldMk cId="1358843890" sldId="620"/>
        </pc:sldMkLst>
      </pc:sldChg>
      <pc:sldChg chg="del">
        <pc:chgData name="伊健 杜" userId="e69aded81da48593" providerId="LiveId" clId="{E81F0A27-7DCD-4294-928A-56D9E15A8AA6}" dt="2022-09-19T04:56:19.336" v="6" actId="47"/>
        <pc:sldMkLst>
          <pc:docMk/>
          <pc:sldMk cId="3157045202" sldId="621"/>
        </pc:sldMkLst>
      </pc:sldChg>
      <pc:sldChg chg="addSp delSp modSp mod">
        <pc:chgData name="伊健 杜" userId="e69aded81da48593" providerId="LiveId" clId="{E81F0A27-7DCD-4294-928A-56D9E15A8AA6}" dt="2022-09-19T14:04:29.583" v="2947"/>
        <pc:sldMkLst>
          <pc:docMk/>
          <pc:sldMk cId="1448130752" sldId="678"/>
        </pc:sldMkLst>
        <pc:spChg chg="mod">
          <ac:chgData name="伊健 杜" userId="e69aded81da48593" providerId="LiveId" clId="{E81F0A27-7DCD-4294-928A-56D9E15A8AA6}" dt="2022-09-19T14:02:08.324" v="2946" actId="1076"/>
          <ac:spMkLst>
            <pc:docMk/>
            <pc:sldMk cId="1448130752" sldId="678"/>
            <ac:spMk id="2" creationId="{81F4B079-5182-7332-4978-966F1AEEF4D2}"/>
          </ac:spMkLst>
        </pc:spChg>
        <pc:spChg chg="mod">
          <ac:chgData name="伊健 杜" userId="e69aded81da48593" providerId="LiveId" clId="{E81F0A27-7DCD-4294-928A-56D9E15A8AA6}" dt="2022-09-19T14:04:29.583" v="2947"/>
          <ac:spMkLst>
            <pc:docMk/>
            <pc:sldMk cId="1448130752" sldId="678"/>
            <ac:spMk id="4" creationId="{CFC1CF28-580E-2280-640A-ADB8853307E7}"/>
          </ac:spMkLst>
        </pc:spChg>
        <pc:picChg chg="add mod">
          <ac:chgData name="伊健 杜" userId="e69aded81da48593" providerId="LiveId" clId="{E81F0A27-7DCD-4294-928A-56D9E15A8AA6}" dt="2022-09-19T05:07:41.680" v="230" actId="1076"/>
          <ac:picMkLst>
            <pc:docMk/>
            <pc:sldMk cId="1448130752" sldId="678"/>
            <ac:picMk id="3" creationId="{EC17266E-9852-E733-BBF8-522CCF291690}"/>
          </ac:picMkLst>
        </pc:picChg>
        <pc:picChg chg="del">
          <ac:chgData name="伊健 杜" userId="e69aded81da48593" providerId="LiveId" clId="{E81F0A27-7DCD-4294-928A-56D9E15A8AA6}" dt="2022-09-19T04:58:34.313" v="77" actId="478"/>
          <ac:picMkLst>
            <pc:docMk/>
            <pc:sldMk cId="1448130752" sldId="678"/>
            <ac:picMk id="1026" creationId="{15B34D48-4401-ED5C-972C-AA8684AFC989}"/>
          </ac:picMkLst>
        </pc:picChg>
      </pc:sldChg>
      <pc:sldChg chg="del">
        <pc:chgData name="伊健 杜" userId="e69aded81da48593" providerId="LiveId" clId="{E81F0A27-7DCD-4294-928A-56D9E15A8AA6}" dt="2022-09-19T04:56:19.336" v="6" actId="47"/>
        <pc:sldMkLst>
          <pc:docMk/>
          <pc:sldMk cId="2929407868" sldId="681"/>
        </pc:sldMkLst>
      </pc:sldChg>
      <pc:sldChg chg="del">
        <pc:chgData name="伊健 杜" userId="e69aded81da48593" providerId="LiveId" clId="{E81F0A27-7DCD-4294-928A-56D9E15A8AA6}" dt="2022-09-19T04:56:19.336" v="6" actId="47"/>
        <pc:sldMkLst>
          <pc:docMk/>
          <pc:sldMk cId="862747140" sldId="682"/>
        </pc:sldMkLst>
      </pc:sldChg>
      <pc:sldChg chg="del">
        <pc:chgData name="伊健 杜" userId="e69aded81da48593" providerId="LiveId" clId="{E81F0A27-7DCD-4294-928A-56D9E15A8AA6}" dt="2022-09-19T04:56:19.336" v="6" actId="47"/>
        <pc:sldMkLst>
          <pc:docMk/>
          <pc:sldMk cId="2795178724" sldId="683"/>
        </pc:sldMkLst>
      </pc:sldChg>
      <pc:sldChg chg="del">
        <pc:chgData name="伊健 杜" userId="e69aded81da48593" providerId="LiveId" clId="{E81F0A27-7DCD-4294-928A-56D9E15A8AA6}" dt="2022-09-19T04:56:19.336" v="6" actId="47"/>
        <pc:sldMkLst>
          <pc:docMk/>
          <pc:sldMk cId="600116385" sldId="684"/>
        </pc:sldMkLst>
      </pc:sldChg>
      <pc:sldChg chg="del">
        <pc:chgData name="伊健 杜" userId="e69aded81da48593" providerId="LiveId" clId="{E81F0A27-7DCD-4294-928A-56D9E15A8AA6}" dt="2022-09-19T04:56:19.336" v="6" actId="47"/>
        <pc:sldMkLst>
          <pc:docMk/>
          <pc:sldMk cId="2613389732" sldId="686"/>
        </pc:sldMkLst>
      </pc:sldChg>
      <pc:sldChg chg="del">
        <pc:chgData name="伊健 杜" userId="e69aded81da48593" providerId="LiveId" clId="{E81F0A27-7DCD-4294-928A-56D9E15A8AA6}" dt="2022-09-19T04:56:19.336" v="6" actId="47"/>
        <pc:sldMkLst>
          <pc:docMk/>
          <pc:sldMk cId="2270991218" sldId="687"/>
        </pc:sldMkLst>
      </pc:sldChg>
      <pc:sldChg chg="del">
        <pc:chgData name="伊健 杜" userId="e69aded81da48593" providerId="LiveId" clId="{E81F0A27-7DCD-4294-928A-56D9E15A8AA6}" dt="2022-09-19T04:56:19.336" v="6" actId="47"/>
        <pc:sldMkLst>
          <pc:docMk/>
          <pc:sldMk cId="2752810598" sldId="688"/>
        </pc:sldMkLst>
      </pc:sldChg>
      <pc:sldChg chg="del">
        <pc:chgData name="伊健 杜" userId="e69aded81da48593" providerId="LiveId" clId="{E81F0A27-7DCD-4294-928A-56D9E15A8AA6}" dt="2022-09-19T04:56:19.336" v="6" actId="47"/>
        <pc:sldMkLst>
          <pc:docMk/>
          <pc:sldMk cId="3458395726" sldId="689"/>
        </pc:sldMkLst>
      </pc:sldChg>
      <pc:sldChg chg="del">
        <pc:chgData name="伊健 杜" userId="e69aded81da48593" providerId="LiveId" clId="{E81F0A27-7DCD-4294-928A-56D9E15A8AA6}" dt="2022-09-19T04:56:19.336" v="6" actId="47"/>
        <pc:sldMkLst>
          <pc:docMk/>
          <pc:sldMk cId="238056626" sldId="690"/>
        </pc:sldMkLst>
      </pc:sldChg>
      <pc:sldChg chg="del">
        <pc:chgData name="伊健 杜" userId="e69aded81da48593" providerId="LiveId" clId="{E81F0A27-7DCD-4294-928A-56D9E15A8AA6}" dt="2022-09-19T04:56:19.336" v="6" actId="47"/>
        <pc:sldMkLst>
          <pc:docMk/>
          <pc:sldMk cId="851622849" sldId="691"/>
        </pc:sldMkLst>
      </pc:sldChg>
      <pc:sldChg chg="del">
        <pc:chgData name="伊健 杜" userId="e69aded81da48593" providerId="LiveId" clId="{E81F0A27-7DCD-4294-928A-56D9E15A8AA6}" dt="2022-09-19T04:56:19.336" v="6" actId="47"/>
        <pc:sldMkLst>
          <pc:docMk/>
          <pc:sldMk cId="1978763629" sldId="692"/>
        </pc:sldMkLst>
      </pc:sldChg>
      <pc:sldChg chg="del">
        <pc:chgData name="伊健 杜" userId="e69aded81da48593" providerId="LiveId" clId="{E81F0A27-7DCD-4294-928A-56D9E15A8AA6}" dt="2022-09-19T04:56:19.336" v="6" actId="47"/>
        <pc:sldMkLst>
          <pc:docMk/>
          <pc:sldMk cId="4034967240" sldId="695"/>
        </pc:sldMkLst>
      </pc:sldChg>
      <pc:sldChg chg="del">
        <pc:chgData name="伊健 杜" userId="e69aded81da48593" providerId="LiveId" clId="{E81F0A27-7DCD-4294-928A-56D9E15A8AA6}" dt="2022-09-19T04:56:19.336" v="6" actId="47"/>
        <pc:sldMkLst>
          <pc:docMk/>
          <pc:sldMk cId="2386024586" sldId="696"/>
        </pc:sldMkLst>
      </pc:sldChg>
      <pc:sldChg chg="del">
        <pc:chgData name="伊健 杜" userId="e69aded81da48593" providerId="LiveId" clId="{E81F0A27-7DCD-4294-928A-56D9E15A8AA6}" dt="2022-09-19T04:56:19.336" v="6" actId="47"/>
        <pc:sldMkLst>
          <pc:docMk/>
          <pc:sldMk cId="4013189197" sldId="697"/>
        </pc:sldMkLst>
      </pc:sldChg>
      <pc:sldChg chg="del">
        <pc:chgData name="伊健 杜" userId="e69aded81da48593" providerId="LiveId" clId="{E81F0A27-7DCD-4294-928A-56D9E15A8AA6}" dt="2022-09-19T04:56:19.336" v="6" actId="47"/>
        <pc:sldMkLst>
          <pc:docMk/>
          <pc:sldMk cId="1125213541" sldId="699"/>
        </pc:sldMkLst>
      </pc:sldChg>
      <pc:sldChg chg="del">
        <pc:chgData name="伊健 杜" userId="e69aded81da48593" providerId="LiveId" clId="{E81F0A27-7DCD-4294-928A-56D9E15A8AA6}" dt="2022-09-19T04:56:19.336" v="6" actId="47"/>
        <pc:sldMkLst>
          <pc:docMk/>
          <pc:sldMk cId="600392309" sldId="700"/>
        </pc:sldMkLst>
      </pc:sldChg>
      <pc:sldChg chg="del">
        <pc:chgData name="伊健 杜" userId="e69aded81da48593" providerId="LiveId" clId="{E81F0A27-7DCD-4294-928A-56D9E15A8AA6}" dt="2022-09-19T04:56:19.336" v="6" actId="47"/>
        <pc:sldMkLst>
          <pc:docMk/>
          <pc:sldMk cId="4177423162" sldId="702"/>
        </pc:sldMkLst>
      </pc:sldChg>
      <pc:sldChg chg="del">
        <pc:chgData name="伊健 杜" userId="e69aded81da48593" providerId="LiveId" clId="{E81F0A27-7DCD-4294-928A-56D9E15A8AA6}" dt="2022-09-19T04:56:19.336" v="6" actId="47"/>
        <pc:sldMkLst>
          <pc:docMk/>
          <pc:sldMk cId="1949985794" sldId="704"/>
        </pc:sldMkLst>
      </pc:sldChg>
      <pc:sldChg chg="del">
        <pc:chgData name="伊健 杜" userId="e69aded81da48593" providerId="LiveId" clId="{E81F0A27-7DCD-4294-928A-56D9E15A8AA6}" dt="2022-09-19T04:56:19.336" v="6" actId="47"/>
        <pc:sldMkLst>
          <pc:docMk/>
          <pc:sldMk cId="14200170" sldId="705"/>
        </pc:sldMkLst>
      </pc:sldChg>
      <pc:sldChg chg="del">
        <pc:chgData name="伊健 杜" userId="e69aded81da48593" providerId="LiveId" clId="{E81F0A27-7DCD-4294-928A-56D9E15A8AA6}" dt="2022-09-19T04:56:19.336" v="6" actId="47"/>
        <pc:sldMkLst>
          <pc:docMk/>
          <pc:sldMk cId="4168969083" sldId="706"/>
        </pc:sldMkLst>
      </pc:sldChg>
      <pc:sldChg chg="del">
        <pc:chgData name="伊健 杜" userId="e69aded81da48593" providerId="LiveId" clId="{E81F0A27-7DCD-4294-928A-56D9E15A8AA6}" dt="2022-09-19T04:56:19.336" v="6" actId="47"/>
        <pc:sldMkLst>
          <pc:docMk/>
          <pc:sldMk cId="2819781969" sldId="708"/>
        </pc:sldMkLst>
      </pc:sldChg>
      <pc:sldChg chg="del">
        <pc:chgData name="伊健 杜" userId="e69aded81da48593" providerId="LiveId" clId="{E81F0A27-7DCD-4294-928A-56D9E15A8AA6}" dt="2022-09-19T04:56:19.336" v="6" actId="47"/>
        <pc:sldMkLst>
          <pc:docMk/>
          <pc:sldMk cId="3984875515" sldId="709"/>
        </pc:sldMkLst>
      </pc:sldChg>
      <pc:sldChg chg="del">
        <pc:chgData name="伊健 杜" userId="e69aded81da48593" providerId="LiveId" clId="{E81F0A27-7DCD-4294-928A-56D9E15A8AA6}" dt="2022-09-19T04:56:19.336" v="6" actId="47"/>
        <pc:sldMkLst>
          <pc:docMk/>
          <pc:sldMk cId="3928185685" sldId="710"/>
        </pc:sldMkLst>
      </pc:sldChg>
      <pc:sldChg chg="del">
        <pc:chgData name="伊健 杜" userId="e69aded81da48593" providerId="LiveId" clId="{E81F0A27-7DCD-4294-928A-56D9E15A8AA6}" dt="2022-09-19T04:56:19.336" v="6" actId="47"/>
        <pc:sldMkLst>
          <pc:docMk/>
          <pc:sldMk cId="2351620294" sldId="711"/>
        </pc:sldMkLst>
      </pc:sldChg>
      <pc:sldChg chg="del">
        <pc:chgData name="伊健 杜" userId="e69aded81da48593" providerId="LiveId" clId="{E81F0A27-7DCD-4294-928A-56D9E15A8AA6}" dt="2022-09-19T04:56:19.336" v="6" actId="47"/>
        <pc:sldMkLst>
          <pc:docMk/>
          <pc:sldMk cId="2884030890" sldId="712"/>
        </pc:sldMkLst>
      </pc:sldChg>
      <pc:sldChg chg="del">
        <pc:chgData name="伊健 杜" userId="e69aded81da48593" providerId="LiveId" clId="{E81F0A27-7DCD-4294-928A-56D9E15A8AA6}" dt="2022-09-19T05:08:55.414" v="259" actId="47"/>
        <pc:sldMkLst>
          <pc:docMk/>
          <pc:sldMk cId="1433194239" sldId="713"/>
        </pc:sldMkLst>
      </pc:sldChg>
      <pc:sldChg chg="del">
        <pc:chgData name="伊健 杜" userId="e69aded81da48593" providerId="LiveId" clId="{E81F0A27-7DCD-4294-928A-56D9E15A8AA6}" dt="2022-09-19T04:56:19.336" v="6" actId="47"/>
        <pc:sldMkLst>
          <pc:docMk/>
          <pc:sldMk cId="2050150708" sldId="714"/>
        </pc:sldMkLst>
      </pc:sldChg>
      <pc:sldChg chg="add del">
        <pc:chgData name="伊健 杜" userId="e69aded81da48593" providerId="LiveId" clId="{E81F0A27-7DCD-4294-928A-56D9E15A8AA6}" dt="2022-09-19T04:57:50.577" v="35" actId="47"/>
        <pc:sldMkLst>
          <pc:docMk/>
          <pc:sldMk cId="3485000214" sldId="714"/>
        </pc:sldMkLst>
      </pc:sldChg>
      <pc:sldChg chg="add del">
        <pc:chgData name="伊健 杜" userId="e69aded81da48593" providerId="LiveId" clId="{E81F0A27-7DCD-4294-928A-56D9E15A8AA6}" dt="2022-09-19T04:57:50.577" v="35" actId="47"/>
        <pc:sldMkLst>
          <pc:docMk/>
          <pc:sldMk cId="3642601525" sldId="715"/>
        </pc:sldMkLst>
      </pc:sldChg>
      <pc:sldChg chg="del">
        <pc:chgData name="伊健 杜" userId="e69aded81da48593" providerId="LiveId" clId="{E81F0A27-7DCD-4294-928A-56D9E15A8AA6}" dt="2022-09-19T04:56:19.336" v="6" actId="47"/>
        <pc:sldMkLst>
          <pc:docMk/>
          <pc:sldMk cId="3885083923" sldId="715"/>
        </pc:sldMkLst>
      </pc:sldChg>
      <pc:sldChg chg="del">
        <pc:chgData name="伊健 杜" userId="e69aded81da48593" providerId="LiveId" clId="{E81F0A27-7DCD-4294-928A-56D9E15A8AA6}" dt="2022-09-19T04:56:19.336" v="6" actId="47"/>
        <pc:sldMkLst>
          <pc:docMk/>
          <pc:sldMk cId="949284852" sldId="716"/>
        </pc:sldMkLst>
      </pc:sldChg>
      <pc:sldChg chg="addSp delSp modSp add mod">
        <pc:chgData name="伊健 杜" userId="e69aded81da48593" providerId="LiveId" clId="{E81F0A27-7DCD-4294-928A-56D9E15A8AA6}" dt="2022-09-19T14:04:48.716" v="2950"/>
        <pc:sldMkLst>
          <pc:docMk/>
          <pc:sldMk cId="2915391975" sldId="716"/>
        </pc:sldMkLst>
        <pc:spChg chg="mod">
          <ac:chgData name="伊健 杜" userId="e69aded81da48593" providerId="LiveId" clId="{E81F0A27-7DCD-4294-928A-56D9E15A8AA6}" dt="2022-09-19T14:04:48.716" v="2950"/>
          <ac:spMkLst>
            <pc:docMk/>
            <pc:sldMk cId="2915391975" sldId="716"/>
            <ac:spMk id="2" creationId="{81F4B079-5182-7332-4978-966F1AEEF4D2}"/>
          </ac:spMkLst>
        </pc:spChg>
        <pc:spChg chg="mod">
          <ac:chgData name="伊健 杜" userId="e69aded81da48593" providerId="LiveId" clId="{E81F0A27-7DCD-4294-928A-56D9E15A8AA6}" dt="2022-09-19T14:04:29.583" v="2947"/>
          <ac:spMkLst>
            <pc:docMk/>
            <pc:sldMk cId="2915391975" sldId="716"/>
            <ac:spMk id="4" creationId="{CFC1CF28-580E-2280-640A-ADB8853307E7}"/>
          </ac:spMkLst>
        </pc:spChg>
        <pc:picChg chg="del">
          <ac:chgData name="伊健 杜" userId="e69aded81da48593" providerId="LiveId" clId="{E81F0A27-7DCD-4294-928A-56D9E15A8AA6}" dt="2022-09-19T05:11:29.980" v="327" actId="478"/>
          <ac:picMkLst>
            <pc:docMk/>
            <pc:sldMk cId="2915391975" sldId="716"/>
            <ac:picMk id="1026" creationId="{15B34D48-4401-ED5C-972C-AA8684AFC989}"/>
          </ac:picMkLst>
        </pc:picChg>
        <pc:picChg chg="add mod">
          <ac:chgData name="伊健 杜" userId="e69aded81da48593" providerId="LiveId" clId="{E81F0A27-7DCD-4294-928A-56D9E15A8AA6}" dt="2022-09-19T05:11:35.978" v="332" actId="1076"/>
          <ac:picMkLst>
            <pc:docMk/>
            <pc:sldMk cId="2915391975" sldId="716"/>
            <ac:picMk id="3074" creationId="{A96EEF34-AC7D-406D-0346-0B3234F4F278}"/>
          </ac:picMkLst>
        </pc:picChg>
      </pc:sldChg>
      <pc:sldChg chg="del">
        <pc:chgData name="伊健 杜" userId="e69aded81da48593" providerId="LiveId" clId="{E81F0A27-7DCD-4294-928A-56D9E15A8AA6}" dt="2022-09-19T04:56:19.336" v="6" actId="47"/>
        <pc:sldMkLst>
          <pc:docMk/>
          <pc:sldMk cId="678427924" sldId="717"/>
        </pc:sldMkLst>
      </pc:sldChg>
      <pc:sldChg chg="add del">
        <pc:chgData name="伊健 杜" userId="e69aded81da48593" providerId="LiveId" clId="{E81F0A27-7DCD-4294-928A-56D9E15A8AA6}" dt="2022-09-19T04:58:51.030" v="91" actId="47"/>
        <pc:sldMkLst>
          <pc:docMk/>
          <pc:sldMk cId="1303772290" sldId="717"/>
        </pc:sldMkLst>
      </pc:sldChg>
      <pc:sldChg chg="add del">
        <pc:chgData name="伊健 杜" userId="e69aded81da48593" providerId="LiveId" clId="{E81F0A27-7DCD-4294-928A-56D9E15A8AA6}" dt="2022-09-19T04:57:56.779" v="37" actId="47"/>
        <pc:sldMkLst>
          <pc:docMk/>
          <pc:sldMk cId="530425214" sldId="718"/>
        </pc:sldMkLst>
      </pc:sldChg>
      <pc:sldChg chg="del">
        <pc:chgData name="伊健 杜" userId="e69aded81da48593" providerId="LiveId" clId="{E81F0A27-7DCD-4294-928A-56D9E15A8AA6}" dt="2022-09-19T04:56:19.336" v="6" actId="47"/>
        <pc:sldMkLst>
          <pc:docMk/>
          <pc:sldMk cId="756349370" sldId="719"/>
        </pc:sldMkLst>
      </pc:sldChg>
      <pc:sldChg chg="modSp add mod">
        <pc:chgData name="伊健 杜" userId="e69aded81da48593" providerId="LiveId" clId="{E81F0A27-7DCD-4294-928A-56D9E15A8AA6}" dt="2022-09-19T14:04:29.583" v="2947"/>
        <pc:sldMkLst>
          <pc:docMk/>
          <pc:sldMk cId="4064801396" sldId="719"/>
        </pc:sldMkLst>
        <pc:spChg chg="mod">
          <ac:chgData name="伊健 杜" userId="e69aded81da48593" providerId="LiveId" clId="{E81F0A27-7DCD-4294-928A-56D9E15A8AA6}" dt="2022-09-19T14:04:29.583" v="2947"/>
          <ac:spMkLst>
            <pc:docMk/>
            <pc:sldMk cId="4064801396" sldId="719"/>
            <ac:spMk id="4" creationId="{4A0014D1-199C-B6C6-7F8A-DD374311B1BC}"/>
          </ac:spMkLst>
        </pc:spChg>
      </pc:sldChg>
      <pc:sldChg chg="del">
        <pc:chgData name="伊健 杜" userId="e69aded81da48593" providerId="LiveId" clId="{E81F0A27-7DCD-4294-928A-56D9E15A8AA6}" dt="2022-09-19T04:56:19.336" v="6" actId="47"/>
        <pc:sldMkLst>
          <pc:docMk/>
          <pc:sldMk cId="2385782899" sldId="720"/>
        </pc:sldMkLst>
      </pc:sldChg>
      <pc:sldChg chg="add del">
        <pc:chgData name="伊健 杜" userId="e69aded81da48593" providerId="LiveId" clId="{E81F0A27-7DCD-4294-928A-56D9E15A8AA6}" dt="2022-09-19T04:59:07.059" v="107" actId="47"/>
        <pc:sldMkLst>
          <pc:docMk/>
          <pc:sldMk cId="4292155997" sldId="720"/>
        </pc:sldMkLst>
      </pc:sldChg>
      <pc:sldChg chg="addSp delSp modSp add mod">
        <pc:chgData name="伊健 杜" userId="e69aded81da48593" providerId="LiveId" clId="{E81F0A27-7DCD-4294-928A-56D9E15A8AA6}" dt="2022-09-19T14:05:05.849" v="2954"/>
        <pc:sldMkLst>
          <pc:docMk/>
          <pc:sldMk cId="2885617831" sldId="721"/>
        </pc:sldMkLst>
        <pc:spChg chg="mod">
          <ac:chgData name="伊健 杜" userId="e69aded81da48593" providerId="LiveId" clId="{E81F0A27-7DCD-4294-928A-56D9E15A8AA6}" dt="2022-09-19T14:05:05.849" v="2954"/>
          <ac:spMkLst>
            <pc:docMk/>
            <pc:sldMk cId="2885617831" sldId="721"/>
            <ac:spMk id="2" creationId="{81F4B079-5182-7332-4978-966F1AEEF4D2}"/>
          </ac:spMkLst>
        </pc:spChg>
        <pc:spChg chg="mod">
          <ac:chgData name="伊健 杜" userId="e69aded81da48593" providerId="LiveId" clId="{E81F0A27-7DCD-4294-928A-56D9E15A8AA6}" dt="2022-09-19T14:04:29.583" v="2947"/>
          <ac:spMkLst>
            <pc:docMk/>
            <pc:sldMk cId="2885617831" sldId="721"/>
            <ac:spMk id="4" creationId="{CFC1CF28-580E-2280-640A-ADB8853307E7}"/>
          </ac:spMkLst>
        </pc:spChg>
        <pc:picChg chg="del">
          <ac:chgData name="伊健 杜" userId="e69aded81da48593" providerId="LiveId" clId="{E81F0A27-7DCD-4294-928A-56D9E15A8AA6}" dt="2022-09-19T05:15:56.021" v="691" actId="478"/>
          <ac:picMkLst>
            <pc:docMk/>
            <pc:sldMk cId="2885617831" sldId="721"/>
            <ac:picMk id="1026" creationId="{15B34D48-4401-ED5C-972C-AA8684AFC989}"/>
          </ac:picMkLst>
        </pc:picChg>
        <pc:picChg chg="add mod">
          <ac:chgData name="伊健 杜" userId="e69aded81da48593" providerId="LiveId" clId="{E81F0A27-7DCD-4294-928A-56D9E15A8AA6}" dt="2022-09-19T05:16:23.374" v="693" actId="1076"/>
          <ac:picMkLst>
            <pc:docMk/>
            <pc:sldMk cId="2885617831" sldId="721"/>
            <ac:picMk id="5122" creationId="{5A714112-3647-D682-7B04-2A861F4B8BD7}"/>
          </ac:picMkLst>
        </pc:picChg>
      </pc:sldChg>
      <pc:sldChg chg="add del">
        <pc:chgData name="伊健 杜" userId="e69aded81da48593" providerId="LiveId" clId="{E81F0A27-7DCD-4294-928A-56D9E15A8AA6}" dt="2022-09-19T04:57:58.744" v="38" actId="47"/>
        <pc:sldMkLst>
          <pc:docMk/>
          <pc:sldMk cId="2148649119" sldId="722"/>
        </pc:sldMkLst>
      </pc:sldChg>
      <pc:sldChg chg="del">
        <pc:chgData name="伊健 杜" userId="e69aded81da48593" providerId="LiveId" clId="{E81F0A27-7DCD-4294-928A-56D9E15A8AA6}" dt="2022-09-19T04:56:19.336" v="6" actId="47"/>
        <pc:sldMkLst>
          <pc:docMk/>
          <pc:sldMk cId="3447158944" sldId="722"/>
        </pc:sldMkLst>
      </pc:sldChg>
      <pc:sldChg chg="modSp add del mod">
        <pc:chgData name="伊健 杜" userId="e69aded81da48593" providerId="LiveId" clId="{E81F0A27-7DCD-4294-928A-56D9E15A8AA6}" dt="2022-09-19T10:10:59.214" v="822" actId="47"/>
        <pc:sldMkLst>
          <pc:docMk/>
          <pc:sldMk cId="1633236712" sldId="723"/>
        </pc:sldMkLst>
        <pc:spChg chg="mod">
          <ac:chgData name="伊健 杜" userId="e69aded81da48593" providerId="LiveId" clId="{E81F0A27-7DCD-4294-928A-56D9E15A8AA6}" dt="2022-09-19T10:10:55.627" v="820" actId="1076"/>
          <ac:spMkLst>
            <pc:docMk/>
            <pc:sldMk cId="1633236712" sldId="723"/>
            <ac:spMk id="4" creationId="{4A0014D1-199C-B6C6-7F8A-DD374311B1BC}"/>
          </ac:spMkLst>
        </pc:spChg>
      </pc:sldChg>
      <pc:sldChg chg="del">
        <pc:chgData name="伊健 杜" userId="e69aded81da48593" providerId="LiveId" clId="{E81F0A27-7DCD-4294-928A-56D9E15A8AA6}" dt="2022-09-19T04:56:19.336" v="6" actId="47"/>
        <pc:sldMkLst>
          <pc:docMk/>
          <pc:sldMk cId="3764094254" sldId="723"/>
        </pc:sldMkLst>
      </pc:sldChg>
      <pc:sldChg chg="del">
        <pc:chgData name="伊健 杜" userId="e69aded81da48593" providerId="LiveId" clId="{E81F0A27-7DCD-4294-928A-56D9E15A8AA6}" dt="2022-09-19T04:56:19.336" v="6" actId="47"/>
        <pc:sldMkLst>
          <pc:docMk/>
          <pc:sldMk cId="34973825" sldId="724"/>
        </pc:sldMkLst>
      </pc:sldChg>
      <pc:sldChg chg="addSp delSp modSp add mod">
        <pc:chgData name="伊健 杜" userId="e69aded81da48593" providerId="LiveId" clId="{E81F0A27-7DCD-4294-928A-56D9E15A8AA6}" dt="2022-09-19T14:04:37.885" v="2948"/>
        <pc:sldMkLst>
          <pc:docMk/>
          <pc:sldMk cId="1194265295" sldId="724"/>
        </pc:sldMkLst>
        <pc:spChg chg="mod">
          <ac:chgData name="伊健 杜" userId="e69aded81da48593" providerId="LiveId" clId="{E81F0A27-7DCD-4294-928A-56D9E15A8AA6}" dt="2022-09-19T14:04:37.885" v="2948"/>
          <ac:spMkLst>
            <pc:docMk/>
            <pc:sldMk cId="1194265295" sldId="724"/>
            <ac:spMk id="2" creationId="{81F4B079-5182-7332-4978-966F1AEEF4D2}"/>
          </ac:spMkLst>
        </pc:spChg>
        <pc:spChg chg="mod">
          <ac:chgData name="伊健 杜" userId="e69aded81da48593" providerId="LiveId" clId="{E81F0A27-7DCD-4294-928A-56D9E15A8AA6}" dt="2022-09-19T14:04:29.583" v="2947"/>
          <ac:spMkLst>
            <pc:docMk/>
            <pc:sldMk cId="1194265295" sldId="724"/>
            <ac:spMk id="4" creationId="{CFC1CF28-580E-2280-640A-ADB8853307E7}"/>
          </ac:spMkLst>
        </pc:spChg>
        <pc:picChg chg="del">
          <ac:chgData name="伊健 杜" userId="e69aded81da48593" providerId="LiveId" clId="{E81F0A27-7DCD-4294-928A-56D9E15A8AA6}" dt="2022-09-19T05:07:55.081" v="255" actId="478"/>
          <ac:picMkLst>
            <pc:docMk/>
            <pc:sldMk cId="1194265295" sldId="724"/>
            <ac:picMk id="1026" creationId="{15B34D48-4401-ED5C-972C-AA8684AFC989}"/>
          </ac:picMkLst>
        </pc:picChg>
        <pc:picChg chg="add mod">
          <ac:chgData name="伊健 杜" userId="e69aded81da48593" providerId="LiveId" clId="{E81F0A27-7DCD-4294-928A-56D9E15A8AA6}" dt="2022-09-19T05:08:31.678" v="257" actId="1076"/>
          <ac:picMkLst>
            <pc:docMk/>
            <pc:sldMk cId="1194265295" sldId="724"/>
            <ac:picMk id="2050" creationId="{CFB57439-E0A8-17EF-61CB-6E30E9A80E50}"/>
          </ac:picMkLst>
        </pc:picChg>
      </pc:sldChg>
      <pc:sldChg chg="addSp delSp modSp add mod">
        <pc:chgData name="伊健 杜" userId="e69aded81da48593" providerId="LiveId" clId="{E81F0A27-7DCD-4294-928A-56D9E15A8AA6}" dt="2022-09-19T14:04:52.548" v="2952"/>
        <pc:sldMkLst>
          <pc:docMk/>
          <pc:sldMk cId="1036083878" sldId="725"/>
        </pc:sldMkLst>
        <pc:spChg chg="mod">
          <ac:chgData name="伊健 杜" userId="e69aded81da48593" providerId="LiveId" clId="{E81F0A27-7DCD-4294-928A-56D9E15A8AA6}" dt="2022-09-19T14:04:52.548" v="2952"/>
          <ac:spMkLst>
            <pc:docMk/>
            <pc:sldMk cId="1036083878" sldId="725"/>
            <ac:spMk id="2" creationId="{81F4B079-5182-7332-4978-966F1AEEF4D2}"/>
          </ac:spMkLst>
        </pc:spChg>
        <pc:spChg chg="mod">
          <ac:chgData name="伊健 杜" userId="e69aded81da48593" providerId="LiveId" clId="{E81F0A27-7DCD-4294-928A-56D9E15A8AA6}" dt="2022-09-19T14:04:29.583" v="2947"/>
          <ac:spMkLst>
            <pc:docMk/>
            <pc:sldMk cId="1036083878" sldId="725"/>
            <ac:spMk id="4" creationId="{CFC1CF28-580E-2280-640A-ADB8853307E7}"/>
          </ac:spMkLst>
        </pc:spChg>
        <pc:picChg chg="del">
          <ac:chgData name="伊健 杜" userId="e69aded81da48593" providerId="LiveId" clId="{E81F0A27-7DCD-4294-928A-56D9E15A8AA6}" dt="2022-09-19T05:12:44.767" v="334" actId="478"/>
          <ac:picMkLst>
            <pc:docMk/>
            <pc:sldMk cId="1036083878" sldId="725"/>
            <ac:picMk id="1026" creationId="{15B34D48-4401-ED5C-972C-AA8684AFC989}"/>
          </ac:picMkLst>
        </pc:picChg>
        <pc:picChg chg="add mod">
          <ac:chgData name="伊健 杜" userId="e69aded81da48593" providerId="LiveId" clId="{E81F0A27-7DCD-4294-928A-56D9E15A8AA6}" dt="2022-09-19T05:12:49.580" v="338" actId="1076"/>
          <ac:picMkLst>
            <pc:docMk/>
            <pc:sldMk cId="1036083878" sldId="725"/>
            <ac:picMk id="4098" creationId="{C81DE93A-3E38-9F94-0F36-226FC5E54585}"/>
          </ac:picMkLst>
        </pc:picChg>
      </pc:sldChg>
      <pc:sldChg chg="addSp delSp modSp add mod">
        <pc:chgData name="伊健 杜" userId="e69aded81da48593" providerId="LiveId" clId="{E81F0A27-7DCD-4294-928A-56D9E15A8AA6}" dt="2022-09-19T14:05:08.445" v="2956"/>
        <pc:sldMkLst>
          <pc:docMk/>
          <pc:sldMk cId="3957411417" sldId="726"/>
        </pc:sldMkLst>
        <pc:spChg chg="mod">
          <ac:chgData name="伊健 杜" userId="e69aded81da48593" providerId="LiveId" clId="{E81F0A27-7DCD-4294-928A-56D9E15A8AA6}" dt="2022-09-19T14:05:08.445" v="2956"/>
          <ac:spMkLst>
            <pc:docMk/>
            <pc:sldMk cId="3957411417" sldId="726"/>
            <ac:spMk id="2" creationId="{81F4B079-5182-7332-4978-966F1AEEF4D2}"/>
          </ac:spMkLst>
        </pc:spChg>
        <pc:spChg chg="mod">
          <ac:chgData name="伊健 杜" userId="e69aded81da48593" providerId="LiveId" clId="{E81F0A27-7DCD-4294-928A-56D9E15A8AA6}" dt="2022-09-19T14:04:29.583" v="2947"/>
          <ac:spMkLst>
            <pc:docMk/>
            <pc:sldMk cId="3957411417" sldId="726"/>
            <ac:spMk id="4" creationId="{CFC1CF28-580E-2280-640A-ADB8853307E7}"/>
          </ac:spMkLst>
        </pc:spChg>
        <pc:picChg chg="del">
          <ac:chgData name="伊健 杜" userId="e69aded81da48593" providerId="LiveId" clId="{E81F0A27-7DCD-4294-928A-56D9E15A8AA6}" dt="2022-09-19T05:16:26.005" v="694" actId="478"/>
          <ac:picMkLst>
            <pc:docMk/>
            <pc:sldMk cId="3957411417" sldId="726"/>
            <ac:picMk id="1026" creationId="{15B34D48-4401-ED5C-972C-AA8684AFC989}"/>
          </ac:picMkLst>
        </pc:picChg>
        <pc:picChg chg="add mod">
          <ac:chgData name="伊健 杜" userId="e69aded81da48593" providerId="LiveId" clId="{E81F0A27-7DCD-4294-928A-56D9E15A8AA6}" dt="2022-09-19T05:17:16.143" v="734" actId="1076"/>
          <ac:picMkLst>
            <pc:docMk/>
            <pc:sldMk cId="3957411417" sldId="726"/>
            <ac:picMk id="6146" creationId="{83632029-B15D-2FBB-849B-7493064112E4}"/>
          </ac:picMkLst>
        </pc:picChg>
      </pc:sldChg>
      <pc:sldChg chg="addSp delSp modSp add mod">
        <pc:chgData name="伊健 杜" userId="e69aded81da48593" providerId="LiveId" clId="{E81F0A27-7DCD-4294-928A-56D9E15A8AA6}" dt="2022-09-19T14:05:38.706" v="2963"/>
        <pc:sldMkLst>
          <pc:docMk/>
          <pc:sldMk cId="3300226988" sldId="727"/>
        </pc:sldMkLst>
        <pc:spChg chg="mod">
          <ac:chgData name="伊健 杜" userId="e69aded81da48593" providerId="LiveId" clId="{E81F0A27-7DCD-4294-928A-56D9E15A8AA6}" dt="2022-09-19T14:05:38.706" v="2963"/>
          <ac:spMkLst>
            <pc:docMk/>
            <pc:sldMk cId="3300226988" sldId="727"/>
            <ac:spMk id="2" creationId="{81F4B079-5182-7332-4978-966F1AEEF4D2}"/>
          </ac:spMkLst>
        </pc:spChg>
        <pc:spChg chg="mod">
          <ac:chgData name="伊健 杜" userId="e69aded81da48593" providerId="LiveId" clId="{E81F0A27-7DCD-4294-928A-56D9E15A8AA6}" dt="2022-09-19T14:04:29.583" v="2947"/>
          <ac:spMkLst>
            <pc:docMk/>
            <pc:sldMk cId="3300226988" sldId="727"/>
            <ac:spMk id="4" creationId="{CFC1CF28-580E-2280-640A-ADB8853307E7}"/>
          </ac:spMkLst>
        </pc:spChg>
        <pc:picChg chg="add mod">
          <ac:chgData name="伊健 杜" userId="e69aded81da48593" providerId="LiveId" clId="{E81F0A27-7DCD-4294-928A-56D9E15A8AA6}" dt="2022-09-19T10:33:46.336" v="1105"/>
          <ac:picMkLst>
            <pc:docMk/>
            <pc:sldMk cId="3300226988" sldId="727"/>
            <ac:picMk id="3" creationId="{6ABECAC9-2955-E5D2-246D-240910A2A0CF}"/>
          </ac:picMkLst>
        </pc:picChg>
        <pc:picChg chg="del">
          <ac:chgData name="伊健 杜" userId="e69aded81da48593" providerId="LiveId" clId="{E81F0A27-7DCD-4294-928A-56D9E15A8AA6}" dt="2022-09-19T10:33:37.769" v="1104" actId="478"/>
          <ac:picMkLst>
            <pc:docMk/>
            <pc:sldMk cId="3300226988" sldId="727"/>
            <ac:picMk id="1026" creationId="{15B34D48-4401-ED5C-972C-AA8684AFC989}"/>
          </ac:picMkLst>
        </pc:picChg>
      </pc:sldChg>
      <pc:sldChg chg="modSp add mod">
        <pc:chgData name="伊健 杜" userId="e69aded81da48593" providerId="LiveId" clId="{E81F0A27-7DCD-4294-928A-56D9E15A8AA6}" dt="2022-09-19T14:05:44.440" v="2965"/>
        <pc:sldMkLst>
          <pc:docMk/>
          <pc:sldMk cId="1310106741" sldId="728"/>
        </pc:sldMkLst>
        <pc:spChg chg="mod">
          <ac:chgData name="伊健 杜" userId="e69aded81da48593" providerId="LiveId" clId="{E81F0A27-7DCD-4294-928A-56D9E15A8AA6}" dt="2022-09-19T14:05:44.440" v="2965"/>
          <ac:spMkLst>
            <pc:docMk/>
            <pc:sldMk cId="1310106741" sldId="728"/>
            <ac:spMk id="2" creationId="{81F4B079-5182-7332-4978-966F1AEEF4D2}"/>
          </ac:spMkLst>
        </pc:spChg>
        <pc:spChg chg="mod">
          <ac:chgData name="伊健 杜" userId="e69aded81da48593" providerId="LiveId" clId="{E81F0A27-7DCD-4294-928A-56D9E15A8AA6}" dt="2022-09-19T14:04:29.583" v="2947"/>
          <ac:spMkLst>
            <pc:docMk/>
            <pc:sldMk cId="1310106741" sldId="728"/>
            <ac:spMk id="4" creationId="{CFC1CF28-580E-2280-640A-ADB8853307E7}"/>
          </ac:spMkLst>
        </pc:spChg>
      </pc:sldChg>
      <pc:sldChg chg="add del">
        <pc:chgData name="伊健 杜" userId="e69aded81da48593" providerId="LiveId" clId="{E81F0A27-7DCD-4294-928A-56D9E15A8AA6}" dt="2022-09-19T10:39:02.896" v="1284" actId="47"/>
        <pc:sldMkLst>
          <pc:docMk/>
          <pc:sldMk cId="2065763339" sldId="729"/>
        </pc:sldMkLst>
      </pc:sldChg>
      <pc:sldChg chg="addSp delSp modSp add mod">
        <pc:chgData name="伊健 杜" userId="e69aded81da48593" providerId="LiveId" clId="{E81F0A27-7DCD-4294-928A-56D9E15A8AA6}" dt="2022-09-19T14:06:04.180" v="2969"/>
        <pc:sldMkLst>
          <pc:docMk/>
          <pc:sldMk cId="3554918669" sldId="730"/>
        </pc:sldMkLst>
        <pc:spChg chg="mod">
          <ac:chgData name="伊健 杜" userId="e69aded81da48593" providerId="LiveId" clId="{E81F0A27-7DCD-4294-928A-56D9E15A8AA6}" dt="2022-09-19T14:06:04.180" v="2969"/>
          <ac:spMkLst>
            <pc:docMk/>
            <pc:sldMk cId="3554918669" sldId="730"/>
            <ac:spMk id="2" creationId="{81F4B079-5182-7332-4978-966F1AEEF4D2}"/>
          </ac:spMkLst>
        </pc:spChg>
        <pc:spChg chg="mod">
          <ac:chgData name="伊健 杜" userId="e69aded81da48593" providerId="LiveId" clId="{E81F0A27-7DCD-4294-928A-56D9E15A8AA6}" dt="2022-09-19T14:04:29.583" v="2947"/>
          <ac:spMkLst>
            <pc:docMk/>
            <pc:sldMk cId="3554918669" sldId="730"/>
            <ac:spMk id="4" creationId="{CFC1CF28-580E-2280-640A-ADB8853307E7}"/>
          </ac:spMkLst>
        </pc:spChg>
        <pc:picChg chg="del">
          <ac:chgData name="伊健 杜" userId="e69aded81da48593" providerId="LiveId" clId="{E81F0A27-7DCD-4294-928A-56D9E15A8AA6}" dt="2022-09-19T10:44:40.304" v="1462" actId="478"/>
          <ac:picMkLst>
            <pc:docMk/>
            <pc:sldMk cId="3554918669" sldId="730"/>
            <ac:picMk id="1026" creationId="{15B34D48-4401-ED5C-972C-AA8684AFC989}"/>
          </ac:picMkLst>
        </pc:picChg>
        <pc:picChg chg="add mod">
          <ac:chgData name="伊健 杜" userId="e69aded81da48593" providerId="LiveId" clId="{E81F0A27-7DCD-4294-928A-56D9E15A8AA6}" dt="2022-09-19T10:51:03.141" v="1499" actId="1076"/>
          <ac:picMkLst>
            <pc:docMk/>
            <pc:sldMk cId="3554918669" sldId="730"/>
            <ac:picMk id="4098" creationId="{1915BAAB-9FDB-C29F-FA7B-9FB4399A2D6A}"/>
          </ac:picMkLst>
        </pc:picChg>
        <pc:picChg chg="add mod">
          <ac:chgData name="伊健 杜" userId="e69aded81da48593" providerId="LiveId" clId="{E81F0A27-7DCD-4294-928A-56D9E15A8AA6}" dt="2022-09-19T10:51:07.103" v="1502" actId="14100"/>
          <ac:picMkLst>
            <pc:docMk/>
            <pc:sldMk cId="3554918669" sldId="730"/>
            <ac:picMk id="4100" creationId="{0C6141C3-57F8-06F0-1D1F-9C6B230BDE81}"/>
          </ac:picMkLst>
        </pc:picChg>
      </pc:sldChg>
      <pc:sldChg chg="addSp delSp modSp add mod ord">
        <pc:chgData name="伊健 杜" userId="e69aded81da48593" providerId="LiveId" clId="{E81F0A27-7DCD-4294-928A-56D9E15A8AA6}" dt="2022-09-19T14:05:59.692" v="2967"/>
        <pc:sldMkLst>
          <pc:docMk/>
          <pc:sldMk cId="1664505081" sldId="731"/>
        </pc:sldMkLst>
        <pc:spChg chg="mod">
          <ac:chgData name="伊健 杜" userId="e69aded81da48593" providerId="LiveId" clId="{E81F0A27-7DCD-4294-928A-56D9E15A8AA6}" dt="2022-09-19T14:05:59.692" v="2967"/>
          <ac:spMkLst>
            <pc:docMk/>
            <pc:sldMk cId="1664505081" sldId="731"/>
            <ac:spMk id="2" creationId="{81F4B079-5182-7332-4978-966F1AEEF4D2}"/>
          </ac:spMkLst>
        </pc:spChg>
        <pc:spChg chg="mod">
          <ac:chgData name="伊健 杜" userId="e69aded81da48593" providerId="LiveId" clId="{E81F0A27-7DCD-4294-928A-56D9E15A8AA6}" dt="2022-09-19T14:04:29.583" v="2947"/>
          <ac:spMkLst>
            <pc:docMk/>
            <pc:sldMk cId="1664505081" sldId="731"/>
            <ac:spMk id="4" creationId="{CFC1CF28-580E-2280-640A-ADB8853307E7}"/>
          </ac:spMkLst>
        </pc:spChg>
        <pc:picChg chg="del">
          <ac:chgData name="伊健 杜" userId="e69aded81da48593" providerId="LiveId" clId="{E81F0A27-7DCD-4294-928A-56D9E15A8AA6}" dt="2022-09-19T10:43:01.239" v="1325" actId="478"/>
          <ac:picMkLst>
            <pc:docMk/>
            <pc:sldMk cId="1664505081" sldId="731"/>
            <ac:picMk id="1026" creationId="{15B34D48-4401-ED5C-972C-AA8684AFC989}"/>
          </ac:picMkLst>
        </pc:picChg>
        <pc:picChg chg="add mod">
          <ac:chgData name="伊健 杜" userId="e69aded81da48593" providerId="LiveId" clId="{E81F0A27-7DCD-4294-928A-56D9E15A8AA6}" dt="2022-09-19T10:43:03.487" v="1327" actId="1076"/>
          <ac:picMkLst>
            <pc:docMk/>
            <pc:sldMk cId="1664505081" sldId="731"/>
            <ac:picMk id="3074" creationId="{E5AFC35D-184F-8DEC-C877-AAFC0B248090}"/>
          </ac:picMkLst>
        </pc:picChg>
      </pc:sldChg>
      <pc:sldChg chg="modSp add del mod">
        <pc:chgData name="伊健 杜" userId="e69aded81da48593" providerId="LiveId" clId="{E81F0A27-7DCD-4294-928A-56D9E15A8AA6}" dt="2022-09-19T11:10:18.886" v="1931" actId="47"/>
        <pc:sldMkLst>
          <pc:docMk/>
          <pc:sldMk cId="1615438669" sldId="732"/>
        </pc:sldMkLst>
        <pc:spChg chg="mod">
          <ac:chgData name="伊健 杜" userId="e69aded81da48593" providerId="LiveId" clId="{E81F0A27-7DCD-4294-928A-56D9E15A8AA6}" dt="2022-09-19T10:57:05.646" v="1543" actId="20577"/>
          <ac:spMkLst>
            <pc:docMk/>
            <pc:sldMk cId="1615438669" sldId="732"/>
            <ac:spMk id="4" creationId="{4A0014D1-199C-B6C6-7F8A-DD374311B1BC}"/>
          </ac:spMkLst>
        </pc:spChg>
      </pc:sldChg>
      <pc:sldChg chg="addSp delSp modSp add mod ord">
        <pc:chgData name="伊健 杜" userId="e69aded81da48593" providerId="LiveId" clId="{E81F0A27-7DCD-4294-928A-56D9E15A8AA6}" dt="2022-09-19T14:06:19.074" v="2973"/>
        <pc:sldMkLst>
          <pc:docMk/>
          <pc:sldMk cId="2054765175" sldId="733"/>
        </pc:sldMkLst>
        <pc:spChg chg="mod">
          <ac:chgData name="伊健 杜" userId="e69aded81da48593" providerId="LiveId" clId="{E81F0A27-7DCD-4294-928A-56D9E15A8AA6}" dt="2022-09-19T14:06:19.074" v="2973"/>
          <ac:spMkLst>
            <pc:docMk/>
            <pc:sldMk cId="2054765175" sldId="733"/>
            <ac:spMk id="2" creationId="{81F4B079-5182-7332-4978-966F1AEEF4D2}"/>
          </ac:spMkLst>
        </pc:spChg>
        <pc:spChg chg="add mod">
          <ac:chgData name="伊健 杜" userId="e69aded81da48593" providerId="LiveId" clId="{E81F0A27-7DCD-4294-928A-56D9E15A8AA6}" dt="2022-09-19T11:01:43.117" v="1676" actId="13822"/>
          <ac:spMkLst>
            <pc:docMk/>
            <pc:sldMk cId="2054765175" sldId="733"/>
            <ac:spMk id="3" creationId="{3AA63BE9-B09D-C5FF-46A4-0A5456E99FBC}"/>
          </ac:spMkLst>
        </pc:spChg>
        <pc:spChg chg="mod">
          <ac:chgData name="伊健 杜" userId="e69aded81da48593" providerId="LiveId" clId="{E81F0A27-7DCD-4294-928A-56D9E15A8AA6}" dt="2022-09-19T14:04:29.583" v="2947"/>
          <ac:spMkLst>
            <pc:docMk/>
            <pc:sldMk cId="2054765175" sldId="733"/>
            <ac:spMk id="4" creationId="{CFC1CF28-580E-2280-640A-ADB8853307E7}"/>
          </ac:spMkLst>
        </pc:spChg>
        <pc:picChg chg="del">
          <ac:chgData name="伊健 杜" userId="e69aded81da48593" providerId="LiveId" clId="{E81F0A27-7DCD-4294-928A-56D9E15A8AA6}" dt="2022-09-19T10:59:25.682" v="1657" actId="478"/>
          <ac:picMkLst>
            <pc:docMk/>
            <pc:sldMk cId="2054765175" sldId="733"/>
            <ac:picMk id="1026" creationId="{15B34D48-4401-ED5C-972C-AA8684AFC989}"/>
          </ac:picMkLst>
        </pc:picChg>
        <pc:picChg chg="add mod">
          <ac:chgData name="伊健 杜" userId="e69aded81da48593" providerId="LiveId" clId="{E81F0A27-7DCD-4294-928A-56D9E15A8AA6}" dt="2022-09-19T11:01:27.432" v="1673" actId="1076"/>
          <ac:picMkLst>
            <pc:docMk/>
            <pc:sldMk cId="2054765175" sldId="733"/>
            <ac:picMk id="2050" creationId="{9C8500DA-075F-C4CD-A3D5-4AC3DE2C7958}"/>
          </ac:picMkLst>
        </pc:picChg>
        <pc:picChg chg="add mod">
          <ac:chgData name="伊健 杜" userId="e69aded81da48593" providerId="LiveId" clId="{E81F0A27-7DCD-4294-928A-56D9E15A8AA6}" dt="2022-09-19T11:01:22.336" v="1668" actId="1076"/>
          <ac:picMkLst>
            <pc:docMk/>
            <pc:sldMk cId="2054765175" sldId="733"/>
            <ac:picMk id="2052" creationId="{19B37EBD-3314-1D25-EF55-434C82D535E2}"/>
          </ac:picMkLst>
        </pc:picChg>
        <pc:picChg chg="add mod">
          <ac:chgData name="伊健 杜" userId="e69aded81da48593" providerId="LiveId" clId="{E81F0A27-7DCD-4294-928A-56D9E15A8AA6}" dt="2022-09-19T11:01:26.520" v="1672" actId="1076"/>
          <ac:picMkLst>
            <pc:docMk/>
            <pc:sldMk cId="2054765175" sldId="733"/>
            <ac:picMk id="2054" creationId="{56C7118E-05EA-183F-9247-994FE9DEBD23}"/>
          </ac:picMkLst>
        </pc:picChg>
      </pc:sldChg>
      <pc:sldChg chg="modSp add mod ord">
        <pc:chgData name="伊健 杜" userId="e69aded81da48593" providerId="LiveId" clId="{E81F0A27-7DCD-4294-928A-56D9E15A8AA6}" dt="2022-09-19T14:08:36.348" v="2974"/>
        <pc:sldMkLst>
          <pc:docMk/>
          <pc:sldMk cId="590472421" sldId="734"/>
        </pc:sldMkLst>
        <pc:spChg chg="mod">
          <ac:chgData name="伊健 杜" userId="e69aded81da48593" providerId="LiveId" clId="{E81F0A27-7DCD-4294-928A-56D9E15A8AA6}" dt="2022-09-19T14:08:36.348" v="2974"/>
          <ac:spMkLst>
            <pc:docMk/>
            <pc:sldMk cId="590472421" sldId="734"/>
            <ac:spMk id="2" creationId="{81F4B079-5182-7332-4978-966F1AEEF4D2}"/>
          </ac:spMkLst>
        </pc:spChg>
        <pc:spChg chg="mod">
          <ac:chgData name="伊健 杜" userId="e69aded81da48593" providerId="LiveId" clId="{E81F0A27-7DCD-4294-928A-56D9E15A8AA6}" dt="2022-09-19T14:04:29.583" v="2947"/>
          <ac:spMkLst>
            <pc:docMk/>
            <pc:sldMk cId="590472421" sldId="734"/>
            <ac:spMk id="4" creationId="{CFC1CF28-580E-2280-640A-ADB8853307E7}"/>
          </ac:spMkLst>
        </pc:spChg>
        <pc:picChg chg="mod">
          <ac:chgData name="伊健 杜" userId="e69aded81da48593" providerId="LiveId" clId="{E81F0A27-7DCD-4294-928A-56D9E15A8AA6}" dt="2022-09-19T11:05:03.175" v="1716" actId="1076"/>
          <ac:picMkLst>
            <pc:docMk/>
            <pc:sldMk cId="590472421" sldId="734"/>
            <ac:picMk id="1026" creationId="{15B34D48-4401-ED5C-972C-AA8684AFC989}"/>
          </ac:picMkLst>
        </pc:picChg>
      </pc:sldChg>
      <pc:sldChg chg="modSp add mod ord">
        <pc:chgData name="伊健 杜" userId="e69aded81da48593" providerId="LiveId" clId="{E81F0A27-7DCD-4294-928A-56D9E15A8AA6}" dt="2022-09-19T14:04:29.583" v="2947"/>
        <pc:sldMkLst>
          <pc:docMk/>
          <pc:sldMk cId="1215875308" sldId="735"/>
        </pc:sldMkLst>
        <pc:spChg chg="mod">
          <ac:chgData name="伊健 杜" userId="e69aded81da48593" providerId="LiveId" clId="{E81F0A27-7DCD-4294-928A-56D9E15A8AA6}" dt="2022-09-19T14:04:29.583" v="2947"/>
          <ac:spMkLst>
            <pc:docMk/>
            <pc:sldMk cId="1215875308" sldId="735"/>
            <ac:spMk id="4" creationId="{4A0014D1-199C-B6C6-7F8A-DD374311B1BC}"/>
          </ac:spMkLst>
        </pc:spChg>
      </pc:sldChg>
      <pc:sldChg chg="addSp delSp modSp add mod">
        <pc:chgData name="伊健 杜" userId="e69aded81da48593" providerId="LiveId" clId="{E81F0A27-7DCD-4294-928A-56D9E15A8AA6}" dt="2022-09-19T14:08:59.133" v="2980"/>
        <pc:sldMkLst>
          <pc:docMk/>
          <pc:sldMk cId="2136895532" sldId="736"/>
        </pc:sldMkLst>
        <pc:spChg chg="mod">
          <ac:chgData name="伊健 杜" userId="e69aded81da48593" providerId="LiveId" clId="{E81F0A27-7DCD-4294-928A-56D9E15A8AA6}" dt="2022-09-19T14:08:59.133" v="2980"/>
          <ac:spMkLst>
            <pc:docMk/>
            <pc:sldMk cId="2136895532" sldId="736"/>
            <ac:spMk id="2" creationId="{81F4B079-5182-7332-4978-966F1AEEF4D2}"/>
          </ac:spMkLst>
        </pc:spChg>
        <pc:spChg chg="add del">
          <ac:chgData name="伊健 杜" userId="e69aded81da48593" providerId="LiveId" clId="{E81F0A27-7DCD-4294-928A-56D9E15A8AA6}" dt="2022-09-19T14:08:56.829" v="2978"/>
          <ac:spMkLst>
            <pc:docMk/>
            <pc:sldMk cId="2136895532" sldId="736"/>
            <ac:spMk id="3" creationId="{5B16E8C5-D6DC-1ADF-067E-F96B05E1188F}"/>
          </ac:spMkLst>
        </pc:spChg>
        <pc:spChg chg="mod">
          <ac:chgData name="伊健 杜" userId="e69aded81da48593" providerId="LiveId" clId="{E81F0A27-7DCD-4294-928A-56D9E15A8AA6}" dt="2022-09-19T14:04:29.583" v="2947"/>
          <ac:spMkLst>
            <pc:docMk/>
            <pc:sldMk cId="2136895532" sldId="736"/>
            <ac:spMk id="4" creationId="{CFC1CF28-580E-2280-640A-ADB8853307E7}"/>
          </ac:spMkLst>
        </pc:spChg>
        <pc:picChg chg="del">
          <ac:chgData name="伊健 杜" userId="e69aded81da48593" providerId="LiveId" clId="{E81F0A27-7DCD-4294-928A-56D9E15A8AA6}" dt="2022-09-19T11:11:33.936" v="1986" actId="478"/>
          <ac:picMkLst>
            <pc:docMk/>
            <pc:sldMk cId="2136895532" sldId="736"/>
            <ac:picMk id="1026" creationId="{15B34D48-4401-ED5C-972C-AA8684AFC989}"/>
          </ac:picMkLst>
        </pc:picChg>
        <pc:picChg chg="add mod">
          <ac:chgData name="伊健 杜" userId="e69aded81da48593" providerId="LiveId" clId="{E81F0A27-7DCD-4294-928A-56D9E15A8AA6}" dt="2022-09-19T11:11:39.044" v="1989" actId="1076"/>
          <ac:picMkLst>
            <pc:docMk/>
            <pc:sldMk cId="2136895532" sldId="736"/>
            <ac:picMk id="4098" creationId="{5C701AE4-2C99-2FFF-83BC-C37578DB929C}"/>
          </ac:picMkLst>
        </pc:picChg>
      </pc:sldChg>
      <pc:sldChg chg="addSp delSp modSp add mod">
        <pc:chgData name="伊健 杜" userId="e69aded81da48593" providerId="LiveId" clId="{E81F0A27-7DCD-4294-928A-56D9E15A8AA6}" dt="2022-09-19T14:09:03.271" v="2982"/>
        <pc:sldMkLst>
          <pc:docMk/>
          <pc:sldMk cId="40469609" sldId="737"/>
        </pc:sldMkLst>
        <pc:spChg chg="mod">
          <ac:chgData name="伊健 杜" userId="e69aded81da48593" providerId="LiveId" clId="{E81F0A27-7DCD-4294-928A-56D9E15A8AA6}" dt="2022-09-19T14:09:03.271" v="2982"/>
          <ac:spMkLst>
            <pc:docMk/>
            <pc:sldMk cId="40469609" sldId="737"/>
            <ac:spMk id="2" creationId="{81F4B079-5182-7332-4978-966F1AEEF4D2}"/>
          </ac:spMkLst>
        </pc:spChg>
        <pc:spChg chg="mod">
          <ac:chgData name="伊健 杜" userId="e69aded81da48593" providerId="LiveId" clId="{E81F0A27-7DCD-4294-928A-56D9E15A8AA6}" dt="2022-09-19T14:04:29.583" v="2947"/>
          <ac:spMkLst>
            <pc:docMk/>
            <pc:sldMk cId="40469609" sldId="737"/>
            <ac:spMk id="4" creationId="{CFC1CF28-580E-2280-640A-ADB8853307E7}"/>
          </ac:spMkLst>
        </pc:spChg>
        <pc:picChg chg="del">
          <ac:chgData name="伊健 杜" userId="e69aded81da48593" providerId="LiveId" clId="{E81F0A27-7DCD-4294-928A-56D9E15A8AA6}" dt="2022-09-19T11:13:20.624" v="2157" actId="478"/>
          <ac:picMkLst>
            <pc:docMk/>
            <pc:sldMk cId="40469609" sldId="737"/>
            <ac:picMk id="1026" creationId="{15B34D48-4401-ED5C-972C-AA8684AFC989}"/>
          </ac:picMkLst>
        </pc:picChg>
        <pc:picChg chg="add mod">
          <ac:chgData name="伊健 杜" userId="e69aded81da48593" providerId="LiveId" clId="{E81F0A27-7DCD-4294-928A-56D9E15A8AA6}" dt="2022-09-19T11:14:28.113" v="2171" actId="1076"/>
          <ac:picMkLst>
            <pc:docMk/>
            <pc:sldMk cId="40469609" sldId="737"/>
            <ac:picMk id="5122" creationId="{DBC600B0-2705-C206-12E4-D03DF35A84C0}"/>
          </ac:picMkLst>
        </pc:picChg>
        <pc:picChg chg="add del mod">
          <ac:chgData name="伊健 杜" userId="e69aded81da48593" providerId="LiveId" clId="{E81F0A27-7DCD-4294-928A-56D9E15A8AA6}" dt="2022-09-19T11:14:00.771" v="2166" actId="478"/>
          <ac:picMkLst>
            <pc:docMk/>
            <pc:sldMk cId="40469609" sldId="737"/>
            <ac:picMk id="5124" creationId="{5080F787-AFD0-4680-7BC6-41922F7B174B}"/>
          </ac:picMkLst>
        </pc:picChg>
        <pc:picChg chg="add mod">
          <ac:chgData name="伊健 杜" userId="e69aded81da48593" providerId="LiveId" clId="{E81F0A27-7DCD-4294-928A-56D9E15A8AA6}" dt="2022-09-19T11:14:29.349" v="2172" actId="1076"/>
          <ac:picMkLst>
            <pc:docMk/>
            <pc:sldMk cId="40469609" sldId="737"/>
            <ac:picMk id="5126" creationId="{D87F3C92-99E5-45A3-1FC3-1ED71CF804FF}"/>
          </ac:picMkLst>
        </pc:picChg>
      </pc:sldChg>
      <pc:sldChg chg="modSp add mod">
        <pc:chgData name="伊健 杜" userId="e69aded81da48593" providerId="LiveId" clId="{E81F0A27-7DCD-4294-928A-56D9E15A8AA6}" dt="2022-09-19T14:04:29.583" v="2947"/>
        <pc:sldMkLst>
          <pc:docMk/>
          <pc:sldMk cId="828449175" sldId="738"/>
        </pc:sldMkLst>
        <pc:spChg chg="mod">
          <ac:chgData name="伊健 杜" userId="e69aded81da48593" providerId="LiveId" clId="{E81F0A27-7DCD-4294-928A-56D9E15A8AA6}" dt="2022-09-19T14:04:29.583" v="2947"/>
          <ac:spMkLst>
            <pc:docMk/>
            <pc:sldMk cId="828449175" sldId="738"/>
            <ac:spMk id="4" creationId="{4A0014D1-199C-B6C6-7F8A-DD374311B1BC}"/>
          </ac:spMkLst>
        </pc:spChg>
      </pc:sldChg>
      <pc:sldChg chg="addSp delSp modSp add mod">
        <pc:chgData name="伊健 杜" userId="e69aded81da48593" providerId="LiveId" clId="{E81F0A27-7DCD-4294-928A-56D9E15A8AA6}" dt="2022-09-19T14:09:16.042" v="2984"/>
        <pc:sldMkLst>
          <pc:docMk/>
          <pc:sldMk cId="2245249291" sldId="739"/>
        </pc:sldMkLst>
        <pc:spChg chg="mod">
          <ac:chgData name="伊健 杜" userId="e69aded81da48593" providerId="LiveId" clId="{E81F0A27-7DCD-4294-928A-56D9E15A8AA6}" dt="2022-09-19T14:09:16.042" v="2984"/>
          <ac:spMkLst>
            <pc:docMk/>
            <pc:sldMk cId="2245249291" sldId="739"/>
            <ac:spMk id="2" creationId="{81F4B079-5182-7332-4978-966F1AEEF4D2}"/>
          </ac:spMkLst>
        </pc:spChg>
        <pc:spChg chg="mod">
          <ac:chgData name="伊健 杜" userId="e69aded81da48593" providerId="LiveId" clId="{E81F0A27-7DCD-4294-928A-56D9E15A8AA6}" dt="2022-09-19T14:04:29.583" v="2947"/>
          <ac:spMkLst>
            <pc:docMk/>
            <pc:sldMk cId="2245249291" sldId="739"/>
            <ac:spMk id="4" creationId="{CFC1CF28-580E-2280-640A-ADB8853307E7}"/>
          </ac:spMkLst>
        </pc:spChg>
        <pc:picChg chg="del">
          <ac:chgData name="伊健 杜" userId="e69aded81da48593" providerId="LiveId" clId="{E81F0A27-7DCD-4294-928A-56D9E15A8AA6}" dt="2022-09-19T11:16:05.150" v="2392" actId="478"/>
          <ac:picMkLst>
            <pc:docMk/>
            <pc:sldMk cId="2245249291" sldId="739"/>
            <ac:picMk id="1026" creationId="{15B34D48-4401-ED5C-972C-AA8684AFC989}"/>
          </ac:picMkLst>
        </pc:picChg>
        <pc:picChg chg="add del mod">
          <ac:chgData name="伊健 杜" userId="e69aded81da48593" providerId="LiveId" clId="{E81F0A27-7DCD-4294-928A-56D9E15A8AA6}" dt="2022-09-19T11:21:20.852" v="2460" actId="478"/>
          <ac:picMkLst>
            <pc:docMk/>
            <pc:sldMk cId="2245249291" sldId="739"/>
            <ac:picMk id="6146" creationId="{C2F26DD1-A682-815D-CDDF-2C1D73B476F8}"/>
          </ac:picMkLst>
        </pc:picChg>
        <pc:picChg chg="add mod">
          <ac:chgData name="伊健 杜" userId="e69aded81da48593" providerId="LiveId" clId="{E81F0A27-7DCD-4294-928A-56D9E15A8AA6}" dt="2022-09-19T11:21:22.481" v="2462" actId="1076"/>
          <ac:picMkLst>
            <pc:docMk/>
            <pc:sldMk cId="2245249291" sldId="739"/>
            <ac:picMk id="6148" creationId="{1CF43365-2CC8-1760-B0B0-F3A6FC953A7D}"/>
          </ac:picMkLst>
        </pc:picChg>
      </pc:sldChg>
      <pc:sldChg chg="addSp delSp modSp add mod">
        <pc:chgData name="伊健 杜" userId="e69aded81da48593" providerId="LiveId" clId="{E81F0A27-7DCD-4294-928A-56D9E15A8AA6}" dt="2022-09-19T14:09:19.165" v="2986"/>
        <pc:sldMkLst>
          <pc:docMk/>
          <pc:sldMk cId="3223159935" sldId="740"/>
        </pc:sldMkLst>
        <pc:spChg chg="mod">
          <ac:chgData name="伊健 杜" userId="e69aded81da48593" providerId="LiveId" clId="{E81F0A27-7DCD-4294-928A-56D9E15A8AA6}" dt="2022-09-19T14:09:19.165" v="2986"/>
          <ac:spMkLst>
            <pc:docMk/>
            <pc:sldMk cId="3223159935" sldId="740"/>
            <ac:spMk id="2" creationId="{81F4B079-5182-7332-4978-966F1AEEF4D2}"/>
          </ac:spMkLst>
        </pc:spChg>
        <pc:spChg chg="mod">
          <ac:chgData name="伊健 杜" userId="e69aded81da48593" providerId="LiveId" clId="{E81F0A27-7DCD-4294-928A-56D9E15A8AA6}" dt="2022-09-19T14:04:29.583" v="2947"/>
          <ac:spMkLst>
            <pc:docMk/>
            <pc:sldMk cId="3223159935" sldId="740"/>
            <ac:spMk id="4" creationId="{CFC1CF28-580E-2280-640A-ADB8853307E7}"/>
          </ac:spMkLst>
        </pc:spChg>
        <pc:picChg chg="del">
          <ac:chgData name="伊健 杜" userId="e69aded81da48593" providerId="LiveId" clId="{E81F0A27-7DCD-4294-928A-56D9E15A8AA6}" dt="2022-09-19T11:18:25.022" v="2455" actId="478"/>
          <ac:picMkLst>
            <pc:docMk/>
            <pc:sldMk cId="3223159935" sldId="740"/>
            <ac:picMk id="1026" creationId="{15B34D48-4401-ED5C-972C-AA8684AFC989}"/>
          </ac:picMkLst>
        </pc:picChg>
        <pc:picChg chg="add del mod">
          <ac:chgData name="伊健 杜" userId="e69aded81da48593" providerId="LiveId" clId="{E81F0A27-7DCD-4294-928A-56D9E15A8AA6}" dt="2022-09-19T11:22:11.935" v="2463" actId="478"/>
          <ac:picMkLst>
            <pc:docMk/>
            <pc:sldMk cId="3223159935" sldId="740"/>
            <ac:picMk id="7170" creationId="{7EDD6EC4-07CE-EA46-8867-5E3F6509C2DC}"/>
          </ac:picMkLst>
        </pc:picChg>
        <pc:picChg chg="add mod">
          <ac:chgData name="伊健 杜" userId="e69aded81da48593" providerId="LiveId" clId="{E81F0A27-7DCD-4294-928A-56D9E15A8AA6}" dt="2022-09-19T11:22:20.799" v="2475" actId="1076"/>
          <ac:picMkLst>
            <pc:docMk/>
            <pc:sldMk cId="3223159935" sldId="740"/>
            <ac:picMk id="7172" creationId="{2F95A543-10BE-5B56-AA76-DAFFF7FF662B}"/>
          </ac:picMkLst>
        </pc:picChg>
      </pc:sldChg>
      <pc:sldChg chg="modSp add mod">
        <pc:chgData name="伊健 杜" userId="e69aded81da48593" providerId="LiveId" clId="{E81F0A27-7DCD-4294-928A-56D9E15A8AA6}" dt="2022-09-19T14:04:29.583" v="2947"/>
        <pc:sldMkLst>
          <pc:docMk/>
          <pc:sldMk cId="1162303534" sldId="741"/>
        </pc:sldMkLst>
        <pc:spChg chg="mod">
          <ac:chgData name="伊健 杜" userId="e69aded81da48593" providerId="LiveId" clId="{E81F0A27-7DCD-4294-928A-56D9E15A8AA6}" dt="2022-09-19T14:04:29.583" v="2947"/>
          <ac:spMkLst>
            <pc:docMk/>
            <pc:sldMk cId="1162303534" sldId="741"/>
            <ac:spMk id="4" creationId="{4A0014D1-199C-B6C6-7F8A-DD374311B1BC}"/>
          </ac:spMkLst>
        </pc:spChg>
      </pc:sldChg>
      <pc:sldChg chg="modSp add">
        <pc:chgData name="伊健 杜" userId="e69aded81da48593" providerId="LiveId" clId="{E81F0A27-7DCD-4294-928A-56D9E15A8AA6}" dt="2022-09-19T14:04:29.583" v="2947"/>
        <pc:sldMkLst>
          <pc:docMk/>
          <pc:sldMk cId="3383418979" sldId="742"/>
        </pc:sldMkLst>
        <pc:spChg chg="mod">
          <ac:chgData name="伊健 杜" userId="e69aded81da48593" providerId="LiveId" clId="{E81F0A27-7DCD-4294-928A-56D9E15A8AA6}" dt="2022-09-19T14:04:29.583" v="2947"/>
          <ac:spMkLst>
            <pc:docMk/>
            <pc:sldMk cId="3383418979" sldId="742"/>
            <ac:spMk id="4" creationId="{4A0014D1-199C-B6C6-7F8A-DD374311B1BC}"/>
          </ac:spMkLst>
        </pc:spChg>
      </pc:sldChg>
      <pc:sldChg chg="addSp delSp modSp add mod">
        <pc:chgData name="伊健 杜" userId="e69aded81da48593" providerId="LiveId" clId="{E81F0A27-7DCD-4294-928A-56D9E15A8AA6}" dt="2022-09-19T14:05:14.867" v="2959" actId="1076"/>
        <pc:sldMkLst>
          <pc:docMk/>
          <pc:sldMk cId="3527277130" sldId="743"/>
        </pc:sldMkLst>
        <pc:spChg chg="mod">
          <ac:chgData name="伊健 杜" userId="e69aded81da48593" providerId="LiveId" clId="{E81F0A27-7DCD-4294-928A-56D9E15A8AA6}" dt="2022-09-19T14:05:11.520" v="2958"/>
          <ac:spMkLst>
            <pc:docMk/>
            <pc:sldMk cId="3527277130" sldId="743"/>
            <ac:spMk id="2" creationId="{81F4B079-5182-7332-4978-966F1AEEF4D2}"/>
          </ac:spMkLst>
        </pc:spChg>
        <pc:spChg chg="mod">
          <ac:chgData name="伊健 杜" userId="e69aded81da48593" providerId="LiveId" clId="{E81F0A27-7DCD-4294-928A-56D9E15A8AA6}" dt="2022-09-19T14:05:14.867" v="2959" actId="1076"/>
          <ac:spMkLst>
            <pc:docMk/>
            <pc:sldMk cId="3527277130" sldId="743"/>
            <ac:spMk id="4" creationId="{CFC1CF28-580E-2280-640A-ADB8853307E7}"/>
          </ac:spMkLst>
        </pc:spChg>
        <pc:picChg chg="add mod">
          <ac:chgData name="伊健 杜" userId="e69aded81da48593" providerId="LiveId" clId="{E81F0A27-7DCD-4294-928A-56D9E15A8AA6}" dt="2022-09-19T10:12:33.955" v="890" actId="1076"/>
          <ac:picMkLst>
            <pc:docMk/>
            <pc:sldMk cId="3527277130" sldId="743"/>
            <ac:picMk id="1026" creationId="{DD87994A-9214-CB62-FF19-CF5E2E5FC2F3}"/>
          </ac:picMkLst>
        </pc:picChg>
        <pc:picChg chg="del">
          <ac:chgData name="伊健 杜" userId="e69aded81da48593" providerId="LiveId" clId="{E81F0A27-7DCD-4294-928A-56D9E15A8AA6}" dt="2022-09-19T10:11:58.511" v="885" actId="478"/>
          <ac:picMkLst>
            <pc:docMk/>
            <pc:sldMk cId="3527277130" sldId="743"/>
            <ac:picMk id="6146" creationId="{83632029-B15D-2FBB-849B-7493064112E4}"/>
          </ac:picMkLst>
        </pc:picChg>
      </pc:sldChg>
      <pc:sldChg chg="modSp add mod ord">
        <pc:chgData name="伊健 杜" userId="e69aded81da48593" providerId="LiveId" clId="{E81F0A27-7DCD-4294-928A-56D9E15A8AA6}" dt="2022-09-19T14:04:29.583" v="2947"/>
        <pc:sldMkLst>
          <pc:docMk/>
          <pc:sldMk cId="2670237570" sldId="744"/>
        </pc:sldMkLst>
        <pc:spChg chg="mod">
          <ac:chgData name="伊健 杜" userId="e69aded81da48593" providerId="LiveId" clId="{E81F0A27-7DCD-4294-928A-56D9E15A8AA6}" dt="2022-09-19T14:04:29.583" v="2947"/>
          <ac:spMkLst>
            <pc:docMk/>
            <pc:sldMk cId="2670237570" sldId="744"/>
            <ac:spMk id="4" creationId="{4A0014D1-199C-B6C6-7F8A-DD374311B1BC}"/>
          </ac:spMkLst>
        </pc:spChg>
      </pc:sldChg>
      <pc:sldChg chg="addSp delSp modSp add mod">
        <pc:chgData name="伊健 杜" userId="e69aded81da48593" providerId="LiveId" clId="{E81F0A27-7DCD-4294-928A-56D9E15A8AA6}" dt="2022-09-19T14:05:21.270" v="2961"/>
        <pc:sldMkLst>
          <pc:docMk/>
          <pc:sldMk cId="927288209" sldId="745"/>
        </pc:sldMkLst>
        <pc:spChg chg="mod">
          <ac:chgData name="伊健 杜" userId="e69aded81da48593" providerId="LiveId" clId="{E81F0A27-7DCD-4294-928A-56D9E15A8AA6}" dt="2022-09-19T14:05:21.270" v="2961"/>
          <ac:spMkLst>
            <pc:docMk/>
            <pc:sldMk cId="927288209" sldId="745"/>
            <ac:spMk id="2" creationId="{81F4B079-5182-7332-4978-966F1AEEF4D2}"/>
          </ac:spMkLst>
        </pc:spChg>
        <pc:spChg chg="mod">
          <ac:chgData name="伊健 杜" userId="e69aded81da48593" providerId="LiveId" clId="{E81F0A27-7DCD-4294-928A-56D9E15A8AA6}" dt="2022-09-19T14:04:29.583" v="2947"/>
          <ac:spMkLst>
            <pc:docMk/>
            <pc:sldMk cId="927288209" sldId="745"/>
            <ac:spMk id="4" creationId="{CFC1CF28-580E-2280-640A-ADB8853307E7}"/>
          </ac:spMkLst>
        </pc:spChg>
        <pc:picChg chg="del">
          <ac:chgData name="伊健 杜" userId="e69aded81da48593" providerId="LiveId" clId="{E81F0A27-7DCD-4294-928A-56D9E15A8AA6}" dt="2022-09-19T10:14:01.558" v="997" actId="478"/>
          <ac:picMkLst>
            <pc:docMk/>
            <pc:sldMk cId="927288209" sldId="745"/>
            <ac:picMk id="1026" creationId="{DD87994A-9214-CB62-FF19-CF5E2E5FC2F3}"/>
          </ac:picMkLst>
        </pc:picChg>
        <pc:picChg chg="add mod">
          <ac:chgData name="伊健 杜" userId="e69aded81da48593" providerId="LiveId" clId="{E81F0A27-7DCD-4294-928A-56D9E15A8AA6}" dt="2022-09-19T10:16:10.238" v="1001" actId="1076"/>
          <ac:picMkLst>
            <pc:docMk/>
            <pc:sldMk cId="927288209" sldId="745"/>
            <ac:picMk id="2050" creationId="{F9A048A3-4817-3952-6D33-BE34EC97267C}"/>
          </ac:picMkLst>
        </pc:picChg>
      </pc:sldChg>
      <pc:sldChg chg="modSp add mod ord">
        <pc:chgData name="伊健 杜" userId="e69aded81da48593" providerId="LiveId" clId="{E81F0A27-7DCD-4294-928A-56D9E15A8AA6}" dt="2022-09-19T14:04:29.583" v="2947"/>
        <pc:sldMkLst>
          <pc:docMk/>
          <pc:sldMk cId="1339705422" sldId="746"/>
        </pc:sldMkLst>
        <pc:spChg chg="mod">
          <ac:chgData name="伊健 杜" userId="e69aded81da48593" providerId="LiveId" clId="{E81F0A27-7DCD-4294-928A-56D9E15A8AA6}" dt="2022-09-19T14:04:29.583" v="2947"/>
          <ac:spMkLst>
            <pc:docMk/>
            <pc:sldMk cId="1339705422" sldId="746"/>
            <ac:spMk id="4" creationId="{4A0014D1-199C-B6C6-7F8A-DD374311B1BC}"/>
          </ac:spMkLst>
        </pc:spChg>
      </pc:sldChg>
      <pc:sldChg chg="delSp modSp new mod">
        <pc:chgData name="伊健 杜" userId="e69aded81da48593" providerId="LiveId" clId="{E81F0A27-7DCD-4294-928A-56D9E15A8AA6}" dt="2022-09-19T10:17:08.017" v="1038"/>
        <pc:sldMkLst>
          <pc:docMk/>
          <pc:sldMk cId="1267951317" sldId="747"/>
        </pc:sldMkLst>
        <pc:spChg chg="mod">
          <ac:chgData name="伊健 杜" userId="e69aded81da48593" providerId="LiveId" clId="{E81F0A27-7DCD-4294-928A-56D9E15A8AA6}" dt="2022-09-19T10:17:08.017" v="1038"/>
          <ac:spMkLst>
            <pc:docMk/>
            <pc:sldMk cId="1267951317" sldId="747"/>
            <ac:spMk id="2" creationId="{5CDEB125-2C8C-F463-A426-242F46B14C8F}"/>
          </ac:spMkLst>
        </pc:spChg>
        <pc:spChg chg="del">
          <ac:chgData name="伊健 杜" userId="e69aded81da48593" providerId="LiveId" clId="{E81F0A27-7DCD-4294-928A-56D9E15A8AA6}" dt="2022-09-19T10:16:48.896" v="1036" actId="478"/>
          <ac:spMkLst>
            <pc:docMk/>
            <pc:sldMk cId="1267951317" sldId="747"/>
            <ac:spMk id="3" creationId="{BD9EFD1A-1756-342D-BC11-A3A709A7BBA2}"/>
          </ac:spMkLst>
        </pc:spChg>
      </pc:sldChg>
      <pc:sldChg chg="modSp add mod">
        <pc:chgData name="伊健 杜" userId="e69aded81da48593" providerId="LiveId" clId="{E81F0A27-7DCD-4294-928A-56D9E15A8AA6}" dt="2022-09-19T14:04:29.583" v="2947"/>
        <pc:sldMkLst>
          <pc:docMk/>
          <pc:sldMk cId="442628335" sldId="748"/>
        </pc:sldMkLst>
        <pc:spChg chg="mod">
          <ac:chgData name="伊健 杜" userId="e69aded81da48593" providerId="LiveId" clId="{E81F0A27-7DCD-4294-928A-56D9E15A8AA6}" dt="2022-09-19T14:04:29.583" v="2947"/>
          <ac:spMkLst>
            <pc:docMk/>
            <pc:sldMk cId="442628335" sldId="748"/>
            <ac:spMk id="4" creationId="{4A0014D1-199C-B6C6-7F8A-DD374311B1BC}"/>
          </ac:spMkLst>
        </pc:spChg>
      </pc:sldChg>
      <pc:sldChg chg="addSp delSp modSp add mod">
        <pc:chgData name="伊健 杜" userId="e69aded81da48593" providerId="LiveId" clId="{E81F0A27-7DCD-4294-928A-56D9E15A8AA6}" dt="2022-09-19T14:06:07.818" v="2971"/>
        <pc:sldMkLst>
          <pc:docMk/>
          <pc:sldMk cId="3018255651" sldId="749"/>
        </pc:sldMkLst>
        <pc:spChg chg="mod">
          <ac:chgData name="伊健 杜" userId="e69aded81da48593" providerId="LiveId" clId="{E81F0A27-7DCD-4294-928A-56D9E15A8AA6}" dt="2022-09-19T14:06:07.818" v="2971"/>
          <ac:spMkLst>
            <pc:docMk/>
            <pc:sldMk cId="3018255651" sldId="749"/>
            <ac:spMk id="2" creationId="{81F4B079-5182-7332-4978-966F1AEEF4D2}"/>
          </ac:spMkLst>
        </pc:spChg>
        <pc:spChg chg="mod">
          <ac:chgData name="伊健 杜" userId="e69aded81da48593" providerId="LiveId" clId="{E81F0A27-7DCD-4294-928A-56D9E15A8AA6}" dt="2022-09-19T14:04:29.583" v="2947"/>
          <ac:spMkLst>
            <pc:docMk/>
            <pc:sldMk cId="3018255651" sldId="749"/>
            <ac:spMk id="4" creationId="{CFC1CF28-580E-2280-640A-ADB8853307E7}"/>
          </ac:spMkLst>
        </pc:spChg>
        <pc:picChg chg="add del mod">
          <ac:chgData name="伊健 杜" userId="e69aded81da48593" providerId="LiveId" clId="{E81F0A27-7DCD-4294-928A-56D9E15A8AA6}" dt="2022-09-19T10:58:58.911" v="1593" actId="478"/>
          <ac:picMkLst>
            <pc:docMk/>
            <pc:sldMk cId="3018255651" sldId="749"/>
            <ac:picMk id="1026" creationId="{7977A4B4-EE39-4C0E-2A94-21088904BFE6}"/>
          </ac:picMkLst>
        </pc:picChg>
        <pc:picChg chg="add del mod">
          <ac:chgData name="伊健 杜" userId="e69aded81da48593" providerId="LiveId" clId="{E81F0A27-7DCD-4294-928A-56D9E15A8AA6}" dt="2022-09-19T10:58:58.445" v="1592" actId="478"/>
          <ac:picMkLst>
            <pc:docMk/>
            <pc:sldMk cId="3018255651" sldId="749"/>
            <ac:picMk id="1028" creationId="{CED3A886-0310-5DE6-4533-0C851202ACFE}"/>
          </ac:picMkLst>
        </pc:picChg>
        <pc:picChg chg="add mod">
          <ac:chgData name="伊健 杜" userId="e69aded81da48593" providerId="LiveId" clId="{E81F0A27-7DCD-4294-928A-56D9E15A8AA6}" dt="2022-09-19T10:59:01.808" v="1596" actId="1076"/>
          <ac:picMkLst>
            <pc:docMk/>
            <pc:sldMk cId="3018255651" sldId="749"/>
            <ac:picMk id="1030" creationId="{9B66C1E1-0EE5-8AB6-B17B-1996E402AE9D}"/>
          </ac:picMkLst>
        </pc:picChg>
        <pc:picChg chg="del">
          <ac:chgData name="伊健 杜" userId="e69aded81da48593" providerId="LiveId" clId="{E81F0A27-7DCD-4294-928A-56D9E15A8AA6}" dt="2022-09-19T10:58:27.396" v="1582" actId="478"/>
          <ac:picMkLst>
            <pc:docMk/>
            <pc:sldMk cId="3018255651" sldId="749"/>
            <ac:picMk id="4098" creationId="{1915BAAB-9FDB-C29F-FA7B-9FB4399A2D6A}"/>
          </ac:picMkLst>
        </pc:picChg>
        <pc:picChg chg="del">
          <ac:chgData name="伊健 杜" userId="e69aded81da48593" providerId="LiveId" clId="{E81F0A27-7DCD-4294-928A-56D9E15A8AA6}" dt="2022-09-19T10:58:28.039" v="1583" actId="478"/>
          <ac:picMkLst>
            <pc:docMk/>
            <pc:sldMk cId="3018255651" sldId="749"/>
            <ac:picMk id="4100" creationId="{0C6141C3-57F8-06F0-1D1F-9C6B230BDE81}"/>
          </ac:picMkLst>
        </pc:picChg>
      </pc:sldChg>
      <pc:sldChg chg="new del">
        <pc:chgData name="伊健 杜" userId="e69aded81da48593" providerId="LiveId" clId="{E81F0A27-7DCD-4294-928A-56D9E15A8AA6}" dt="2022-09-19T11:05:32.093" v="1720" actId="47"/>
        <pc:sldMkLst>
          <pc:docMk/>
          <pc:sldMk cId="314479619" sldId="750"/>
        </pc:sldMkLst>
      </pc:sldChg>
      <pc:sldChg chg="addSp delSp modSp add mod">
        <pc:chgData name="伊健 杜" userId="e69aded81da48593" providerId="LiveId" clId="{E81F0A27-7DCD-4294-928A-56D9E15A8AA6}" dt="2022-09-19T14:08:41.749" v="2976" actId="1076"/>
        <pc:sldMkLst>
          <pc:docMk/>
          <pc:sldMk cId="3047077294" sldId="751"/>
        </pc:sldMkLst>
        <pc:spChg chg="mod">
          <ac:chgData name="伊健 杜" userId="e69aded81da48593" providerId="LiveId" clId="{E81F0A27-7DCD-4294-928A-56D9E15A8AA6}" dt="2022-09-19T14:08:39.012" v="2975"/>
          <ac:spMkLst>
            <pc:docMk/>
            <pc:sldMk cId="3047077294" sldId="751"/>
            <ac:spMk id="2" creationId="{81F4B079-5182-7332-4978-966F1AEEF4D2}"/>
          </ac:spMkLst>
        </pc:spChg>
        <pc:spChg chg="mod">
          <ac:chgData name="伊健 杜" userId="e69aded81da48593" providerId="LiveId" clId="{E81F0A27-7DCD-4294-928A-56D9E15A8AA6}" dt="2022-09-19T14:08:41.749" v="2976" actId="1076"/>
          <ac:spMkLst>
            <pc:docMk/>
            <pc:sldMk cId="3047077294" sldId="751"/>
            <ac:spMk id="4" creationId="{CFC1CF28-580E-2280-640A-ADB8853307E7}"/>
          </ac:spMkLst>
        </pc:spChg>
        <pc:picChg chg="del">
          <ac:chgData name="伊健 杜" userId="e69aded81da48593" providerId="LiveId" clId="{E81F0A27-7DCD-4294-928A-56D9E15A8AA6}" dt="2022-09-19T11:08:29.237" v="1802" actId="478"/>
          <ac:picMkLst>
            <pc:docMk/>
            <pc:sldMk cId="3047077294" sldId="751"/>
            <ac:picMk id="1026" creationId="{15B34D48-4401-ED5C-972C-AA8684AFC989}"/>
          </ac:picMkLst>
        </pc:picChg>
        <pc:picChg chg="add mod">
          <ac:chgData name="伊健 杜" userId="e69aded81da48593" providerId="LiveId" clId="{E81F0A27-7DCD-4294-928A-56D9E15A8AA6}" dt="2022-09-19T11:08:48.203" v="1805" actId="14100"/>
          <ac:picMkLst>
            <pc:docMk/>
            <pc:sldMk cId="3047077294" sldId="751"/>
            <ac:picMk id="3074" creationId="{5B261E53-09BF-5C3A-892B-56EAE770111C}"/>
          </ac:picMkLst>
        </pc:picChg>
      </pc:sldChg>
      <pc:sldChg chg="modSp new mod">
        <pc:chgData name="伊健 杜" userId="e69aded81da48593" providerId="LiveId" clId="{E81F0A27-7DCD-4294-928A-56D9E15A8AA6}" dt="2022-09-19T15:57:13.076" v="3805"/>
        <pc:sldMkLst>
          <pc:docMk/>
          <pc:sldMk cId="4121900207" sldId="752"/>
        </pc:sldMkLst>
        <pc:spChg chg="mod">
          <ac:chgData name="伊健 杜" userId="e69aded81da48593" providerId="LiveId" clId="{E81F0A27-7DCD-4294-928A-56D9E15A8AA6}" dt="2022-09-19T14:04:29.583" v="2947"/>
          <ac:spMkLst>
            <pc:docMk/>
            <pc:sldMk cId="4121900207" sldId="752"/>
            <ac:spMk id="2" creationId="{220F05B7-2C1C-3A27-7DFC-D926E48D75B2}"/>
          </ac:spMkLst>
        </pc:spChg>
        <pc:spChg chg="mod">
          <ac:chgData name="伊健 杜" userId="e69aded81da48593" providerId="LiveId" clId="{E81F0A27-7DCD-4294-928A-56D9E15A8AA6}" dt="2022-09-19T15:57:13.076" v="3805"/>
          <ac:spMkLst>
            <pc:docMk/>
            <pc:sldMk cId="4121900207" sldId="752"/>
            <ac:spMk id="3" creationId="{AE8D73A6-0701-8980-0260-32E10DB79D48}"/>
          </ac:spMkLst>
        </pc:spChg>
      </pc:sldChg>
      <pc:sldChg chg="modSp new mod">
        <pc:chgData name="伊健 杜" userId="e69aded81da48593" providerId="LiveId" clId="{E81F0A27-7DCD-4294-928A-56D9E15A8AA6}" dt="2022-09-19T17:28:38.570" v="3971"/>
        <pc:sldMkLst>
          <pc:docMk/>
          <pc:sldMk cId="1409514041" sldId="753"/>
        </pc:sldMkLst>
        <pc:spChg chg="mod">
          <ac:chgData name="伊健 杜" userId="e69aded81da48593" providerId="LiveId" clId="{E81F0A27-7DCD-4294-928A-56D9E15A8AA6}" dt="2022-09-19T17:27:28.632" v="3845"/>
          <ac:spMkLst>
            <pc:docMk/>
            <pc:sldMk cId="1409514041" sldId="753"/>
            <ac:spMk id="2" creationId="{F059E5E3-FB88-F6E7-7D25-BE311C04286D}"/>
          </ac:spMkLst>
        </pc:spChg>
        <pc:spChg chg="mod">
          <ac:chgData name="伊健 杜" userId="e69aded81da48593" providerId="LiveId" clId="{E81F0A27-7DCD-4294-928A-56D9E15A8AA6}" dt="2022-09-19T17:28:38.570" v="3971"/>
          <ac:spMkLst>
            <pc:docMk/>
            <pc:sldMk cId="1409514041" sldId="753"/>
            <ac:spMk id="3" creationId="{0751A28F-065C-65FA-5D7A-2637BF2AE04E}"/>
          </ac:spMkLst>
        </pc:spChg>
      </pc:sldChg>
      <pc:sldChg chg="addSp delSp modSp new mod ord">
        <pc:chgData name="伊健 杜" userId="e69aded81da48593" providerId="LiveId" clId="{E81F0A27-7DCD-4294-928A-56D9E15A8AA6}" dt="2022-09-19T15:37:48.868" v="3797" actId="1076"/>
        <pc:sldMkLst>
          <pc:docMk/>
          <pc:sldMk cId="544494971" sldId="754"/>
        </pc:sldMkLst>
        <pc:spChg chg="del">
          <ac:chgData name="伊健 杜" userId="e69aded81da48593" providerId="LiveId" clId="{E81F0A27-7DCD-4294-928A-56D9E15A8AA6}" dt="2022-09-19T15:31:47.976" v="3750" actId="478"/>
          <ac:spMkLst>
            <pc:docMk/>
            <pc:sldMk cId="544494971" sldId="754"/>
            <ac:spMk id="2" creationId="{B4508B22-093F-6313-34C8-6AEEA6BEC948}"/>
          </ac:spMkLst>
        </pc:spChg>
        <pc:spChg chg="del">
          <ac:chgData name="伊健 杜" userId="e69aded81da48593" providerId="LiveId" clId="{E81F0A27-7DCD-4294-928A-56D9E15A8AA6}" dt="2022-09-19T15:31:47.976" v="3750" actId="478"/>
          <ac:spMkLst>
            <pc:docMk/>
            <pc:sldMk cId="544494971" sldId="754"/>
            <ac:spMk id="3" creationId="{D67A7726-BB25-93D6-EE39-2BF5CEBCD015}"/>
          </ac:spMkLst>
        </pc:spChg>
        <pc:spChg chg="add mod">
          <ac:chgData name="伊健 杜" userId="e69aded81da48593" providerId="LiveId" clId="{E81F0A27-7DCD-4294-928A-56D9E15A8AA6}" dt="2022-09-19T15:32:03.311" v="3756" actId="1076"/>
          <ac:spMkLst>
            <pc:docMk/>
            <pc:sldMk cId="544494971" sldId="754"/>
            <ac:spMk id="4" creationId="{F1276954-9DBF-4671-E971-8BE752A1EAE8}"/>
          </ac:spMkLst>
        </pc:spChg>
        <pc:picChg chg="add del mod">
          <ac:chgData name="伊健 杜" userId="e69aded81da48593" providerId="LiveId" clId="{E81F0A27-7DCD-4294-928A-56D9E15A8AA6}" dt="2022-09-19T15:37:45.675" v="3794" actId="478"/>
          <ac:picMkLst>
            <pc:docMk/>
            <pc:sldMk cId="544494971" sldId="754"/>
            <ac:picMk id="1026" creationId="{058E03E2-87EF-DCAF-9DED-02B4B91B10E7}"/>
          </ac:picMkLst>
        </pc:picChg>
        <pc:picChg chg="add mod">
          <ac:chgData name="伊健 杜" userId="e69aded81da48593" providerId="LiveId" clId="{E81F0A27-7DCD-4294-928A-56D9E15A8AA6}" dt="2022-09-19T15:37:48.868" v="3797" actId="1076"/>
          <ac:picMkLst>
            <pc:docMk/>
            <pc:sldMk cId="544494971" sldId="754"/>
            <ac:picMk id="1028" creationId="{2048BF57-A1E0-86F3-1DA6-F80CF9AC4CB2}"/>
          </ac:picMkLst>
        </pc:picChg>
      </pc:sldChg>
      <pc:sldChg chg="addSp delSp modSp new mod modAnim">
        <pc:chgData name="伊健 杜" userId="e69aded81da48593" providerId="LiveId" clId="{E81F0A27-7DCD-4294-928A-56D9E15A8AA6}" dt="2022-09-19T16:41:47.341" v="3806"/>
        <pc:sldMkLst>
          <pc:docMk/>
          <pc:sldMk cId="3139524613" sldId="755"/>
        </pc:sldMkLst>
        <pc:spChg chg="mod">
          <ac:chgData name="伊健 杜" userId="e69aded81da48593" providerId="LiveId" clId="{E81F0A27-7DCD-4294-928A-56D9E15A8AA6}" dt="2022-09-19T14:15:43.863" v="3137" actId="1076"/>
          <ac:spMkLst>
            <pc:docMk/>
            <pc:sldMk cId="3139524613" sldId="755"/>
            <ac:spMk id="2" creationId="{CB514281-35E8-7582-BDA0-5CAF0BDA364A}"/>
          </ac:spMkLst>
        </pc:spChg>
        <pc:spChg chg="del">
          <ac:chgData name="伊健 杜" userId="e69aded81da48593" providerId="LiveId" clId="{E81F0A27-7DCD-4294-928A-56D9E15A8AA6}" dt="2022-09-19T14:10:06.409" v="3010" actId="478"/>
          <ac:spMkLst>
            <pc:docMk/>
            <pc:sldMk cId="3139524613" sldId="755"/>
            <ac:spMk id="3" creationId="{1C22DD78-82ED-1B78-6968-41B4BE34595A}"/>
          </ac:spMkLst>
        </pc:spChg>
        <pc:spChg chg="add mod">
          <ac:chgData name="伊健 杜" userId="e69aded81da48593" providerId="LiveId" clId="{E81F0A27-7DCD-4294-928A-56D9E15A8AA6}" dt="2022-09-19T15:31:10.851" v="3740"/>
          <ac:spMkLst>
            <pc:docMk/>
            <pc:sldMk cId="3139524613" sldId="755"/>
            <ac:spMk id="4" creationId="{6AF97713-0799-DE0B-0C5B-A9CB23D44997}"/>
          </ac:spMkLst>
        </pc:spChg>
        <pc:spChg chg="add mod">
          <ac:chgData name="伊健 杜" userId="e69aded81da48593" providerId="LiveId" clId="{E81F0A27-7DCD-4294-928A-56D9E15A8AA6}" dt="2022-09-19T15:31:10.851" v="3740"/>
          <ac:spMkLst>
            <pc:docMk/>
            <pc:sldMk cId="3139524613" sldId="755"/>
            <ac:spMk id="5" creationId="{828131D5-D636-B5D0-1B90-E5B3E8AF66CB}"/>
          </ac:spMkLst>
        </pc:spChg>
        <pc:picChg chg="add mod">
          <ac:chgData name="伊健 杜" userId="e69aded81da48593" providerId="LiveId" clId="{E81F0A27-7DCD-4294-928A-56D9E15A8AA6}" dt="2022-09-19T14:15:46.591" v="3139" actId="1076"/>
          <ac:picMkLst>
            <pc:docMk/>
            <pc:sldMk cId="3139524613" sldId="755"/>
            <ac:picMk id="2050" creationId="{17FB6FE5-0C3E-2547-DDAF-724E17A4D5D4}"/>
          </ac:picMkLst>
        </pc:picChg>
        <pc:inkChg chg="add">
          <ac:chgData name="伊健 杜" userId="e69aded81da48593" providerId="LiveId" clId="{E81F0A27-7DCD-4294-928A-56D9E15A8AA6}" dt="2022-09-19T16:41:47.341" v="3806"/>
          <ac:inkMkLst>
            <pc:docMk/>
            <pc:sldMk cId="3139524613" sldId="755"/>
            <ac:inkMk id="3" creationId="{9E5E3B6B-FA34-2DCC-B350-87551A2D0983}"/>
          </ac:inkMkLst>
        </pc:inkChg>
      </pc:sldChg>
      <pc:sldChg chg="addSp delSp modSp new mod">
        <pc:chgData name="伊健 杜" userId="e69aded81da48593" providerId="LiveId" clId="{E81F0A27-7DCD-4294-928A-56D9E15A8AA6}" dt="2022-09-19T15:31:10.851" v="3740"/>
        <pc:sldMkLst>
          <pc:docMk/>
          <pc:sldMk cId="1798545831" sldId="756"/>
        </pc:sldMkLst>
        <pc:spChg chg="mod">
          <ac:chgData name="伊健 杜" userId="e69aded81da48593" providerId="LiveId" clId="{E81F0A27-7DCD-4294-928A-56D9E15A8AA6}" dt="2022-09-19T15:31:10.851" v="3740"/>
          <ac:spMkLst>
            <pc:docMk/>
            <pc:sldMk cId="1798545831" sldId="756"/>
            <ac:spMk id="2" creationId="{51E5DEEE-BC5B-EC80-F832-A2DC2EDF5EF3}"/>
          </ac:spMkLst>
        </pc:spChg>
        <pc:spChg chg="del">
          <ac:chgData name="伊健 杜" userId="e69aded81da48593" providerId="LiveId" clId="{E81F0A27-7DCD-4294-928A-56D9E15A8AA6}" dt="2022-09-19T14:21:22.495" v="3185" actId="478"/>
          <ac:spMkLst>
            <pc:docMk/>
            <pc:sldMk cId="1798545831" sldId="756"/>
            <ac:spMk id="3" creationId="{5518869A-F431-9FCF-22F2-00A497D5C0C3}"/>
          </ac:spMkLst>
        </pc:spChg>
        <pc:spChg chg="add mod">
          <ac:chgData name="伊健 杜" userId="e69aded81da48593" providerId="LiveId" clId="{E81F0A27-7DCD-4294-928A-56D9E15A8AA6}" dt="2022-09-19T14:23:42.717" v="3266" actId="13822"/>
          <ac:spMkLst>
            <pc:docMk/>
            <pc:sldMk cId="1798545831" sldId="756"/>
            <ac:spMk id="4" creationId="{798F7052-DE15-AFE7-2D12-883D8F6EAFC0}"/>
          </ac:spMkLst>
        </pc:spChg>
        <pc:spChg chg="add mod">
          <ac:chgData name="伊健 杜" userId="e69aded81da48593" providerId="LiveId" clId="{E81F0A27-7DCD-4294-928A-56D9E15A8AA6}" dt="2022-09-19T14:24:27.512" v="3282" actId="1076"/>
          <ac:spMkLst>
            <pc:docMk/>
            <pc:sldMk cId="1798545831" sldId="756"/>
            <ac:spMk id="5" creationId="{C84C2CCB-3D99-BE79-C1CF-4D05796611BD}"/>
          </ac:spMkLst>
        </pc:spChg>
        <pc:picChg chg="add mod modCrop">
          <ac:chgData name="伊健 杜" userId="e69aded81da48593" providerId="LiveId" clId="{E81F0A27-7DCD-4294-928A-56D9E15A8AA6}" dt="2022-09-19T14:24:23.593" v="3281" actId="1076"/>
          <ac:picMkLst>
            <pc:docMk/>
            <pc:sldMk cId="1798545831" sldId="756"/>
            <ac:picMk id="7" creationId="{45312F33-2D96-8628-84EB-CEB46878A779}"/>
          </ac:picMkLst>
        </pc:picChg>
        <pc:picChg chg="add mod modCrop">
          <ac:chgData name="伊健 杜" userId="e69aded81da48593" providerId="LiveId" clId="{E81F0A27-7DCD-4294-928A-56D9E15A8AA6}" dt="2022-09-19T14:24:35.413" v="3287" actId="1076"/>
          <ac:picMkLst>
            <pc:docMk/>
            <pc:sldMk cId="1798545831" sldId="756"/>
            <ac:picMk id="8" creationId="{90E5D8AB-B14C-0BEC-FBF8-8A5065EFF0CB}"/>
          </ac:picMkLst>
        </pc:picChg>
        <pc:picChg chg="add mod">
          <ac:chgData name="伊健 杜" userId="e69aded81da48593" providerId="LiveId" clId="{E81F0A27-7DCD-4294-928A-56D9E15A8AA6}" dt="2022-09-19T14:23:14.005" v="3260" actId="1076"/>
          <ac:picMkLst>
            <pc:docMk/>
            <pc:sldMk cId="1798545831" sldId="756"/>
            <ac:picMk id="4098" creationId="{AA67EF4E-6990-A3AF-3B73-A4237A3BED58}"/>
          </ac:picMkLst>
        </pc:picChg>
      </pc:sldChg>
      <pc:sldChg chg="addSp delSp modSp add mod">
        <pc:chgData name="伊健 杜" userId="e69aded81da48593" providerId="LiveId" clId="{E81F0A27-7DCD-4294-928A-56D9E15A8AA6}" dt="2022-09-19T15:31:10.851" v="3740"/>
        <pc:sldMkLst>
          <pc:docMk/>
          <pc:sldMk cId="1133108660" sldId="757"/>
        </pc:sldMkLst>
        <pc:spChg chg="mod">
          <ac:chgData name="伊健 杜" userId="e69aded81da48593" providerId="LiveId" clId="{E81F0A27-7DCD-4294-928A-56D9E15A8AA6}" dt="2022-09-19T14:19:22.933" v="3184" actId="1076"/>
          <ac:spMkLst>
            <pc:docMk/>
            <pc:sldMk cId="1133108660" sldId="757"/>
            <ac:spMk id="2" creationId="{CB514281-35E8-7582-BDA0-5CAF0BDA364A}"/>
          </ac:spMkLst>
        </pc:spChg>
        <pc:spChg chg="add mod">
          <ac:chgData name="伊健 杜" userId="e69aded81da48593" providerId="LiveId" clId="{E81F0A27-7DCD-4294-928A-56D9E15A8AA6}" dt="2022-09-19T15:31:10.851" v="3740"/>
          <ac:spMkLst>
            <pc:docMk/>
            <pc:sldMk cId="1133108660" sldId="757"/>
            <ac:spMk id="3" creationId="{11A6033C-F15A-F941-C781-A884F3FF7D4E}"/>
          </ac:spMkLst>
        </pc:spChg>
        <pc:spChg chg="mod">
          <ac:chgData name="伊健 杜" userId="e69aded81da48593" providerId="LiveId" clId="{E81F0A27-7DCD-4294-928A-56D9E15A8AA6}" dt="2022-09-19T15:31:10.851" v="3740"/>
          <ac:spMkLst>
            <pc:docMk/>
            <pc:sldMk cId="1133108660" sldId="757"/>
            <ac:spMk id="4" creationId="{6AF97713-0799-DE0B-0C5B-A9CB23D44997}"/>
          </ac:spMkLst>
        </pc:spChg>
        <pc:picChg chg="del">
          <ac:chgData name="伊健 杜" userId="e69aded81da48593" providerId="LiveId" clId="{E81F0A27-7DCD-4294-928A-56D9E15A8AA6}" dt="2022-09-19T14:16:33.707" v="3142" actId="478"/>
          <ac:picMkLst>
            <pc:docMk/>
            <pc:sldMk cId="1133108660" sldId="757"/>
            <ac:picMk id="2050" creationId="{17FB6FE5-0C3E-2547-DDAF-724E17A4D5D4}"/>
          </ac:picMkLst>
        </pc:picChg>
        <pc:picChg chg="add mod">
          <ac:chgData name="伊健 杜" userId="e69aded81da48593" providerId="LiveId" clId="{E81F0A27-7DCD-4294-928A-56D9E15A8AA6}" dt="2022-09-19T14:18:52.733" v="3147" actId="1076"/>
          <ac:picMkLst>
            <pc:docMk/>
            <pc:sldMk cId="1133108660" sldId="757"/>
            <ac:picMk id="3074" creationId="{4124F4FA-D37B-40DA-A65E-7378EB8E5EDD}"/>
          </ac:picMkLst>
        </pc:picChg>
      </pc:sldChg>
      <pc:sldChg chg="addSp delSp modSp new mod">
        <pc:chgData name="伊健 杜" userId="e69aded81da48593" providerId="LiveId" clId="{E81F0A27-7DCD-4294-928A-56D9E15A8AA6}" dt="2022-09-19T15:31:10.851" v="3740"/>
        <pc:sldMkLst>
          <pc:docMk/>
          <pc:sldMk cId="3085996134" sldId="758"/>
        </pc:sldMkLst>
        <pc:spChg chg="mod">
          <ac:chgData name="伊健 杜" userId="e69aded81da48593" providerId="LiveId" clId="{E81F0A27-7DCD-4294-928A-56D9E15A8AA6}" dt="2022-09-19T15:31:10.851" v="3740"/>
          <ac:spMkLst>
            <pc:docMk/>
            <pc:sldMk cId="3085996134" sldId="758"/>
            <ac:spMk id="2" creationId="{FB1F54DE-31B7-FFA4-B667-5D63CD77AD74}"/>
          </ac:spMkLst>
        </pc:spChg>
        <pc:spChg chg="del">
          <ac:chgData name="伊健 杜" userId="e69aded81da48593" providerId="LiveId" clId="{E81F0A27-7DCD-4294-928A-56D9E15A8AA6}" dt="2022-09-19T14:24:44.222" v="3289" actId="478"/>
          <ac:spMkLst>
            <pc:docMk/>
            <pc:sldMk cId="3085996134" sldId="758"/>
            <ac:spMk id="3" creationId="{D227CC9F-BE74-D59C-E7DC-089B31346C2E}"/>
          </ac:spMkLst>
        </pc:spChg>
        <pc:spChg chg="add mod">
          <ac:chgData name="伊健 杜" userId="e69aded81da48593" providerId="LiveId" clId="{E81F0A27-7DCD-4294-928A-56D9E15A8AA6}" dt="2022-09-19T15:31:10.851" v="3740"/>
          <ac:spMkLst>
            <pc:docMk/>
            <pc:sldMk cId="3085996134" sldId="758"/>
            <ac:spMk id="4" creationId="{D8B301E8-86C6-C15A-8DD5-19C559396F3E}"/>
          </ac:spMkLst>
        </pc:spChg>
        <pc:spChg chg="add mod">
          <ac:chgData name="伊健 杜" userId="e69aded81da48593" providerId="LiveId" clId="{E81F0A27-7DCD-4294-928A-56D9E15A8AA6}" dt="2022-09-19T15:31:10.851" v="3740"/>
          <ac:spMkLst>
            <pc:docMk/>
            <pc:sldMk cId="3085996134" sldId="758"/>
            <ac:spMk id="5" creationId="{E3BDBFE7-089C-C5B4-7FFB-526CE21F0A9D}"/>
          </ac:spMkLst>
        </pc:spChg>
        <pc:spChg chg="add mod">
          <ac:chgData name="伊健 杜" userId="e69aded81da48593" providerId="LiveId" clId="{E81F0A27-7DCD-4294-928A-56D9E15A8AA6}" dt="2022-09-19T14:28:17.883" v="3595" actId="207"/>
          <ac:spMkLst>
            <pc:docMk/>
            <pc:sldMk cId="3085996134" sldId="758"/>
            <ac:spMk id="6" creationId="{7B67EE24-F8A0-F2A9-F046-1C572627A379}"/>
          </ac:spMkLst>
        </pc:spChg>
        <pc:spChg chg="add mod">
          <ac:chgData name="伊健 杜" userId="e69aded81da48593" providerId="LiveId" clId="{E81F0A27-7DCD-4294-928A-56D9E15A8AA6}" dt="2022-09-19T15:31:10.851" v="3740"/>
          <ac:spMkLst>
            <pc:docMk/>
            <pc:sldMk cId="3085996134" sldId="758"/>
            <ac:spMk id="7" creationId="{CFD64BEA-DA94-22C4-B1AF-CED86262AF42}"/>
          </ac:spMkLst>
        </pc:spChg>
      </pc:sldChg>
      <pc:sldChg chg="modSp add mod">
        <pc:chgData name="伊健 杜" userId="e69aded81da48593" providerId="LiveId" clId="{E81F0A27-7DCD-4294-928A-56D9E15A8AA6}" dt="2022-09-19T17:32:48.217" v="4320"/>
        <pc:sldMkLst>
          <pc:docMk/>
          <pc:sldMk cId="2203659382" sldId="759"/>
        </pc:sldMkLst>
        <pc:spChg chg="mod">
          <ac:chgData name="伊健 杜" userId="e69aded81da48593" providerId="LiveId" clId="{E81F0A27-7DCD-4294-928A-56D9E15A8AA6}" dt="2022-09-19T17:32:48.217" v="4320"/>
          <ac:spMkLst>
            <pc:docMk/>
            <pc:sldMk cId="2203659382" sldId="759"/>
            <ac:spMk id="2" creationId="{F059E5E3-FB88-F6E7-7D25-BE311C04286D}"/>
          </ac:spMkLst>
        </pc:spChg>
        <pc:spChg chg="mod">
          <ac:chgData name="伊健 杜" userId="e69aded81da48593" providerId="LiveId" clId="{E81F0A27-7DCD-4294-928A-56D9E15A8AA6}" dt="2022-09-19T17:30:28.309" v="4168"/>
          <ac:spMkLst>
            <pc:docMk/>
            <pc:sldMk cId="2203659382" sldId="759"/>
            <ac:spMk id="3" creationId="{0751A28F-065C-65FA-5D7A-2637BF2AE04E}"/>
          </ac:spMkLst>
        </pc:spChg>
      </pc:sldChg>
      <pc:sldChg chg="modSp add mod">
        <pc:chgData name="伊健 杜" userId="e69aded81da48593" providerId="LiveId" clId="{E81F0A27-7DCD-4294-928A-56D9E15A8AA6}" dt="2022-09-19T17:31:23.902" v="4262"/>
        <pc:sldMkLst>
          <pc:docMk/>
          <pc:sldMk cId="1834338229" sldId="760"/>
        </pc:sldMkLst>
        <pc:spChg chg="mod">
          <ac:chgData name="伊健 杜" userId="e69aded81da48593" providerId="LiveId" clId="{E81F0A27-7DCD-4294-928A-56D9E15A8AA6}" dt="2022-09-19T17:30:53.680" v="4194"/>
          <ac:spMkLst>
            <pc:docMk/>
            <pc:sldMk cId="1834338229" sldId="760"/>
            <ac:spMk id="2" creationId="{F059E5E3-FB88-F6E7-7D25-BE311C04286D}"/>
          </ac:spMkLst>
        </pc:spChg>
        <pc:spChg chg="mod">
          <ac:chgData name="伊健 杜" userId="e69aded81da48593" providerId="LiveId" clId="{E81F0A27-7DCD-4294-928A-56D9E15A8AA6}" dt="2022-09-19T17:31:23.902" v="4262"/>
          <ac:spMkLst>
            <pc:docMk/>
            <pc:sldMk cId="1834338229" sldId="760"/>
            <ac:spMk id="3" creationId="{0751A28F-065C-65FA-5D7A-2637BF2AE04E}"/>
          </ac:spMkLst>
        </pc:spChg>
      </pc:sldChg>
      <pc:sldChg chg="add del">
        <pc:chgData name="伊健 杜" userId="e69aded81da48593" providerId="LiveId" clId="{E81F0A27-7DCD-4294-928A-56D9E15A8AA6}" dt="2022-09-19T17:31:39.638" v="4263" actId="47"/>
        <pc:sldMkLst>
          <pc:docMk/>
          <pc:sldMk cId="1111274819" sldId="761"/>
        </pc:sldMkLst>
      </pc:sldChg>
      <pc:sldChg chg="addSp delSp modSp add mod ord">
        <pc:chgData name="伊健 杜" userId="e69aded81da48593" providerId="LiveId" clId="{E81F0A27-7DCD-4294-928A-56D9E15A8AA6}" dt="2022-09-19T15:33:43.977" v="3779"/>
        <pc:sldMkLst>
          <pc:docMk/>
          <pc:sldMk cId="4133105058" sldId="762"/>
        </pc:sldMkLst>
        <pc:spChg chg="del">
          <ac:chgData name="伊健 杜" userId="e69aded81da48593" providerId="LiveId" clId="{E81F0A27-7DCD-4294-928A-56D9E15A8AA6}" dt="2022-09-19T15:32:14.836" v="3759" actId="478"/>
          <ac:spMkLst>
            <pc:docMk/>
            <pc:sldMk cId="4133105058" sldId="762"/>
            <ac:spMk id="2" creationId="{B4508B22-093F-6313-34C8-6AEEA6BEC948}"/>
          </ac:spMkLst>
        </pc:spChg>
        <pc:spChg chg="del">
          <ac:chgData name="伊健 杜" userId="e69aded81da48593" providerId="LiveId" clId="{E81F0A27-7DCD-4294-928A-56D9E15A8AA6}" dt="2022-09-19T15:32:14.836" v="3759" actId="478"/>
          <ac:spMkLst>
            <pc:docMk/>
            <pc:sldMk cId="4133105058" sldId="762"/>
            <ac:spMk id="3" creationId="{D67A7726-BB25-93D6-EE39-2BF5CEBCD015}"/>
          </ac:spMkLst>
        </pc:spChg>
        <pc:spChg chg="add mod">
          <ac:chgData name="伊健 杜" userId="e69aded81da48593" providerId="LiveId" clId="{E81F0A27-7DCD-4294-928A-56D9E15A8AA6}" dt="2022-09-19T15:32:21.108" v="3760"/>
          <ac:spMkLst>
            <pc:docMk/>
            <pc:sldMk cId="4133105058" sldId="762"/>
            <ac:spMk id="4" creationId="{5263B504-C6C9-561C-1ADF-4FDFA4BE856F}"/>
          </ac:spMkLst>
        </pc:spChg>
        <pc:picChg chg="add mod">
          <ac:chgData name="伊健 杜" userId="e69aded81da48593" providerId="LiveId" clId="{E81F0A27-7DCD-4294-928A-56D9E15A8AA6}" dt="2022-09-19T15:33:43.977" v="3779"/>
          <ac:picMkLst>
            <pc:docMk/>
            <pc:sldMk cId="4133105058" sldId="762"/>
            <ac:picMk id="5" creationId="{3E275197-B387-0BBD-8200-69F408451846}"/>
          </ac:picMkLst>
        </pc:picChg>
      </pc:sldChg>
      <pc:sldChg chg="addSp delSp modSp add mod ord">
        <pc:chgData name="伊健 杜" userId="e69aded81da48593" providerId="LiveId" clId="{E81F0A27-7DCD-4294-928A-56D9E15A8AA6}" dt="2022-09-19T15:35:13.389" v="3785"/>
        <pc:sldMkLst>
          <pc:docMk/>
          <pc:sldMk cId="4105244126" sldId="763"/>
        </pc:sldMkLst>
        <pc:spChg chg="add del">
          <ac:chgData name="伊健 杜" userId="e69aded81da48593" providerId="LiveId" clId="{E81F0A27-7DCD-4294-928A-56D9E15A8AA6}" dt="2022-09-19T15:32:38.509" v="3767" actId="478"/>
          <ac:spMkLst>
            <pc:docMk/>
            <pc:sldMk cId="4105244126" sldId="763"/>
            <ac:spMk id="2" creationId="{B4508B22-093F-6313-34C8-6AEEA6BEC948}"/>
          </ac:spMkLst>
        </pc:spChg>
        <pc:spChg chg="add del mod">
          <ac:chgData name="伊健 杜" userId="e69aded81da48593" providerId="LiveId" clId="{E81F0A27-7DCD-4294-928A-56D9E15A8AA6}" dt="2022-09-19T15:32:38.509" v="3767" actId="478"/>
          <ac:spMkLst>
            <pc:docMk/>
            <pc:sldMk cId="4105244126" sldId="763"/>
            <ac:spMk id="3" creationId="{D67A7726-BB25-93D6-EE39-2BF5CEBCD015}"/>
          </ac:spMkLst>
        </pc:spChg>
        <pc:spChg chg="add del mod">
          <ac:chgData name="伊健 杜" userId="e69aded81da48593" providerId="LiveId" clId="{E81F0A27-7DCD-4294-928A-56D9E15A8AA6}" dt="2022-09-19T15:32:38.509" v="3767" actId="478"/>
          <ac:spMkLst>
            <pc:docMk/>
            <pc:sldMk cId="4105244126" sldId="763"/>
            <ac:spMk id="5" creationId="{1E8C6683-4C86-35E4-1381-FCC0149F4020}"/>
          </ac:spMkLst>
        </pc:spChg>
        <pc:spChg chg="add mod">
          <ac:chgData name="伊健 杜" userId="e69aded81da48593" providerId="LiveId" clId="{E81F0A27-7DCD-4294-928A-56D9E15A8AA6}" dt="2022-09-19T15:32:41.532" v="3769" actId="1076"/>
          <ac:spMkLst>
            <pc:docMk/>
            <pc:sldMk cId="4105244126" sldId="763"/>
            <ac:spMk id="7" creationId="{6D5E2A64-EEC3-B072-EB6D-66077E402408}"/>
          </ac:spMkLst>
        </pc:spChg>
        <pc:picChg chg="add mod">
          <ac:chgData name="伊健 杜" userId="e69aded81da48593" providerId="LiveId" clId="{E81F0A27-7DCD-4294-928A-56D9E15A8AA6}" dt="2022-09-19T15:34:42.237" v="3782" actId="1076"/>
          <ac:picMkLst>
            <pc:docMk/>
            <pc:sldMk cId="4105244126" sldId="763"/>
            <ac:picMk id="4098" creationId="{BEE3F6F6-0E55-A238-DE06-A88D36CC5203}"/>
          </ac:picMkLst>
        </pc:picChg>
        <pc:picChg chg="add del">
          <ac:chgData name="伊健 杜" userId="e69aded81da48593" providerId="LiveId" clId="{E81F0A27-7DCD-4294-928A-56D9E15A8AA6}" dt="2022-09-19T15:35:13.389" v="3785"/>
          <ac:picMkLst>
            <pc:docMk/>
            <pc:sldMk cId="4105244126" sldId="763"/>
            <ac:picMk id="4100" creationId="{481AD311-BE80-14BD-76B7-65E24651E483}"/>
          </ac:picMkLst>
        </pc:picChg>
      </pc:sldChg>
      <pc:sldChg chg="delSp modSp add del mod ord">
        <pc:chgData name="伊健 杜" userId="e69aded81da48593" providerId="LiveId" clId="{E81F0A27-7DCD-4294-928A-56D9E15A8AA6}" dt="2022-09-19T15:34:51.521" v="3783" actId="47"/>
        <pc:sldMkLst>
          <pc:docMk/>
          <pc:sldMk cId="447208273" sldId="764"/>
        </pc:sldMkLst>
        <pc:spChg chg="del">
          <ac:chgData name="伊健 杜" userId="e69aded81da48593" providerId="LiveId" clId="{E81F0A27-7DCD-4294-928A-56D9E15A8AA6}" dt="2022-09-19T15:32:47.743" v="3771" actId="478"/>
          <ac:spMkLst>
            <pc:docMk/>
            <pc:sldMk cId="447208273" sldId="764"/>
            <ac:spMk id="2" creationId="{B4508B22-093F-6313-34C8-6AEEA6BEC948}"/>
          </ac:spMkLst>
        </pc:spChg>
        <pc:spChg chg="mod">
          <ac:chgData name="伊健 杜" userId="e69aded81da48593" providerId="LiveId" clId="{E81F0A27-7DCD-4294-928A-56D9E15A8AA6}" dt="2022-09-19T15:32:50.455" v="3772" actId="1076"/>
          <ac:spMkLst>
            <pc:docMk/>
            <pc:sldMk cId="447208273" sldId="764"/>
            <ac:spMk id="3" creationId="{D67A7726-BB25-93D6-EE39-2BF5CEBCD015}"/>
          </ac:spMkLst>
        </pc:spChg>
      </pc:sldChg>
      <pc:sldChg chg="add del">
        <pc:chgData name="伊健 杜" userId="e69aded81da48593" providerId="LiveId" clId="{E81F0A27-7DCD-4294-928A-56D9E15A8AA6}" dt="2022-09-19T15:32:06.892" v="3757" actId="47"/>
        <pc:sldMkLst>
          <pc:docMk/>
          <pc:sldMk cId="1259034669" sldId="765"/>
        </pc:sldMkLst>
      </pc:sldChg>
      <pc:sldChg chg="addSp delSp modSp add mod">
        <pc:chgData name="伊健 杜" userId="e69aded81da48593" providerId="LiveId" clId="{E81F0A27-7DCD-4294-928A-56D9E15A8AA6}" dt="2022-09-19T15:35:58.870" v="3790" actId="1076"/>
        <pc:sldMkLst>
          <pc:docMk/>
          <pc:sldMk cId="3734600097" sldId="765"/>
        </pc:sldMkLst>
        <pc:spChg chg="mod">
          <ac:chgData name="伊健 杜" userId="e69aded81da48593" providerId="LiveId" clId="{E81F0A27-7DCD-4294-928A-56D9E15A8AA6}" dt="2022-09-19T15:35:20.634" v="3787"/>
          <ac:spMkLst>
            <pc:docMk/>
            <pc:sldMk cId="3734600097" sldId="765"/>
            <ac:spMk id="3" creationId="{D67A7726-BB25-93D6-EE39-2BF5CEBCD015}"/>
          </ac:spMkLst>
        </pc:spChg>
        <pc:picChg chg="add del mod">
          <ac:chgData name="伊健 杜" userId="e69aded81da48593" providerId="LiveId" clId="{E81F0A27-7DCD-4294-928A-56D9E15A8AA6}" dt="2022-09-19T15:33:42.228" v="3778" actId="21"/>
          <ac:picMkLst>
            <pc:docMk/>
            <pc:sldMk cId="3734600097" sldId="765"/>
            <ac:picMk id="2050" creationId="{4806E240-29F4-1FBD-AC0F-4DD32A77C82B}"/>
          </ac:picMkLst>
        </pc:picChg>
        <pc:picChg chg="add mod">
          <ac:chgData name="伊健 杜" userId="e69aded81da48593" providerId="LiveId" clId="{E81F0A27-7DCD-4294-928A-56D9E15A8AA6}" dt="2022-09-19T15:35:58.870" v="3790" actId="1076"/>
          <ac:picMkLst>
            <pc:docMk/>
            <pc:sldMk cId="3734600097" sldId="765"/>
            <ac:picMk id="2052" creationId="{BFFE75C2-4666-B8B8-6619-BE9D61F25E62}"/>
          </ac:picMkLst>
        </pc:picChg>
      </pc:sldChg>
      <pc:sldChg chg="addSp modSp add">
        <pc:chgData name="伊健 杜" userId="e69aded81da48593" providerId="LiveId" clId="{E81F0A27-7DCD-4294-928A-56D9E15A8AA6}" dt="2022-09-19T15:36:38.297" v="3793" actId="1076"/>
        <pc:sldMkLst>
          <pc:docMk/>
          <pc:sldMk cId="1414370986" sldId="766"/>
        </pc:sldMkLst>
        <pc:picChg chg="add mod">
          <ac:chgData name="伊健 杜" userId="e69aded81da48593" providerId="LiveId" clId="{E81F0A27-7DCD-4294-928A-56D9E15A8AA6}" dt="2022-09-19T15:36:38.297" v="3793" actId="1076"/>
          <ac:picMkLst>
            <pc:docMk/>
            <pc:sldMk cId="1414370986" sldId="766"/>
            <ac:picMk id="5122" creationId="{60B3856E-8A64-50A3-2F94-BDF7C21E2D47}"/>
          </ac:picMkLst>
        </pc:picChg>
      </pc:sldChg>
      <pc:sldChg chg="modSp add mod">
        <pc:chgData name="伊健 杜" userId="e69aded81da48593" providerId="LiveId" clId="{E81F0A27-7DCD-4294-928A-56D9E15A8AA6}" dt="2022-09-19T17:31:56.009" v="4293"/>
        <pc:sldMkLst>
          <pc:docMk/>
          <pc:sldMk cId="3217746283" sldId="767"/>
        </pc:sldMkLst>
        <pc:spChg chg="mod">
          <ac:chgData name="伊健 杜" userId="e69aded81da48593" providerId="LiveId" clId="{E81F0A27-7DCD-4294-928A-56D9E15A8AA6}" dt="2022-09-19T17:31:56.009" v="4293"/>
          <ac:spMkLst>
            <pc:docMk/>
            <pc:sldMk cId="3217746283" sldId="767"/>
            <ac:spMk id="2" creationId="{F059E5E3-FB88-F6E7-7D25-BE311C04286D}"/>
          </ac:spMkLst>
        </pc:spChg>
        <pc:spChg chg="mod">
          <ac:chgData name="伊健 杜" userId="e69aded81da48593" providerId="LiveId" clId="{E81F0A27-7DCD-4294-928A-56D9E15A8AA6}" dt="2022-09-19T17:29:29.997" v="4068"/>
          <ac:spMkLst>
            <pc:docMk/>
            <pc:sldMk cId="3217746283" sldId="767"/>
            <ac:spMk id="3" creationId="{0751A28F-065C-65FA-5D7A-2637BF2AE04E}"/>
          </ac:spMkLst>
        </pc:spChg>
      </pc:sldChg>
    </pc:docChg>
  </pc:docChgLst>
  <pc:docChgLst>
    <pc:chgData name="伊健 杜" userId="e69aded81da48593" providerId="LiveId" clId="{507289F8-E6EA-4936-A75A-EF07BA0AD1AE}"/>
    <pc:docChg chg="undo custSel addSld delSld modSld sldOrd">
      <pc:chgData name="伊健 杜" userId="e69aded81da48593" providerId="LiveId" clId="{507289F8-E6EA-4936-A75A-EF07BA0AD1AE}" dt="2022-12-01T15:00:59.109" v="4518" actId="47"/>
      <pc:docMkLst>
        <pc:docMk/>
      </pc:docMkLst>
      <pc:sldChg chg="del">
        <pc:chgData name="伊健 杜" userId="e69aded81da48593" providerId="LiveId" clId="{507289F8-E6EA-4936-A75A-EF07BA0AD1AE}" dt="2022-12-01T10:06:04.651" v="2" actId="47"/>
        <pc:sldMkLst>
          <pc:docMk/>
          <pc:sldMk cId="2032622639" sldId="1600"/>
        </pc:sldMkLst>
      </pc:sldChg>
      <pc:sldChg chg="del">
        <pc:chgData name="伊健 杜" userId="e69aded81da48593" providerId="LiveId" clId="{507289F8-E6EA-4936-A75A-EF07BA0AD1AE}" dt="2022-12-01T10:05:53.859" v="0" actId="47"/>
        <pc:sldMkLst>
          <pc:docMk/>
          <pc:sldMk cId="3956247552" sldId="1629"/>
        </pc:sldMkLst>
      </pc:sldChg>
      <pc:sldChg chg="addSp modSp mod">
        <pc:chgData name="伊健 杜" userId="e69aded81da48593" providerId="LiveId" clId="{507289F8-E6EA-4936-A75A-EF07BA0AD1AE}" dt="2022-12-01T12:40:52.115" v="4181"/>
        <pc:sldMkLst>
          <pc:docMk/>
          <pc:sldMk cId="3981181640" sldId="1631"/>
        </pc:sldMkLst>
        <pc:spChg chg="add mod">
          <ac:chgData name="伊健 杜" userId="e69aded81da48593" providerId="LiveId" clId="{507289F8-E6EA-4936-A75A-EF07BA0AD1AE}" dt="2022-12-01T12:40:52.115" v="4181"/>
          <ac:spMkLst>
            <pc:docMk/>
            <pc:sldMk cId="3981181640" sldId="1631"/>
            <ac:spMk id="2" creationId="{49DFC628-A535-425B-4C86-F5D847CA8DB1}"/>
          </ac:spMkLst>
        </pc:spChg>
        <pc:spChg chg="mod">
          <ac:chgData name="伊健 杜" userId="e69aded81da48593" providerId="LiveId" clId="{507289F8-E6EA-4936-A75A-EF07BA0AD1AE}" dt="2022-12-01T12:40:52.115" v="4181"/>
          <ac:spMkLst>
            <pc:docMk/>
            <pc:sldMk cId="3981181640" sldId="1631"/>
            <ac:spMk id="4" creationId="{2CD63A4E-E37B-41A6-9090-C7BF9F9D4BD7}"/>
          </ac:spMkLst>
        </pc:spChg>
      </pc:sldChg>
      <pc:sldChg chg="del">
        <pc:chgData name="伊健 杜" userId="e69aded81da48593" providerId="LiveId" clId="{507289F8-E6EA-4936-A75A-EF07BA0AD1AE}" dt="2022-12-01T10:05:53.859" v="0" actId="47"/>
        <pc:sldMkLst>
          <pc:docMk/>
          <pc:sldMk cId="3996448752" sldId="1632"/>
        </pc:sldMkLst>
      </pc:sldChg>
      <pc:sldChg chg="addSp delSp modSp mod">
        <pc:chgData name="伊健 杜" userId="e69aded81da48593" providerId="LiveId" clId="{507289F8-E6EA-4936-A75A-EF07BA0AD1AE}" dt="2022-12-01T12:40:52.115" v="4181"/>
        <pc:sldMkLst>
          <pc:docMk/>
          <pc:sldMk cId="2221877690" sldId="1633"/>
        </pc:sldMkLst>
        <pc:spChg chg="mod">
          <ac:chgData name="伊健 杜" userId="e69aded81da48593" providerId="LiveId" clId="{507289F8-E6EA-4936-A75A-EF07BA0AD1AE}" dt="2022-12-01T12:40:52.115" v="4181"/>
          <ac:spMkLst>
            <pc:docMk/>
            <pc:sldMk cId="2221877690" sldId="1633"/>
            <ac:spMk id="2" creationId="{10304424-DB4A-36E7-9E0D-D32A5DD0F26C}"/>
          </ac:spMkLst>
        </pc:spChg>
        <pc:spChg chg="mod">
          <ac:chgData name="伊健 杜" userId="e69aded81da48593" providerId="LiveId" clId="{507289F8-E6EA-4936-A75A-EF07BA0AD1AE}" dt="2022-12-01T12:40:52.115" v="4181"/>
          <ac:spMkLst>
            <pc:docMk/>
            <pc:sldMk cId="2221877690" sldId="1633"/>
            <ac:spMk id="5" creationId="{E7287B0E-EF55-E721-8EFA-9A9183C0EDF9}"/>
          </ac:spMkLst>
        </pc:spChg>
        <pc:picChg chg="add mod">
          <ac:chgData name="伊健 杜" userId="e69aded81da48593" providerId="LiveId" clId="{507289F8-E6EA-4936-A75A-EF07BA0AD1AE}" dt="2022-12-01T10:20:09.463" v="358" actId="1076"/>
          <ac:picMkLst>
            <pc:docMk/>
            <pc:sldMk cId="2221877690" sldId="1633"/>
            <ac:picMk id="1026" creationId="{13077364-246C-128B-9BED-58904B7D5FEC}"/>
          </ac:picMkLst>
        </pc:picChg>
        <pc:picChg chg="del mod">
          <ac:chgData name="伊健 杜" userId="e69aded81da48593" providerId="LiveId" clId="{507289F8-E6EA-4936-A75A-EF07BA0AD1AE}" dt="2022-12-01T10:09:27.969" v="117" actId="478"/>
          <ac:picMkLst>
            <pc:docMk/>
            <pc:sldMk cId="2221877690" sldId="1633"/>
            <ac:picMk id="3074" creationId="{CFC828F6-0CD9-476A-1811-450C6B73B604}"/>
          </ac:picMkLst>
        </pc:picChg>
      </pc:sldChg>
      <pc:sldChg chg="del">
        <pc:chgData name="伊健 杜" userId="e69aded81da48593" providerId="LiveId" clId="{507289F8-E6EA-4936-A75A-EF07BA0AD1AE}" dt="2022-12-01T10:05:58.396" v="1" actId="47"/>
        <pc:sldMkLst>
          <pc:docMk/>
          <pc:sldMk cId="1943031113" sldId="1634"/>
        </pc:sldMkLst>
      </pc:sldChg>
      <pc:sldChg chg="del">
        <pc:chgData name="伊健 杜" userId="e69aded81da48593" providerId="LiveId" clId="{507289F8-E6EA-4936-A75A-EF07BA0AD1AE}" dt="2022-12-01T10:06:04.651" v="2" actId="47"/>
        <pc:sldMkLst>
          <pc:docMk/>
          <pc:sldMk cId="1920947018" sldId="1635"/>
        </pc:sldMkLst>
      </pc:sldChg>
      <pc:sldChg chg="del">
        <pc:chgData name="伊健 杜" userId="e69aded81da48593" providerId="LiveId" clId="{507289F8-E6EA-4936-A75A-EF07BA0AD1AE}" dt="2022-12-01T10:06:04.651" v="2" actId="47"/>
        <pc:sldMkLst>
          <pc:docMk/>
          <pc:sldMk cId="1109139813" sldId="1636"/>
        </pc:sldMkLst>
      </pc:sldChg>
      <pc:sldChg chg="del">
        <pc:chgData name="伊健 杜" userId="e69aded81da48593" providerId="LiveId" clId="{507289F8-E6EA-4936-A75A-EF07BA0AD1AE}" dt="2022-12-01T10:06:04.651" v="2" actId="47"/>
        <pc:sldMkLst>
          <pc:docMk/>
          <pc:sldMk cId="3068505379" sldId="1637"/>
        </pc:sldMkLst>
      </pc:sldChg>
      <pc:sldChg chg="del">
        <pc:chgData name="伊健 杜" userId="e69aded81da48593" providerId="LiveId" clId="{507289F8-E6EA-4936-A75A-EF07BA0AD1AE}" dt="2022-12-01T10:06:04.651" v="2" actId="47"/>
        <pc:sldMkLst>
          <pc:docMk/>
          <pc:sldMk cId="3635934370" sldId="1638"/>
        </pc:sldMkLst>
      </pc:sldChg>
      <pc:sldChg chg="del">
        <pc:chgData name="伊健 杜" userId="e69aded81da48593" providerId="LiveId" clId="{507289F8-E6EA-4936-A75A-EF07BA0AD1AE}" dt="2022-12-01T10:06:04.651" v="2" actId="47"/>
        <pc:sldMkLst>
          <pc:docMk/>
          <pc:sldMk cId="3669960574" sldId="1639"/>
        </pc:sldMkLst>
      </pc:sldChg>
      <pc:sldChg chg="del">
        <pc:chgData name="伊健 杜" userId="e69aded81da48593" providerId="LiveId" clId="{507289F8-E6EA-4936-A75A-EF07BA0AD1AE}" dt="2022-12-01T10:06:04.651" v="2" actId="47"/>
        <pc:sldMkLst>
          <pc:docMk/>
          <pc:sldMk cId="3723693010" sldId="1640"/>
        </pc:sldMkLst>
      </pc:sldChg>
      <pc:sldChg chg="del">
        <pc:chgData name="伊健 杜" userId="e69aded81da48593" providerId="LiveId" clId="{507289F8-E6EA-4936-A75A-EF07BA0AD1AE}" dt="2022-12-01T10:06:04.651" v="2" actId="47"/>
        <pc:sldMkLst>
          <pc:docMk/>
          <pc:sldMk cId="1725491534" sldId="1641"/>
        </pc:sldMkLst>
      </pc:sldChg>
      <pc:sldChg chg="del">
        <pc:chgData name="伊健 杜" userId="e69aded81da48593" providerId="LiveId" clId="{507289F8-E6EA-4936-A75A-EF07BA0AD1AE}" dt="2022-12-01T10:06:04.651" v="2" actId="47"/>
        <pc:sldMkLst>
          <pc:docMk/>
          <pc:sldMk cId="632205816" sldId="1642"/>
        </pc:sldMkLst>
      </pc:sldChg>
      <pc:sldChg chg="addSp delSp modSp mod">
        <pc:chgData name="伊健 杜" userId="e69aded81da48593" providerId="LiveId" clId="{507289F8-E6EA-4936-A75A-EF07BA0AD1AE}" dt="2022-12-01T12:47:23.004" v="4508"/>
        <pc:sldMkLst>
          <pc:docMk/>
          <pc:sldMk cId="4260021333" sldId="1643"/>
        </pc:sldMkLst>
        <pc:spChg chg="mod">
          <ac:chgData name="伊健 杜" userId="e69aded81da48593" providerId="LiveId" clId="{507289F8-E6EA-4936-A75A-EF07BA0AD1AE}" dt="2022-12-01T12:47:23.004" v="4508"/>
          <ac:spMkLst>
            <pc:docMk/>
            <pc:sldMk cId="4260021333" sldId="1643"/>
            <ac:spMk id="2" creationId="{5075023D-FB1C-EE43-81A1-59C89730424D}"/>
          </ac:spMkLst>
        </pc:spChg>
        <pc:spChg chg="del">
          <ac:chgData name="伊健 杜" userId="e69aded81da48593" providerId="LiveId" clId="{507289F8-E6EA-4936-A75A-EF07BA0AD1AE}" dt="2022-12-01T12:43:35.690" v="4372" actId="478"/>
          <ac:spMkLst>
            <pc:docMk/>
            <pc:sldMk cId="4260021333" sldId="1643"/>
            <ac:spMk id="3" creationId="{945C4ABE-5D78-5A26-B722-4FDC1872E460}"/>
          </ac:spMkLst>
        </pc:spChg>
        <pc:spChg chg="add mod">
          <ac:chgData name="伊健 杜" userId="e69aded81da48593" providerId="LiveId" clId="{507289F8-E6EA-4936-A75A-EF07BA0AD1AE}" dt="2022-12-01T12:47:23.004" v="4508"/>
          <ac:spMkLst>
            <pc:docMk/>
            <pc:sldMk cId="4260021333" sldId="1643"/>
            <ac:spMk id="4" creationId="{2C9D4FA5-BB50-4B82-8018-30DDA46E99BC}"/>
          </ac:spMkLst>
        </pc:spChg>
      </pc:sldChg>
      <pc:sldChg chg="del">
        <pc:chgData name="伊健 杜" userId="e69aded81da48593" providerId="LiveId" clId="{507289F8-E6EA-4936-A75A-EF07BA0AD1AE}" dt="2022-12-01T10:06:04.651" v="2" actId="47"/>
        <pc:sldMkLst>
          <pc:docMk/>
          <pc:sldMk cId="1033426215" sldId="1644"/>
        </pc:sldMkLst>
      </pc:sldChg>
      <pc:sldChg chg="del">
        <pc:chgData name="伊健 杜" userId="e69aded81da48593" providerId="LiveId" clId="{507289F8-E6EA-4936-A75A-EF07BA0AD1AE}" dt="2022-12-01T10:06:04.651" v="2" actId="47"/>
        <pc:sldMkLst>
          <pc:docMk/>
          <pc:sldMk cId="2418504957" sldId="1645"/>
        </pc:sldMkLst>
      </pc:sldChg>
      <pc:sldChg chg="del">
        <pc:chgData name="伊健 杜" userId="e69aded81da48593" providerId="LiveId" clId="{507289F8-E6EA-4936-A75A-EF07BA0AD1AE}" dt="2022-12-01T10:06:04.651" v="2" actId="47"/>
        <pc:sldMkLst>
          <pc:docMk/>
          <pc:sldMk cId="574078309" sldId="1646"/>
        </pc:sldMkLst>
      </pc:sldChg>
      <pc:sldChg chg="del">
        <pc:chgData name="伊健 杜" userId="e69aded81da48593" providerId="LiveId" clId="{507289F8-E6EA-4936-A75A-EF07BA0AD1AE}" dt="2022-12-01T10:06:04.651" v="2" actId="47"/>
        <pc:sldMkLst>
          <pc:docMk/>
          <pc:sldMk cId="613182168" sldId="1647"/>
        </pc:sldMkLst>
      </pc:sldChg>
      <pc:sldChg chg="del">
        <pc:chgData name="伊健 杜" userId="e69aded81da48593" providerId="LiveId" clId="{507289F8-E6EA-4936-A75A-EF07BA0AD1AE}" dt="2022-12-01T10:06:04.651" v="2" actId="47"/>
        <pc:sldMkLst>
          <pc:docMk/>
          <pc:sldMk cId="3106689935" sldId="1648"/>
        </pc:sldMkLst>
      </pc:sldChg>
      <pc:sldChg chg="del">
        <pc:chgData name="伊健 杜" userId="e69aded81da48593" providerId="LiveId" clId="{507289F8-E6EA-4936-A75A-EF07BA0AD1AE}" dt="2022-12-01T10:06:04.651" v="2" actId="47"/>
        <pc:sldMkLst>
          <pc:docMk/>
          <pc:sldMk cId="2359702286" sldId="1649"/>
        </pc:sldMkLst>
      </pc:sldChg>
      <pc:sldChg chg="del">
        <pc:chgData name="伊健 杜" userId="e69aded81da48593" providerId="LiveId" clId="{507289F8-E6EA-4936-A75A-EF07BA0AD1AE}" dt="2022-12-01T10:06:04.651" v="2" actId="47"/>
        <pc:sldMkLst>
          <pc:docMk/>
          <pc:sldMk cId="3486609757" sldId="1650"/>
        </pc:sldMkLst>
      </pc:sldChg>
      <pc:sldChg chg="del">
        <pc:chgData name="伊健 杜" userId="e69aded81da48593" providerId="LiveId" clId="{507289F8-E6EA-4936-A75A-EF07BA0AD1AE}" dt="2022-12-01T10:06:04.651" v="2" actId="47"/>
        <pc:sldMkLst>
          <pc:docMk/>
          <pc:sldMk cId="1255261345" sldId="1651"/>
        </pc:sldMkLst>
      </pc:sldChg>
      <pc:sldChg chg="del">
        <pc:chgData name="伊健 杜" userId="e69aded81da48593" providerId="LiveId" clId="{507289F8-E6EA-4936-A75A-EF07BA0AD1AE}" dt="2022-12-01T10:06:04.651" v="2" actId="47"/>
        <pc:sldMkLst>
          <pc:docMk/>
          <pc:sldMk cId="3447177732" sldId="1652"/>
        </pc:sldMkLst>
      </pc:sldChg>
      <pc:sldChg chg="del">
        <pc:chgData name="伊健 杜" userId="e69aded81da48593" providerId="LiveId" clId="{507289F8-E6EA-4936-A75A-EF07BA0AD1AE}" dt="2022-12-01T10:06:04.651" v="2" actId="47"/>
        <pc:sldMkLst>
          <pc:docMk/>
          <pc:sldMk cId="1360828132" sldId="1653"/>
        </pc:sldMkLst>
      </pc:sldChg>
      <pc:sldChg chg="del">
        <pc:chgData name="伊健 杜" userId="e69aded81da48593" providerId="LiveId" clId="{507289F8-E6EA-4936-A75A-EF07BA0AD1AE}" dt="2022-12-01T10:06:04.651" v="2" actId="47"/>
        <pc:sldMkLst>
          <pc:docMk/>
          <pc:sldMk cId="382516160" sldId="1654"/>
        </pc:sldMkLst>
      </pc:sldChg>
      <pc:sldChg chg="del">
        <pc:chgData name="伊健 杜" userId="e69aded81da48593" providerId="LiveId" clId="{507289F8-E6EA-4936-A75A-EF07BA0AD1AE}" dt="2022-12-01T10:06:04.651" v="2" actId="47"/>
        <pc:sldMkLst>
          <pc:docMk/>
          <pc:sldMk cId="4258371911" sldId="1655"/>
        </pc:sldMkLst>
      </pc:sldChg>
      <pc:sldChg chg="del">
        <pc:chgData name="伊健 杜" userId="e69aded81da48593" providerId="LiveId" clId="{507289F8-E6EA-4936-A75A-EF07BA0AD1AE}" dt="2022-12-01T10:06:04.651" v="2" actId="47"/>
        <pc:sldMkLst>
          <pc:docMk/>
          <pc:sldMk cId="844771689" sldId="1656"/>
        </pc:sldMkLst>
      </pc:sldChg>
      <pc:sldChg chg="del">
        <pc:chgData name="伊健 杜" userId="e69aded81da48593" providerId="LiveId" clId="{507289F8-E6EA-4936-A75A-EF07BA0AD1AE}" dt="2022-12-01T10:06:04.651" v="2" actId="47"/>
        <pc:sldMkLst>
          <pc:docMk/>
          <pc:sldMk cId="1358456787" sldId="1657"/>
        </pc:sldMkLst>
      </pc:sldChg>
      <pc:sldChg chg="del">
        <pc:chgData name="伊健 杜" userId="e69aded81da48593" providerId="LiveId" clId="{507289F8-E6EA-4936-A75A-EF07BA0AD1AE}" dt="2022-12-01T10:06:04.651" v="2" actId="47"/>
        <pc:sldMkLst>
          <pc:docMk/>
          <pc:sldMk cId="1575561204" sldId="1658"/>
        </pc:sldMkLst>
      </pc:sldChg>
      <pc:sldChg chg="del">
        <pc:chgData name="伊健 杜" userId="e69aded81da48593" providerId="LiveId" clId="{507289F8-E6EA-4936-A75A-EF07BA0AD1AE}" dt="2022-12-01T10:06:04.651" v="2" actId="47"/>
        <pc:sldMkLst>
          <pc:docMk/>
          <pc:sldMk cId="390046188" sldId="1659"/>
        </pc:sldMkLst>
      </pc:sldChg>
      <pc:sldChg chg="del">
        <pc:chgData name="伊健 杜" userId="e69aded81da48593" providerId="LiveId" clId="{507289F8-E6EA-4936-A75A-EF07BA0AD1AE}" dt="2022-12-01T10:06:04.651" v="2" actId="47"/>
        <pc:sldMkLst>
          <pc:docMk/>
          <pc:sldMk cId="4229946150" sldId="1660"/>
        </pc:sldMkLst>
      </pc:sldChg>
      <pc:sldChg chg="del">
        <pc:chgData name="伊健 杜" userId="e69aded81da48593" providerId="LiveId" clId="{507289F8-E6EA-4936-A75A-EF07BA0AD1AE}" dt="2022-12-01T10:06:04.651" v="2" actId="47"/>
        <pc:sldMkLst>
          <pc:docMk/>
          <pc:sldMk cId="4170320492" sldId="1661"/>
        </pc:sldMkLst>
      </pc:sldChg>
      <pc:sldChg chg="del">
        <pc:chgData name="伊健 杜" userId="e69aded81da48593" providerId="LiveId" clId="{507289F8-E6EA-4936-A75A-EF07BA0AD1AE}" dt="2022-12-01T10:06:04.651" v="2" actId="47"/>
        <pc:sldMkLst>
          <pc:docMk/>
          <pc:sldMk cId="3620070148" sldId="1662"/>
        </pc:sldMkLst>
      </pc:sldChg>
      <pc:sldChg chg="del">
        <pc:chgData name="伊健 杜" userId="e69aded81da48593" providerId="LiveId" clId="{507289F8-E6EA-4936-A75A-EF07BA0AD1AE}" dt="2022-12-01T10:06:04.651" v="2" actId="47"/>
        <pc:sldMkLst>
          <pc:docMk/>
          <pc:sldMk cId="1174473443" sldId="1663"/>
        </pc:sldMkLst>
      </pc:sldChg>
      <pc:sldChg chg="del">
        <pc:chgData name="伊健 杜" userId="e69aded81da48593" providerId="LiveId" clId="{507289F8-E6EA-4936-A75A-EF07BA0AD1AE}" dt="2022-12-01T10:06:04.651" v="2" actId="47"/>
        <pc:sldMkLst>
          <pc:docMk/>
          <pc:sldMk cId="2846733632" sldId="1664"/>
        </pc:sldMkLst>
      </pc:sldChg>
      <pc:sldChg chg="del">
        <pc:chgData name="伊健 杜" userId="e69aded81da48593" providerId="LiveId" clId="{507289F8-E6EA-4936-A75A-EF07BA0AD1AE}" dt="2022-12-01T10:06:04.651" v="2" actId="47"/>
        <pc:sldMkLst>
          <pc:docMk/>
          <pc:sldMk cId="3970273814" sldId="1665"/>
        </pc:sldMkLst>
      </pc:sldChg>
      <pc:sldChg chg="del">
        <pc:chgData name="伊健 杜" userId="e69aded81da48593" providerId="LiveId" clId="{507289F8-E6EA-4936-A75A-EF07BA0AD1AE}" dt="2022-12-01T10:06:04.651" v="2" actId="47"/>
        <pc:sldMkLst>
          <pc:docMk/>
          <pc:sldMk cId="1614446235" sldId="1666"/>
        </pc:sldMkLst>
      </pc:sldChg>
      <pc:sldChg chg="del">
        <pc:chgData name="伊健 杜" userId="e69aded81da48593" providerId="LiveId" clId="{507289F8-E6EA-4936-A75A-EF07BA0AD1AE}" dt="2022-12-01T10:06:04.651" v="2" actId="47"/>
        <pc:sldMkLst>
          <pc:docMk/>
          <pc:sldMk cId="3623434506" sldId="1667"/>
        </pc:sldMkLst>
      </pc:sldChg>
      <pc:sldChg chg="del">
        <pc:chgData name="伊健 杜" userId="e69aded81da48593" providerId="LiveId" clId="{507289F8-E6EA-4936-A75A-EF07BA0AD1AE}" dt="2022-12-01T10:06:04.651" v="2" actId="47"/>
        <pc:sldMkLst>
          <pc:docMk/>
          <pc:sldMk cId="3943296893" sldId="1668"/>
        </pc:sldMkLst>
      </pc:sldChg>
      <pc:sldChg chg="add del">
        <pc:chgData name="伊健 杜" userId="e69aded81da48593" providerId="LiveId" clId="{507289F8-E6EA-4936-A75A-EF07BA0AD1AE}" dt="2022-12-01T15:00:59.109" v="4518" actId="47"/>
        <pc:sldMkLst>
          <pc:docMk/>
          <pc:sldMk cId="2890553167" sldId="1669"/>
        </pc:sldMkLst>
      </pc:sldChg>
      <pc:sldChg chg="addSp delSp modSp mod">
        <pc:chgData name="伊健 杜" userId="e69aded81da48593" providerId="LiveId" clId="{507289F8-E6EA-4936-A75A-EF07BA0AD1AE}" dt="2022-12-01T11:57:52.359" v="2600" actId="1076"/>
        <pc:sldMkLst>
          <pc:docMk/>
          <pc:sldMk cId="2873396240" sldId="1670"/>
        </pc:sldMkLst>
        <pc:spChg chg="del">
          <ac:chgData name="伊健 杜" userId="e69aded81da48593" providerId="LiveId" clId="{507289F8-E6EA-4936-A75A-EF07BA0AD1AE}" dt="2022-12-01T11:57:46.526" v="2595" actId="478"/>
          <ac:spMkLst>
            <pc:docMk/>
            <pc:sldMk cId="2873396240" sldId="1670"/>
            <ac:spMk id="2" creationId="{2827E16F-A3A2-618A-4DEA-25E6E1BCB7C8}"/>
          </ac:spMkLst>
        </pc:spChg>
        <pc:spChg chg="del">
          <ac:chgData name="伊健 杜" userId="e69aded81da48593" providerId="LiveId" clId="{507289F8-E6EA-4936-A75A-EF07BA0AD1AE}" dt="2022-12-01T11:57:46.526" v="2595" actId="478"/>
          <ac:spMkLst>
            <pc:docMk/>
            <pc:sldMk cId="2873396240" sldId="1670"/>
            <ac:spMk id="3" creationId="{AD7B45BF-5B9F-4199-A390-F0921427464D}"/>
          </ac:spMkLst>
        </pc:spChg>
        <pc:picChg chg="add mod">
          <ac:chgData name="伊健 杜" userId="e69aded81da48593" providerId="LiveId" clId="{507289F8-E6EA-4936-A75A-EF07BA0AD1AE}" dt="2022-12-01T11:57:52.359" v="2600" actId="1076"/>
          <ac:picMkLst>
            <pc:docMk/>
            <pc:sldMk cId="2873396240" sldId="1670"/>
            <ac:picMk id="5" creationId="{9134AB08-8D54-DB56-DB04-E1D4551D2249}"/>
          </ac:picMkLst>
        </pc:picChg>
      </pc:sldChg>
      <pc:sldChg chg="add del">
        <pc:chgData name="伊健 杜" userId="e69aded81da48593" providerId="LiveId" clId="{507289F8-E6EA-4936-A75A-EF07BA0AD1AE}" dt="2022-12-01T15:00:59.109" v="4518" actId="47"/>
        <pc:sldMkLst>
          <pc:docMk/>
          <pc:sldMk cId="3884756548" sldId="1671"/>
        </pc:sldMkLst>
      </pc:sldChg>
      <pc:sldChg chg="addSp delSp modSp mod">
        <pc:chgData name="伊健 杜" userId="e69aded81da48593" providerId="LiveId" clId="{507289F8-E6EA-4936-A75A-EF07BA0AD1AE}" dt="2022-12-01T12:40:52.115" v="4181"/>
        <pc:sldMkLst>
          <pc:docMk/>
          <pc:sldMk cId="882423663" sldId="1672"/>
        </pc:sldMkLst>
        <pc:spChg chg="mod">
          <ac:chgData name="伊健 杜" userId="e69aded81da48593" providerId="LiveId" clId="{507289F8-E6EA-4936-A75A-EF07BA0AD1AE}" dt="2022-12-01T11:24:19.923" v="1548" actId="20577"/>
          <ac:spMkLst>
            <pc:docMk/>
            <pc:sldMk cId="882423663" sldId="1672"/>
            <ac:spMk id="2" creationId="{93750CB4-09CB-E972-8931-8149CF602B19}"/>
          </ac:spMkLst>
        </pc:spChg>
        <pc:spChg chg="mod">
          <ac:chgData name="伊健 杜" userId="e69aded81da48593" providerId="LiveId" clId="{507289F8-E6EA-4936-A75A-EF07BA0AD1AE}" dt="2022-12-01T12:40:52.115" v="4181"/>
          <ac:spMkLst>
            <pc:docMk/>
            <pc:sldMk cId="882423663" sldId="1672"/>
            <ac:spMk id="4" creationId="{2CD63A4E-E37B-41A6-9090-C7BF9F9D4BD7}"/>
          </ac:spMkLst>
        </pc:spChg>
        <pc:picChg chg="add mod">
          <ac:chgData name="伊健 杜" userId="e69aded81da48593" providerId="LiveId" clId="{507289F8-E6EA-4936-A75A-EF07BA0AD1AE}" dt="2022-12-01T11:30:08.818" v="1831" actId="1076"/>
          <ac:picMkLst>
            <pc:docMk/>
            <pc:sldMk cId="882423663" sldId="1672"/>
            <ac:picMk id="11266" creationId="{41C7DADA-D223-CEB9-A9A2-D13F3432809F}"/>
          </ac:picMkLst>
        </pc:picChg>
        <pc:picChg chg="add del">
          <ac:chgData name="伊健 杜" userId="e69aded81da48593" providerId="LiveId" clId="{507289F8-E6EA-4936-A75A-EF07BA0AD1AE}" dt="2022-12-01T11:30:14.665" v="1833"/>
          <ac:picMkLst>
            <pc:docMk/>
            <pc:sldMk cId="882423663" sldId="1672"/>
            <ac:picMk id="11268" creationId="{A337839E-E09F-3F30-9B7E-0D5163EB0D1C}"/>
          </ac:picMkLst>
        </pc:picChg>
        <pc:picChg chg="del">
          <ac:chgData name="伊健 杜" userId="e69aded81da48593" providerId="LiveId" clId="{507289F8-E6EA-4936-A75A-EF07BA0AD1AE}" dt="2022-12-01T11:26:36.822" v="1828" actId="478"/>
          <ac:picMkLst>
            <pc:docMk/>
            <pc:sldMk cId="882423663" sldId="1672"/>
            <ac:picMk id="32770" creationId="{5A8EF8D5-91A3-B822-9A01-FF09A2A32E94}"/>
          </ac:picMkLst>
        </pc:picChg>
      </pc:sldChg>
      <pc:sldChg chg="addSp modSp mod">
        <pc:chgData name="伊健 杜" userId="e69aded81da48593" providerId="LiveId" clId="{507289F8-E6EA-4936-A75A-EF07BA0AD1AE}" dt="2022-12-01T12:40:52.115" v="4181"/>
        <pc:sldMkLst>
          <pc:docMk/>
          <pc:sldMk cId="2221160068" sldId="1673"/>
        </pc:sldMkLst>
        <pc:spChg chg="add mod">
          <ac:chgData name="伊健 杜" userId="e69aded81da48593" providerId="LiveId" clId="{507289F8-E6EA-4936-A75A-EF07BA0AD1AE}" dt="2022-12-01T11:55:28.301" v="2391" actId="1076"/>
          <ac:spMkLst>
            <pc:docMk/>
            <pc:sldMk cId="2221160068" sldId="1673"/>
            <ac:spMk id="2" creationId="{F8B0C1A1-6CD5-E17A-4684-416331F9B3C5}"/>
          </ac:spMkLst>
        </pc:spChg>
        <pc:spChg chg="mod">
          <ac:chgData name="伊健 杜" userId="e69aded81da48593" providerId="LiveId" clId="{507289F8-E6EA-4936-A75A-EF07BA0AD1AE}" dt="2022-12-01T12:40:52.115" v="4181"/>
          <ac:spMkLst>
            <pc:docMk/>
            <pc:sldMk cId="2221160068" sldId="1673"/>
            <ac:spMk id="4" creationId="{2CD63A4E-E37B-41A6-9090-C7BF9F9D4BD7}"/>
          </ac:spMkLst>
        </pc:spChg>
      </pc:sldChg>
      <pc:sldChg chg="addSp modSp add mod">
        <pc:chgData name="伊健 杜" userId="e69aded81da48593" providerId="LiveId" clId="{507289F8-E6EA-4936-A75A-EF07BA0AD1AE}" dt="2022-12-01T12:40:52.115" v="4181"/>
        <pc:sldMkLst>
          <pc:docMk/>
          <pc:sldMk cId="3038361113" sldId="1674"/>
        </pc:sldMkLst>
        <pc:spChg chg="mod">
          <ac:chgData name="伊健 杜" userId="e69aded81da48593" providerId="LiveId" clId="{507289F8-E6EA-4936-A75A-EF07BA0AD1AE}" dt="2022-12-01T12:40:52.115" v="4181"/>
          <ac:spMkLst>
            <pc:docMk/>
            <pc:sldMk cId="3038361113" sldId="1674"/>
            <ac:spMk id="2" creationId="{10304424-DB4A-36E7-9E0D-D32A5DD0F26C}"/>
          </ac:spMkLst>
        </pc:spChg>
        <pc:spChg chg="mod">
          <ac:chgData name="伊健 杜" userId="e69aded81da48593" providerId="LiveId" clId="{507289F8-E6EA-4936-A75A-EF07BA0AD1AE}" dt="2022-12-01T12:40:52.115" v="4181"/>
          <ac:spMkLst>
            <pc:docMk/>
            <pc:sldMk cId="3038361113" sldId="1674"/>
            <ac:spMk id="5" creationId="{E7287B0E-EF55-E721-8EFA-9A9183C0EDF9}"/>
          </ac:spMkLst>
        </pc:spChg>
        <pc:picChg chg="add mod">
          <ac:chgData name="伊健 杜" userId="e69aded81da48593" providerId="LiveId" clId="{507289F8-E6EA-4936-A75A-EF07BA0AD1AE}" dt="2022-12-01T10:20:32.405" v="362" actId="14100"/>
          <ac:picMkLst>
            <pc:docMk/>
            <pc:sldMk cId="3038361113" sldId="1674"/>
            <ac:picMk id="2050" creationId="{C6210326-A739-49F1-D973-8EFE989B5D45}"/>
          </ac:picMkLst>
        </pc:picChg>
      </pc:sldChg>
      <pc:sldChg chg="addSp delSp modSp add mod">
        <pc:chgData name="伊健 杜" userId="e69aded81da48593" providerId="LiveId" clId="{507289F8-E6EA-4936-A75A-EF07BA0AD1AE}" dt="2022-12-01T12:40:52.115" v="4181"/>
        <pc:sldMkLst>
          <pc:docMk/>
          <pc:sldMk cId="2616140614" sldId="1675"/>
        </pc:sldMkLst>
        <pc:spChg chg="mod">
          <ac:chgData name="伊健 杜" userId="e69aded81da48593" providerId="LiveId" clId="{507289F8-E6EA-4936-A75A-EF07BA0AD1AE}" dt="2022-12-01T12:40:52.115" v="4181"/>
          <ac:spMkLst>
            <pc:docMk/>
            <pc:sldMk cId="2616140614" sldId="1675"/>
            <ac:spMk id="2" creationId="{10304424-DB4A-36E7-9E0D-D32A5DD0F26C}"/>
          </ac:spMkLst>
        </pc:spChg>
        <pc:spChg chg="mod">
          <ac:chgData name="伊健 杜" userId="e69aded81da48593" providerId="LiveId" clId="{507289F8-E6EA-4936-A75A-EF07BA0AD1AE}" dt="2022-12-01T12:40:52.115" v="4181"/>
          <ac:spMkLst>
            <pc:docMk/>
            <pc:sldMk cId="2616140614" sldId="1675"/>
            <ac:spMk id="5" creationId="{E7287B0E-EF55-E721-8EFA-9A9183C0EDF9}"/>
          </ac:spMkLst>
        </pc:spChg>
        <pc:picChg chg="del">
          <ac:chgData name="伊健 杜" userId="e69aded81da48593" providerId="LiveId" clId="{507289F8-E6EA-4936-A75A-EF07BA0AD1AE}" dt="2022-12-01T10:25:39.752" v="460" actId="478"/>
          <ac:picMkLst>
            <pc:docMk/>
            <pc:sldMk cId="2616140614" sldId="1675"/>
            <ac:picMk id="2050" creationId="{C6210326-A739-49F1-D973-8EFE989B5D45}"/>
          </ac:picMkLst>
        </pc:picChg>
        <pc:picChg chg="add mod">
          <ac:chgData name="伊健 杜" userId="e69aded81da48593" providerId="LiveId" clId="{507289F8-E6EA-4936-A75A-EF07BA0AD1AE}" dt="2022-12-01T12:00:28.916" v="2602" actId="1076"/>
          <ac:picMkLst>
            <pc:docMk/>
            <pc:sldMk cId="2616140614" sldId="1675"/>
            <ac:picMk id="10242" creationId="{33F4FB97-586D-888D-4D25-FDBD8BDC4C4C}"/>
          </ac:picMkLst>
        </pc:picChg>
      </pc:sldChg>
      <pc:sldChg chg="addSp delSp modSp add mod">
        <pc:chgData name="伊健 杜" userId="e69aded81da48593" providerId="LiveId" clId="{507289F8-E6EA-4936-A75A-EF07BA0AD1AE}" dt="2022-12-01T12:40:52.115" v="4181"/>
        <pc:sldMkLst>
          <pc:docMk/>
          <pc:sldMk cId="550239355" sldId="1676"/>
        </pc:sldMkLst>
        <pc:spChg chg="mod">
          <ac:chgData name="伊健 杜" userId="e69aded81da48593" providerId="LiveId" clId="{507289F8-E6EA-4936-A75A-EF07BA0AD1AE}" dt="2022-12-01T12:40:52.115" v="4181"/>
          <ac:spMkLst>
            <pc:docMk/>
            <pc:sldMk cId="550239355" sldId="1676"/>
            <ac:spMk id="2" creationId="{10304424-DB4A-36E7-9E0D-D32A5DD0F26C}"/>
          </ac:spMkLst>
        </pc:spChg>
        <pc:spChg chg="mod">
          <ac:chgData name="伊健 杜" userId="e69aded81da48593" providerId="LiveId" clId="{507289F8-E6EA-4936-A75A-EF07BA0AD1AE}" dt="2022-12-01T12:40:52.115" v="4181"/>
          <ac:spMkLst>
            <pc:docMk/>
            <pc:sldMk cId="550239355" sldId="1676"/>
            <ac:spMk id="5" creationId="{E7287B0E-EF55-E721-8EFA-9A9183C0EDF9}"/>
          </ac:spMkLst>
        </pc:spChg>
        <pc:picChg chg="del">
          <ac:chgData name="伊健 杜" userId="e69aded81da48593" providerId="LiveId" clId="{507289F8-E6EA-4936-A75A-EF07BA0AD1AE}" dt="2022-12-01T10:25:42.133" v="461" actId="478"/>
          <ac:picMkLst>
            <pc:docMk/>
            <pc:sldMk cId="550239355" sldId="1676"/>
            <ac:picMk id="2050" creationId="{C6210326-A739-49F1-D973-8EFE989B5D45}"/>
          </ac:picMkLst>
        </pc:picChg>
        <pc:picChg chg="add mod">
          <ac:chgData name="伊健 杜" userId="e69aded81da48593" providerId="LiveId" clId="{507289F8-E6EA-4936-A75A-EF07BA0AD1AE}" dt="2022-12-01T12:01:07.798" v="2604" actId="1076"/>
          <ac:picMkLst>
            <pc:docMk/>
            <pc:sldMk cId="550239355" sldId="1676"/>
            <ac:picMk id="9218" creationId="{D00532F8-2C11-75D9-4A7F-67F9A20BD416}"/>
          </ac:picMkLst>
        </pc:picChg>
      </pc:sldChg>
      <pc:sldChg chg="addSp modSp add mod">
        <pc:chgData name="伊健 杜" userId="e69aded81da48593" providerId="LiveId" clId="{507289F8-E6EA-4936-A75A-EF07BA0AD1AE}" dt="2022-12-01T12:40:52.115" v="4181"/>
        <pc:sldMkLst>
          <pc:docMk/>
          <pc:sldMk cId="147443125" sldId="1677"/>
        </pc:sldMkLst>
        <pc:spChg chg="mod">
          <ac:chgData name="伊健 杜" userId="e69aded81da48593" providerId="LiveId" clId="{507289F8-E6EA-4936-A75A-EF07BA0AD1AE}" dt="2022-12-01T12:40:52.115" v="4181"/>
          <ac:spMkLst>
            <pc:docMk/>
            <pc:sldMk cId="147443125" sldId="1677"/>
            <ac:spMk id="2" creationId="{10304424-DB4A-36E7-9E0D-D32A5DD0F26C}"/>
          </ac:spMkLst>
        </pc:spChg>
        <pc:spChg chg="mod">
          <ac:chgData name="伊健 杜" userId="e69aded81da48593" providerId="LiveId" clId="{507289F8-E6EA-4936-A75A-EF07BA0AD1AE}" dt="2022-12-01T12:40:52.115" v="4181"/>
          <ac:spMkLst>
            <pc:docMk/>
            <pc:sldMk cId="147443125" sldId="1677"/>
            <ac:spMk id="5" creationId="{E7287B0E-EF55-E721-8EFA-9A9183C0EDF9}"/>
          </ac:spMkLst>
        </pc:spChg>
        <pc:picChg chg="add mod">
          <ac:chgData name="伊健 杜" userId="e69aded81da48593" providerId="LiveId" clId="{507289F8-E6EA-4936-A75A-EF07BA0AD1AE}" dt="2022-12-01T12:01:51.544" v="2606" actId="1076"/>
          <ac:picMkLst>
            <pc:docMk/>
            <pc:sldMk cId="147443125" sldId="1677"/>
            <ac:picMk id="8194" creationId="{9A16611E-9488-6EBE-C52B-5F6B4004E6E2}"/>
          </ac:picMkLst>
        </pc:picChg>
      </pc:sldChg>
      <pc:sldChg chg="addSp modSp add mod">
        <pc:chgData name="伊健 杜" userId="e69aded81da48593" providerId="LiveId" clId="{507289F8-E6EA-4936-A75A-EF07BA0AD1AE}" dt="2022-12-01T12:40:52.115" v="4181"/>
        <pc:sldMkLst>
          <pc:docMk/>
          <pc:sldMk cId="1257960367" sldId="1678"/>
        </pc:sldMkLst>
        <pc:spChg chg="mod">
          <ac:chgData name="伊健 杜" userId="e69aded81da48593" providerId="LiveId" clId="{507289F8-E6EA-4936-A75A-EF07BA0AD1AE}" dt="2022-12-01T12:40:52.115" v="4181"/>
          <ac:spMkLst>
            <pc:docMk/>
            <pc:sldMk cId="1257960367" sldId="1678"/>
            <ac:spMk id="2" creationId="{10304424-DB4A-36E7-9E0D-D32A5DD0F26C}"/>
          </ac:spMkLst>
        </pc:spChg>
        <pc:spChg chg="mod">
          <ac:chgData name="伊健 杜" userId="e69aded81da48593" providerId="LiveId" clId="{507289F8-E6EA-4936-A75A-EF07BA0AD1AE}" dt="2022-12-01T12:40:52.115" v="4181"/>
          <ac:spMkLst>
            <pc:docMk/>
            <pc:sldMk cId="1257960367" sldId="1678"/>
            <ac:spMk id="5" creationId="{E7287B0E-EF55-E721-8EFA-9A9183C0EDF9}"/>
          </ac:spMkLst>
        </pc:spChg>
        <pc:picChg chg="add mod">
          <ac:chgData name="伊健 杜" userId="e69aded81da48593" providerId="LiveId" clId="{507289F8-E6EA-4936-A75A-EF07BA0AD1AE}" dt="2022-12-01T12:02:33.748" v="2614" actId="1076"/>
          <ac:picMkLst>
            <pc:docMk/>
            <pc:sldMk cId="1257960367" sldId="1678"/>
            <ac:picMk id="7170" creationId="{B11EE314-C722-772C-9AFE-4FDEACBA5CCA}"/>
          </ac:picMkLst>
        </pc:picChg>
      </pc:sldChg>
      <pc:sldChg chg="addSp delSp modSp add del mod ord">
        <pc:chgData name="伊健 杜" userId="e69aded81da48593" providerId="LiveId" clId="{507289F8-E6EA-4936-A75A-EF07BA0AD1AE}" dt="2022-12-01T13:32:45.171" v="4517" actId="478"/>
        <pc:sldMkLst>
          <pc:docMk/>
          <pc:sldMk cId="3294107334" sldId="1679"/>
        </pc:sldMkLst>
        <pc:spChg chg="del">
          <ac:chgData name="伊健 杜" userId="e69aded81da48593" providerId="LiveId" clId="{507289F8-E6EA-4936-A75A-EF07BA0AD1AE}" dt="2022-12-01T10:50:43.907" v="938" actId="478"/>
          <ac:spMkLst>
            <pc:docMk/>
            <pc:sldMk cId="3294107334" sldId="1679"/>
            <ac:spMk id="2" creationId="{49DFC628-A535-425B-4C86-F5D847CA8DB1}"/>
          </ac:spMkLst>
        </pc:spChg>
        <pc:spChg chg="add del mod">
          <ac:chgData name="伊健 杜" userId="e69aded81da48593" providerId="LiveId" clId="{507289F8-E6EA-4936-A75A-EF07BA0AD1AE}" dt="2022-12-01T13:32:45.171" v="4517" actId="478"/>
          <ac:spMkLst>
            <pc:docMk/>
            <pc:sldMk cId="3294107334" sldId="1679"/>
            <ac:spMk id="2" creationId="{B44BD728-47E1-2885-8DDA-68A6DEF074EB}"/>
          </ac:spMkLst>
        </pc:spChg>
        <pc:spChg chg="mod">
          <ac:chgData name="伊健 杜" userId="e69aded81da48593" providerId="LiveId" clId="{507289F8-E6EA-4936-A75A-EF07BA0AD1AE}" dt="2022-12-01T12:40:52.115" v="4181"/>
          <ac:spMkLst>
            <pc:docMk/>
            <pc:sldMk cId="3294107334" sldId="1679"/>
            <ac:spMk id="4" creationId="{2CD63A4E-E37B-41A6-9090-C7BF9F9D4BD7}"/>
          </ac:spMkLst>
        </pc:spChg>
      </pc:sldChg>
      <pc:sldChg chg="addSp modSp add mod ord">
        <pc:chgData name="伊健 杜" userId="e69aded81da48593" providerId="LiveId" clId="{507289F8-E6EA-4936-A75A-EF07BA0AD1AE}" dt="2022-12-01T12:40:52.115" v="4181"/>
        <pc:sldMkLst>
          <pc:docMk/>
          <pc:sldMk cId="859772550" sldId="1680"/>
        </pc:sldMkLst>
        <pc:spChg chg="mod">
          <ac:chgData name="伊健 杜" userId="e69aded81da48593" providerId="LiveId" clId="{507289F8-E6EA-4936-A75A-EF07BA0AD1AE}" dt="2022-12-01T12:40:52.115" v="4181"/>
          <ac:spMkLst>
            <pc:docMk/>
            <pc:sldMk cId="859772550" sldId="1680"/>
            <ac:spMk id="2" creationId="{10304424-DB4A-36E7-9E0D-D32A5DD0F26C}"/>
          </ac:spMkLst>
        </pc:spChg>
        <pc:spChg chg="mod">
          <ac:chgData name="伊健 杜" userId="e69aded81da48593" providerId="LiveId" clId="{507289F8-E6EA-4936-A75A-EF07BA0AD1AE}" dt="2022-12-01T12:40:52.115" v="4181"/>
          <ac:spMkLst>
            <pc:docMk/>
            <pc:sldMk cId="859772550" sldId="1680"/>
            <ac:spMk id="5" creationId="{E7287B0E-EF55-E721-8EFA-9A9183C0EDF9}"/>
          </ac:spMkLst>
        </pc:spChg>
        <pc:picChg chg="add mod">
          <ac:chgData name="伊健 杜" userId="e69aded81da48593" providerId="LiveId" clId="{507289F8-E6EA-4936-A75A-EF07BA0AD1AE}" dt="2022-12-01T12:06:05.629" v="2618" actId="1076"/>
          <ac:picMkLst>
            <pc:docMk/>
            <pc:sldMk cId="859772550" sldId="1680"/>
            <ac:picMk id="6146" creationId="{ED946F6D-D77D-C5DF-41AF-DDB8EC27A4DA}"/>
          </ac:picMkLst>
        </pc:picChg>
      </pc:sldChg>
      <pc:sldChg chg="modSp add del mod">
        <pc:chgData name="伊健 杜" userId="e69aded81da48593" providerId="LiveId" clId="{507289F8-E6EA-4936-A75A-EF07BA0AD1AE}" dt="2022-12-01T10:53:27.843" v="1085" actId="47"/>
        <pc:sldMkLst>
          <pc:docMk/>
          <pc:sldMk cId="103389988" sldId="1681"/>
        </pc:sldMkLst>
        <pc:spChg chg="mod">
          <ac:chgData name="伊健 杜" userId="e69aded81da48593" providerId="LiveId" clId="{507289F8-E6EA-4936-A75A-EF07BA0AD1AE}" dt="2022-12-01T10:53:05.692" v="1081" actId="20577"/>
          <ac:spMkLst>
            <pc:docMk/>
            <pc:sldMk cId="103389988" sldId="1681"/>
            <ac:spMk id="5" creationId="{E7287B0E-EF55-E721-8EFA-9A9183C0EDF9}"/>
          </ac:spMkLst>
        </pc:spChg>
      </pc:sldChg>
      <pc:sldChg chg="addSp modSp add mod">
        <pc:chgData name="伊健 杜" userId="e69aded81da48593" providerId="LiveId" clId="{507289F8-E6EA-4936-A75A-EF07BA0AD1AE}" dt="2022-12-01T12:40:52.115" v="4181"/>
        <pc:sldMkLst>
          <pc:docMk/>
          <pc:sldMk cId="2461951124" sldId="1682"/>
        </pc:sldMkLst>
        <pc:spChg chg="mod">
          <ac:chgData name="伊健 杜" userId="e69aded81da48593" providerId="LiveId" clId="{507289F8-E6EA-4936-A75A-EF07BA0AD1AE}" dt="2022-12-01T12:40:52.115" v="4181"/>
          <ac:spMkLst>
            <pc:docMk/>
            <pc:sldMk cId="2461951124" sldId="1682"/>
            <ac:spMk id="2" creationId="{10304424-DB4A-36E7-9E0D-D32A5DD0F26C}"/>
          </ac:spMkLst>
        </pc:spChg>
        <pc:spChg chg="mod">
          <ac:chgData name="伊健 杜" userId="e69aded81da48593" providerId="LiveId" clId="{507289F8-E6EA-4936-A75A-EF07BA0AD1AE}" dt="2022-12-01T12:40:52.115" v="4181"/>
          <ac:spMkLst>
            <pc:docMk/>
            <pc:sldMk cId="2461951124" sldId="1682"/>
            <ac:spMk id="5" creationId="{E7287B0E-EF55-E721-8EFA-9A9183C0EDF9}"/>
          </ac:spMkLst>
        </pc:spChg>
        <pc:picChg chg="add mod">
          <ac:chgData name="伊健 杜" userId="e69aded81da48593" providerId="LiveId" clId="{507289F8-E6EA-4936-A75A-EF07BA0AD1AE}" dt="2022-12-01T12:16:32.577" v="2621" actId="1076"/>
          <ac:picMkLst>
            <pc:docMk/>
            <pc:sldMk cId="2461951124" sldId="1682"/>
            <ac:picMk id="4098" creationId="{F02C2C92-ACB4-81D6-A5EB-E61E2230E7B7}"/>
          </ac:picMkLst>
        </pc:picChg>
      </pc:sldChg>
      <pc:sldChg chg="addSp modSp add mod">
        <pc:chgData name="伊健 杜" userId="e69aded81da48593" providerId="LiveId" clId="{507289F8-E6EA-4936-A75A-EF07BA0AD1AE}" dt="2022-12-01T12:40:52.115" v="4181"/>
        <pc:sldMkLst>
          <pc:docMk/>
          <pc:sldMk cId="3972343616" sldId="1683"/>
        </pc:sldMkLst>
        <pc:spChg chg="mod">
          <ac:chgData name="伊健 杜" userId="e69aded81da48593" providerId="LiveId" clId="{507289F8-E6EA-4936-A75A-EF07BA0AD1AE}" dt="2022-12-01T12:40:52.115" v="4181"/>
          <ac:spMkLst>
            <pc:docMk/>
            <pc:sldMk cId="3972343616" sldId="1683"/>
            <ac:spMk id="2" creationId="{10304424-DB4A-36E7-9E0D-D32A5DD0F26C}"/>
          </ac:spMkLst>
        </pc:spChg>
        <pc:spChg chg="mod">
          <ac:chgData name="伊健 杜" userId="e69aded81da48593" providerId="LiveId" clId="{507289F8-E6EA-4936-A75A-EF07BA0AD1AE}" dt="2022-12-01T12:40:52.115" v="4181"/>
          <ac:spMkLst>
            <pc:docMk/>
            <pc:sldMk cId="3972343616" sldId="1683"/>
            <ac:spMk id="5" creationId="{E7287B0E-EF55-E721-8EFA-9A9183C0EDF9}"/>
          </ac:spMkLst>
        </pc:spChg>
        <pc:picChg chg="add mod">
          <ac:chgData name="伊健 杜" userId="e69aded81da48593" providerId="LiveId" clId="{507289F8-E6EA-4936-A75A-EF07BA0AD1AE}" dt="2022-12-01T11:19:54.921" v="1314" actId="1076"/>
          <ac:picMkLst>
            <pc:docMk/>
            <pc:sldMk cId="3972343616" sldId="1683"/>
            <ac:picMk id="3074" creationId="{E3C9813B-E14B-1032-4D12-15A66AA4AE45}"/>
          </ac:picMkLst>
        </pc:picChg>
      </pc:sldChg>
      <pc:sldChg chg="delSp modSp add mod">
        <pc:chgData name="伊健 杜" userId="e69aded81da48593" providerId="LiveId" clId="{507289F8-E6EA-4936-A75A-EF07BA0AD1AE}" dt="2022-12-01T12:40:52.115" v="4181"/>
        <pc:sldMkLst>
          <pc:docMk/>
          <pc:sldMk cId="2312881180" sldId="1684"/>
        </pc:sldMkLst>
        <pc:spChg chg="mod">
          <ac:chgData name="伊健 杜" userId="e69aded81da48593" providerId="LiveId" clId="{507289F8-E6EA-4936-A75A-EF07BA0AD1AE}" dt="2022-12-01T12:40:52.115" v="4181"/>
          <ac:spMkLst>
            <pc:docMk/>
            <pc:sldMk cId="2312881180" sldId="1684"/>
            <ac:spMk id="2" creationId="{10304424-DB4A-36E7-9E0D-D32A5DD0F26C}"/>
          </ac:spMkLst>
        </pc:spChg>
        <pc:spChg chg="mod">
          <ac:chgData name="伊健 杜" userId="e69aded81da48593" providerId="LiveId" clId="{507289F8-E6EA-4936-A75A-EF07BA0AD1AE}" dt="2022-12-01T12:40:52.115" v="4181"/>
          <ac:spMkLst>
            <pc:docMk/>
            <pc:sldMk cId="2312881180" sldId="1684"/>
            <ac:spMk id="5" creationId="{E7287B0E-EF55-E721-8EFA-9A9183C0EDF9}"/>
          </ac:spMkLst>
        </pc:spChg>
        <pc:picChg chg="del">
          <ac:chgData name="伊健 杜" userId="e69aded81da48593" providerId="LiveId" clId="{507289F8-E6EA-4936-A75A-EF07BA0AD1AE}" dt="2022-12-01T11:23:48.896" v="1528" actId="478"/>
          <ac:picMkLst>
            <pc:docMk/>
            <pc:sldMk cId="2312881180" sldId="1684"/>
            <ac:picMk id="3074" creationId="{E3C9813B-E14B-1032-4D12-15A66AA4AE45}"/>
          </ac:picMkLst>
        </pc:picChg>
      </pc:sldChg>
      <pc:sldChg chg="addSp delSp modSp add mod">
        <pc:chgData name="伊健 杜" userId="e69aded81da48593" providerId="LiveId" clId="{507289F8-E6EA-4936-A75A-EF07BA0AD1AE}" dt="2022-12-01T12:40:52.115" v="4181"/>
        <pc:sldMkLst>
          <pc:docMk/>
          <pc:sldMk cId="196168413" sldId="1685"/>
        </pc:sldMkLst>
        <pc:spChg chg="mod">
          <ac:chgData name="伊健 杜" userId="e69aded81da48593" providerId="LiveId" clId="{507289F8-E6EA-4936-A75A-EF07BA0AD1AE}" dt="2022-12-01T12:40:52.115" v="4181"/>
          <ac:spMkLst>
            <pc:docMk/>
            <pc:sldMk cId="196168413" sldId="1685"/>
            <ac:spMk id="4" creationId="{2CD63A4E-E37B-41A6-9090-C7BF9F9D4BD7}"/>
          </ac:spMkLst>
        </pc:spChg>
        <pc:picChg chg="del">
          <ac:chgData name="伊健 杜" userId="e69aded81da48593" providerId="LiveId" clId="{507289F8-E6EA-4936-A75A-EF07BA0AD1AE}" dt="2022-12-01T11:30:18.885" v="1835" actId="478"/>
          <ac:picMkLst>
            <pc:docMk/>
            <pc:sldMk cId="196168413" sldId="1685"/>
            <ac:picMk id="11266" creationId="{41C7DADA-D223-CEB9-A9A2-D13F3432809F}"/>
          </ac:picMkLst>
        </pc:picChg>
        <pc:picChg chg="add mod">
          <ac:chgData name="伊健 杜" userId="e69aded81da48593" providerId="LiveId" clId="{507289F8-E6EA-4936-A75A-EF07BA0AD1AE}" dt="2022-12-01T11:34:04.445" v="1974" actId="1076"/>
          <ac:picMkLst>
            <pc:docMk/>
            <pc:sldMk cId="196168413" sldId="1685"/>
            <ac:picMk id="13314" creationId="{9DC48B43-4486-5243-6901-3A594726FDD2}"/>
          </ac:picMkLst>
        </pc:picChg>
        <pc:picChg chg="add del mod">
          <ac:chgData name="伊健 杜" userId="e69aded81da48593" providerId="LiveId" clId="{507289F8-E6EA-4936-A75A-EF07BA0AD1AE}" dt="2022-12-01T11:42:27.107" v="2175" actId="478"/>
          <ac:picMkLst>
            <pc:docMk/>
            <pc:sldMk cId="196168413" sldId="1685"/>
            <ac:picMk id="13316" creationId="{05D5EBEF-BEB7-4D47-C221-B771A4BE4711}"/>
          </ac:picMkLst>
        </pc:picChg>
        <pc:picChg chg="add mod">
          <ac:chgData name="伊健 杜" userId="e69aded81da48593" providerId="LiveId" clId="{507289F8-E6EA-4936-A75A-EF07BA0AD1AE}" dt="2022-12-01T11:37:15.887" v="1979" actId="1076"/>
          <ac:picMkLst>
            <pc:docMk/>
            <pc:sldMk cId="196168413" sldId="1685"/>
            <ac:picMk id="13318" creationId="{D6FDF52D-E49A-E6CA-66E3-2611E6BB717F}"/>
          </ac:picMkLst>
        </pc:picChg>
        <pc:picChg chg="add mod">
          <ac:chgData name="伊健 杜" userId="e69aded81da48593" providerId="LiveId" clId="{507289F8-E6EA-4936-A75A-EF07BA0AD1AE}" dt="2022-12-01T11:42:29.765" v="2176" actId="1076"/>
          <ac:picMkLst>
            <pc:docMk/>
            <pc:sldMk cId="196168413" sldId="1685"/>
            <ac:picMk id="13320" creationId="{BEEBFAB3-4E6F-C6E3-A540-3F0023E1FF3E}"/>
          </ac:picMkLst>
        </pc:picChg>
      </pc:sldChg>
      <pc:sldChg chg="addSp delSp modSp add mod">
        <pc:chgData name="伊健 杜" userId="e69aded81da48593" providerId="LiveId" clId="{507289F8-E6EA-4936-A75A-EF07BA0AD1AE}" dt="2022-12-01T12:40:52.115" v="4181"/>
        <pc:sldMkLst>
          <pc:docMk/>
          <pc:sldMk cId="763813004" sldId="1686"/>
        </pc:sldMkLst>
        <pc:spChg chg="add del">
          <ac:chgData name="伊健 杜" userId="e69aded81da48593" providerId="LiveId" clId="{507289F8-E6EA-4936-A75A-EF07BA0AD1AE}" dt="2022-12-01T11:40:53.241" v="2125" actId="478"/>
          <ac:spMkLst>
            <pc:docMk/>
            <pc:sldMk cId="763813004" sldId="1686"/>
            <ac:spMk id="3" creationId="{83E783F0-E65F-6EF4-F364-6F9F94C6C263}"/>
          </ac:spMkLst>
        </pc:spChg>
        <pc:spChg chg="mod">
          <ac:chgData name="伊健 杜" userId="e69aded81da48593" providerId="LiveId" clId="{507289F8-E6EA-4936-A75A-EF07BA0AD1AE}" dt="2022-12-01T12:40:52.115" v="4181"/>
          <ac:spMkLst>
            <pc:docMk/>
            <pc:sldMk cId="763813004" sldId="1686"/>
            <ac:spMk id="4" creationId="{2CD63A4E-E37B-41A6-9090-C7BF9F9D4BD7}"/>
          </ac:spMkLst>
        </pc:spChg>
        <pc:picChg chg="add mod">
          <ac:chgData name="伊健 杜" userId="e69aded81da48593" providerId="LiveId" clId="{507289F8-E6EA-4936-A75A-EF07BA0AD1AE}" dt="2022-12-01T11:41:01.536" v="2128" actId="14100"/>
          <ac:picMkLst>
            <pc:docMk/>
            <pc:sldMk cId="763813004" sldId="1686"/>
            <ac:picMk id="6" creationId="{709E8AD5-366D-7A2E-FF13-BD890535D17A}"/>
          </ac:picMkLst>
        </pc:picChg>
        <pc:picChg chg="del">
          <ac:chgData name="伊健 杜" userId="e69aded81da48593" providerId="LiveId" clId="{507289F8-E6EA-4936-A75A-EF07BA0AD1AE}" dt="2022-12-01T11:37:29.310" v="1982" actId="478"/>
          <ac:picMkLst>
            <pc:docMk/>
            <pc:sldMk cId="763813004" sldId="1686"/>
            <ac:picMk id="13314" creationId="{9DC48B43-4486-5243-6901-3A594726FDD2}"/>
          </ac:picMkLst>
        </pc:picChg>
        <pc:picChg chg="del mod">
          <ac:chgData name="伊健 杜" userId="e69aded81da48593" providerId="LiveId" clId="{507289F8-E6EA-4936-A75A-EF07BA0AD1AE}" dt="2022-12-01T11:37:29.310" v="1982" actId="478"/>
          <ac:picMkLst>
            <pc:docMk/>
            <pc:sldMk cId="763813004" sldId="1686"/>
            <ac:picMk id="13316" creationId="{05D5EBEF-BEB7-4D47-C221-B771A4BE4711}"/>
          </ac:picMkLst>
        </pc:picChg>
        <pc:picChg chg="del mod">
          <ac:chgData name="伊健 杜" userId="e69aded81da48593" providerId="LiveId" clId="{507289F8-E6EA-4936-A75A-EF07BA0AD1AE}" dt="2022-12-01T11:37:29.310" v="1982" actId="478"/>
          <ac:picMkLst>
            <pc:docMk/>
            <pc:sldMk cId="763813004" sldId="1686"/>
            <ac:picMk id="13318" creationId="{D6FDF52D-E49A-E6CA-66E3-2611E6BB717F}"/>
          </ac:picMkLst>
        </pc:picChg>
      </pc:sldChg>
      <pc:sldChg chg="modSp add mod">
        <pc:chgData name="伊健 杜" userId="e69aded81da48593" providerId="LiveId" clId="{507289F8-E6EA-4936-A75A-EF07BA0AD1AE}" dt="2022-12-01T12:40:52.115" v="4181"/>
        <pc:sldMkLst>
          <pc:docMk/>
          <pc:sldMk cId="3020793196" sldId="1687"/>
        </pc:sldMkLst>
        <pc:spChg chg="mod">
          <ac:chgData name="伊健 杜" userId="e69aded81da48593" providerId="LiveId" clId="{507289F8-E6EA-4936-A75A-EF07BA0AD1AE}" dt="2022-12-01T11:55:49.149" v="2433" actId="1076"/>
          <ac:spMkLst>
            <pc:docMk/>
            <pc:sldMk cId="3020793196" sldId="1687"/>
            <ac:spMk id="2" creationId="{F8B0C1A1-6CD5-E17A-4684-416331F9B3C5}"/>
          </ac:spMkLst>
        </pc:spChg>
        <pc:spChg chg="mod">
          <ac:chgData name="伊健 杜" userId="e69aded81da48593" providerId="LiveId" clId="{507289F8-E6EA-4936-A75A-EF07BA0AD1AE}" dt="2022-12-01T12:40:52.115" v="4181"/>
          <ac:spMkLst>
            <pc:docMk/>
            <pc:sldMk cId="3020793196" sldId="1687"/>
            <ac:spMk id="4" creationId="{2CD63A4E-E37B-41A6-9090-C7BF9F9D4BD7}"/>
          </ac:spMkLst>
        </pc:spChg>
      </pc:sldChg>
      <pc:sldChg chg="modSp add mod">
        <pc:chgData name="伊健 杜" userId="e69aded81da48593" providerId="LiveId" clId="{507289F8-E6EA-4936-A75A-EF07BA0AD1AE}" dt="2022-12-01T12:40:52.115" v="4181"/>
        <pc:sldMkLst>
          <pc:docMk/>
          <pc:sldMk cId="3704272558" sldId="1688"/>
        </pc:sldMkLst>
        <pc:spChg chg="mod">
          <ac:chgData name="伊健 杜" userId="e69aded81da48593" providerId="LiveId" clId="{507289F8-E6EA-4936-A75A-EF07BA0AD1AE}" dt="2022-12-01T12:40:52.115" v="4181"/>
          <ac:spMkLst>
            <pc:docMk/>
            <pc:sldMk cId="3704272558" sldId="1688"/>
            <ac:spMk id="4" creationId="{2CD63A4E-E37B-41A6-9090-C7BF9F9D4BD7}"/>
          </ac:spMkLst>
        </pc:spChg>
      </pc:sldChg>
      <pc:sldChg chg="modSp add mod">
        <pc:chgData name="伊健 杜" userId="e69aded81da48593" providerId="LiveId" clId="{507289F8-E6EA-4936-A75A-EF07BA0AD1AE}" dt="2022-12-01T12:40:52.115" v="4181"/>
        <pc:sldMkLst>
          <pc:docMk/>
          <pc:sldMk cId="1078155850" sldId="1689"/>
        </pc:sldMkLst>
        <pc:spChg chg="mod">
          <ac:chgData name="伊健 杜" userId="e69aded81da48593" providerId="LiveId" clId="{507289F8-E6EA-4936-A75A-EF07BA0AD1AE}" dt="2022-12-01T12:40:52.115" v="4181"/>
          <ac:spMkLst>
            <pc:docMk/>
            <pc:sldMk cId="1078155850" sldId="1689"/>
            <ac:spMk id="4" creationId="{2CD63A4E-E37B-41A6-9090-C7BF9F9D4BD7}"/>
          </ac:spMkLst>
        </pc:spChg>
      </pc:sldChg>
      <pc:sldChg chg="addSp delSp modSp add mod">
        <pc:chgData name="伊健 杜" userId="e69aded81da48593" providerId="LiveId" clId="{507289F8-E6EA-4936-A75A-EF07BA0AD1AE}" dt="2022-12-01T12:40:52.115" v="4181"/>
        <pc:sldMkLst>
          <pc:docMk/>
          <pc:sldMk cId="5756611" sldId="1690"/>
        </pc:sldMkLst>
        <pc:spChg chg="mod">
          <ac:chgData name="伊健 杜" userId="e69aded81da48593" providerId="LiveId" clId="{507289F8-E6EA-4936-A75A-EF07BA0AD1AE}" dt="2022-12-01T12:40:52.115" v="4181"/>
          <ac:spMkLst>
            <pc:docMk/>
            <pc:sldMk cId="5756611" sldId="1690"/>
            <ac:spMk id="2" creationId="{10304424-DB4A-36E7-9E0D-D32A5DD0F26C}"/>
          </ac:spMkLst>
        </pc:spChg>
        <pc:spChg chg="mod">
          <ac:chgData name="伊健 杜" userId="e69aded81da48593" providerId="LiveId" clId="{507289F8-E6EA-4936-A75A-EF07BA0AD1AE}" dt="2022-12-01T12:40:52.115" v="4181"/>
          <ac:spMkLst>
            <pc:docMk/>
            <pc:sldMk cId="5756611" sldId="1690"/>
            <ac:spMk id="5" creationId="{E7287B0E-EF55-E721-8EFA-9A9183C0EDF9}"/>
          </ac:spMkLst>
        </pc:spChg>
        <pc:picChg chg="del">
          <ac:chgData name="伊健 杜" userId="e69aded81da48593" providerId="LiveId" clId="{507289F8-E6EA-4936-A75A-EF07BA0AD1AE}" dt="2022-12-01T12:19:19.865" v="2771" actId="478"/>
          <ac:picMkLst>
            <pc:docMk/>
            <pc:sldMk cId="5756611" sldId="1690"/>
            <ac:picMk id="1026" creationId="{13077364-246C-128B-9BED-58904B7D5FEC}"/>
          </ac:picMkLst>
        </pc:picChg>
        <pc:picChg chg="add mod">
          <ac:chgData name="伊健 杜" userId="e69aded81da48593" providerId="LiveId" clId="{507289F8-E6EA-4936-A75A-EF07BA0AD1AE}" dt="2022-12-01T12:19:48.291" v="2774" actId="1076"/>
          <ac:picMkLst>
            <pc:docMk/>
            <pc:sldMk cId="5756611" sldId="1690"/>
            <ac:picMk id="15362" creationId="{9C2AB71F-FBC3-D0D6-55D6-A81A61AD5761}"/>
          </ac:picMkLst>
        </pc:picChg>
      </pc:sldChg>
      <pc:sldChg chg="delSp modSp add mod">
        <pc:chgData name="伊健 杜" userId="e69aded81da48593" providerId="LiveId" clId="{507289F8-E6EA-4936-A75A-EF07BA0AD1AE}" dt="2022-12-01T12:18:31.941" v="2699"/>
        <pc:sldMkLst>
          <pc:docMk/>
          <pc:sldMk cId="769203678" sldId="1691"/>
        </pc:sldMkLst>
        <pc:spChg chg="del">
          <ac:chgData name="伊健 杜" userId="e69aded81da48593" providerId="LiveId" clId="{507289F8-E6EA-4936-A75A-EF07BA0AD1AE}" dt="2022-12-01T12:17:06.686" v="2635" actId="478"/>
          <ac:spMkLst>
            <pc:docMk/>
            <pc:sldMk cId="769203678" sldId="1691"/>
            <ac:spMk id="2" creationId="{F8B0C1A1-6CD5-E17A-4684-416331F9B3C5}"/>
          </ac:spMkLst>
        </pc:spChg>
        <pc:spChg chg="mod">
          <ac:chgData name="伊健 杜" userId="e69aded81da48593" providerId="LiveId" clId="{507289F8-E6EA-4936-A75A-EF07BA0AD1AE}" dt="2022-12-01T12:18:31.941" v="2699"/>
          <ac:spMkLst>
            <pc:docMk/>
            <pc:sldMk cId="769203678" sldId="1691"/>
            <ac:spMk id="4" creationId="{2CD63A4E-E37B-41A6-9090-C7BF9F9D4BD7}"/>
          </ac:spMkLst>
        </pc:spChg>
      </pc:sldChg>
      <pc:sldChg chg="modSp add mod">
        <pc:chgData name="伊健 杜" userId="e69aded81da48593" providerId="LiveId" clId="{507289F8-E6EA-4936-A75A-EF07BA0AD1AE}" dt="2022-12-01T12:40:52.115" v="4181"/>
        <pc:sldMkLst>
          <pc:docMk/>
          <pc:sldMk cId="3349248834" sldId="1692"/>
        </pc:sldMkLst>
        <pc:spChg chg="mod">
          <ac:chgData name="伊健 杜" userId="e69aded81da48593" providerId="LiveId" clId="{507289F8-E6EA-4936-A75A-EF07BA0AD1AE}" dt="2022-12-01T12:40:52.115" v="4181"/>
          <ac:spMkLst>
            <pc:docMk/>
            <pc:sldMk cId="3349248834" sldId="1692"/>
            <ac:spMk id="4" creationId="{2CD63A4E-E37B-41A6-9090-C7BF9F9D4BD7}"/>
          </ac:spMkLst>
        </pc:spChg>
      </pc:sldChg>
      <pc:sldChg chg="modSp add mod">
        <pc:chgData name="伊健 杜" userId="e69aded81da48593" providerId="LiveId" clId="{507289F8-E6EA-4936-A75A-EF07BA0AD1AE}" dt="2022-12-01T12:18:57.635" v="2757"/>
        <pc:sldMkLst>
          <pc:docMk/>
          <pc:sldMk cId="2380664498" sldId="1693"/>
        </pc:sldMkLst>
        <pc:spChg chg="mod">
          <ac:chgData name="伊健 杜" userId="e69aded81da48593" providerId="LiveId" clId="{507289F8-E6EA-4936-A75A-EF07BA0AD1AE}" dt="2022-12-01T12:18:57.635" v="2757"/>
          <ac:spMkLst>
            <pc:docMk/>
            <pc:sldMk cId="2380664498" sldId="1693"/>
            <ac:spMk id="4" creationId="{2CD63A4E-E37B-41A6-9090-C7BF9F9D4BD7}"/>
          </ac:spMkLst>
        </pc:spChg>
      </pc:sldChg>
      <pc:sldChg chg="modSp add mod">
        <pc:chgData name="伊健 杜" userId="e69aded81da48593" providerId="LiveId" clId="{507289F8-E6EA-4936-A75A-EF07BA0AD1AE}" dt="2022-12-01T12:40:52.115" v="4181"/>
        <pc:sldMkLst>
          <pc:docMk/>
          <pc:sldMk cId="1024590960" sldId="1694"/>
        </pc:sldMkLst>
        <pc:spChg chg="mod">
          <ac:chgData name="伊健 杜" userId="e69aded81da48593" providerId="LiveId" clId="{507289F8-E6EA-4936-A75A-EF07BA0AD1AE}" dt="2022-12-01T12:40:52.115" v="4181"/>
          <ac:spMkLst>
            <pc:docMk/>
            <pc:sldMk cId="1024590960" sldId="1694"/>
            <ac:spMk id="4" creationId="{2CD63A4E-E37B-41A6-9090-C7BF9F9D4BD7}"/>
          </ac:spMkLst>
        </pc:spChg>
      </pc:sldChg>
      <pc:sldChg chg="addSp delSp modSp add mod">
        <pc:chgData name="伊健 杜" userId="e69aded81da48593" providerId="LiveId" clId="{507289F8-E6EA-4936-A75A-EF07BA0AD1AE}" dt="2022-12-01T12:40:52.115" v="4181"/>
        <pc:sldMkLst>
          <pc:docMk/>
          <pc:sldMk cId="15441418" sldId="1695"/>
        </pc:sldMkLst>
        <pc:spChg chg="mod">
          <ac:chgData name="伊健 杜" userId="e69aded81da48593" providerId="LiveId" clId="{507289F8-E6EA-4936-A75A-EF07BA0AD1AE}" dt="2022-12-01T12:22:46.668" v="3044" actId="20577"/>
          <ac:spMkLst>
            <pc:docMk/>
            <pc:sldMk cId="15441418" sldId="1695"/>
            <ac:spMk id="2" creationId="{10304424-DB4A-36E7-9E0D-D32A5DD0F26C}"/>
          </ac:spMkLst>
        </pc:spChg>
        <pc:spChg chg="mod">
          <ac:chgData name="伊健 杜" userId="e69aded81da48593" providerId="LiveId" clId="{507289F8-E6EA-4936-A75A-EF07BA0AD1AE}" dt="2022-12-01T12:40:52.115" v="4181"/>
          <ac:spMkLst>
            <pc:docMk/>
            <pc:sldMk cId="15441418" sldId="1695"/>
            <ac:spMk id="5" creationId="{E7287B0E-EF55-E721-8EFA-9A9183C0EDF9}"/>
          </ac:spMkLst>
        </pc:spChg>
        <pc:picChg chg="del">
          <ac:chgData name="伊健 杜" userId="e69aded81da48593" providerId="LiveId" clId="{507289F8-E6EA-4936-A75A-EF07BA0AD1AE}" dt="2022-12-01T12:23:29.528" v="3174" actId="478"/>
          <ac:picMkLst>
            <pc:docMk/>
            <pc:sldMk cId="15441418" sldId="1695"/>
            <ac:picMk id="15362" creationId="{9C2AB71F-FBC3-D0D6-55D6-A81A61AD5761}"/>
          </ac:picMkLst>
        </pc:picChg>
        <pc:picChg chg="add mod">
          <ac:chgData name="伊健 杜" userId="e69aded81da48593" providerId="LiveId" clId="{507289F8-E6EA-4936-A75A-EF07BA0AD1AE}" dt="2022-12-01T12:24:05.928" v="3194" actId="1076"/>
          <ac:picMkLst>
            <pc:docMk/>
            <pc:sldMk cId="15441418" sldId="1695"/>
            <ac:picMk id="16386" creationId="{F9E2CC68-BFAF-7D0D-2D14-DC1158AA374A}"/>
          </ac:picMkLst>
        </pc:picChg>
        <pc:picChg chg="add del">
          <ac:chgData name="伊健 杜" userId="e69aded81da48593" providerId="LiveId" clId="{507289F8-E6EA-4936-A75A-EF07BA0AD1AE}" dt="2022-12-01T12:24:09.607" v="3196"/>
          <ac:picMkLst>
            <pc:docMk/>
            <pc:sldMk cId="15441418" sldId="1695"/>
            <ac:picMk id="16388" creationId="{EAE57E47-B1A9-7B5E-D158-7AE1C6364AA5}"/>
          </ac:picMkLst>
        </pc:picChg>
      </pc:sldChg>
      <pc:sldChg chg="addSp delSp modSp add mod">
        <pc:chgData name="伊健 杜" userId="e69aded81da48593" providerId="LiveId" clId="{507289F8-E6EA-4936-A75A-EF07BA0AD1AE}" dt="2022-12-01T12:40:52.115" v="4181"/>
        <pc:sldMkLst>
          <pc:docMk/>
          <pc:sldMk cId="214635091" sldId="1696"/>
        </pc:sldMkLst>
        <pc:spChg chg="mod">
          <ac:chgData name="伊健 杜" userId="e69aded81da48593" providerId="LiveId" clId="{507289F8-E6EA-4936-A75A-EF07BA0AD1AE}" dt="2022-12-01T12:40:52.115" v="4181"/>
          <ac:spMkLst>
            <pc:docMk/>
            <pc:sldMk cId="214635091" sldId="1696"/>
            <ac:spMk id="5" creationId="{E7287B0E-EF55-E721-8EFA-9A9183C0EDF9}"/>
          </ac:spMkLst>
        </pc:spChg>
        <pc:picChg chg="del mod">
          <ac:chgData name="伊健 杜" userId="e69aded81da48593" providerId="LiveId" clId="{507289F8-E6EA-4936-A75A-EF07BA0AD1AE}" dt="2022-12-01T12:25:24.804" v="3313" actId="478"/>
          <ac:picMkLst>
            <pc:docMk/>
            <pc:sldMk cId="214635091" sldId="1696"/>
            <ac:picMk id="16386" creationId="{F9E2CC68-BFAF-7D0D-2D14-DC1158AA374A}"/>
          </ac:picMkLst>
        </pc:picChg>
        <pc:picChg chg="add mod">
          <ac:chgData name="伊健 杜" userId="e69aded81da48593" providerId="LiveId" clId="{507289F8-E6EA-4936-A75A-EF07BA0AD1AE}" dt="2022-12-01T12:26:02.545" v="3316" actId="1076"/>
          <ac:picMkLst>
            <pc:docMk/>
            <pc:sldMk cId="214635091" sldId="1696"/>
            <ac:picMk id="17410" creationId="{03517C42-CECF-4864-570B-CD2A7A4117AB}"/>
          </ac:picMkLst>
        </pc:picChg>
      </pc:sldChg>
      <pc:sldChg chg="addSp delSp modSp add mod">
        <pc:chgData name="伊健 杜" userId="e69aded81da48593" providerId="LiveId" clId="{507289F8-E6EA-4936-A75A-EF07BA0AD1AE}" dt="2022-12-01T12:40:52.115" v="4181"/>
        <pc:sldMkLst>
          <pc:docMk/>
          <pc:sldMk cId="2000550123" sldId="1697"/>
        </pc:sldMkLst>
        <pc:spChg chg="mod">
          <ac:chgData name="伊健 杜" userId="e69aded81da48593" providerId="LiveId" clId="{507289F8-E6EA-4936-A75A-EF07BA0AD1AE}" dt="2022-12-01T12:40:52.115" v="4181"/>
          <ac:spMkLst>
            <pc:docMk/>
            <pc:sldMk cId="2000550123" sldId="1697"/>
            <ac:spMk id="2" creationId="{10304424-DB4A-36E7-9E0D-D32A5DD0F26C}"/>
          </ac:spMkLst>
        </pc:spChg>
        <pc:spChg chg="mod">
          <ac:chgData name="伊健 杜" userId="e69aded81da48593" providerId="LiveId" clId="{507289F8-E6EA-4936-A75A-EF07BA0AD1AE}" dt="2022-12-01T12:40:52.115" v="4181"/>
          <ac:spMkLst>
            <pc:docMk/>
            <pc:sldMk cId="2000550123" sldId="1697"/>
            <ac:spMk id="5" creationId="{E7287B0E-EF55-E721-8EFA-9A9183C0EDF9}"/>
          </ac:spMkLst>
        </pc:spChg>
        <pc:picChg chg="del">
          <ac:chgData name="伊健 杜" userId="e69aded81da48593" providerId="LiveId" clId="{507289F8-E6EA-4936-A75A-EF07BA0AD1AE}" dt="2022-12-01T12:27:09.598" v="3483" actId="478"/>
          <ac:picMkLst>
            <pc:docMk/>
            <pc:sldMk cId="2000550123" sldId="1697"/>
            <ac:picMk id="16386" creationId="{F9E2CC68-BFAF-7D0D-2D14-DC1158AA374A}"/>
          </ac:picMkLst>
        </pc:picChg>
        <pc:picChg chg="add mod">
          <ac:chgData name="伊健 杜" userId="e69aded81da48593" providerId="LiveId" clId="{507289F8-E6EA-4936-A75A-EF07BA0AD1AE}" dt="2022-12-01T12:27:40.966" v="3487" actId="1076"/>
          <ac:picMkLst>
            <pc:docMk/>
            <pc:sldMk cId="2000550123" sldId="1697"/>
            <ac:picMk id="18434" creationId="{9DEB86AA-BE92-0B4F-B330-4AF287975BFB}"/>
          </ac:picMkLst>
        </pc:picChg>
      </pc:sldChg>
      <pc:sldChg chg="addSp delSp modSp add mod">
        <pc:chgData name="伊健 杜" userId="e69aded81da48593" providerId="LiveId" clId="{507289F8-E6EA-4936-A75A-EF07BA0AD1AE}" dt="2022-12-01T12:40:52.115" v="4181"/>
        <pc:sldMkLst>
          <pc:docMk/>
          <pc:sldMk cId="1717903204" sldId="1698"/>
        </pc:sldMkLst>
        <pc:spChg chg="mod">
          <ac:chgData name="伊健 杜" userId="e69aded81da48593" providerId="LiveId" clId="{507289F8-E6EA-4936-A75A-EF07BA0AD1AE}" dt="2022-12-01T12:40:52.115" v="4181"/>
          <ac:spMkLst>
            <pc:docMk/>
            <pc:sldMk cId="1717903204" sldId="1698"/>
            <ac:spMk id="2" creationId="{10304424-DB4A-36E7-9E0D-D32A5DD0F26C}"/>
          </ac:spMkLst>
        </pc:spChg>
        <pc:spChg chg="mod">
          <ac:chgData name="伊健 杜" userId="e69aded81da48593" providerId="LiveId" clId="{507289F8-E6EA-4936-A75A-EF07BA0AD1AE}" dt="2022-12-01T12:40:52.115" v="4181"/>
          <ac:spMkLst>
            <pc:docMk/>
            <pc:sldMk cId="1717903204" sldId="1698"/>
            <ac:spMk id="5" creationId="{E7287B0E-EF55-E721-8EFA-9A9183C0EDF9}"/>
          </ac:spMkLst>
        </pc:spChg>
        <pc:picChg chg="del">
          <ac:chgData name="伊健 杜" userId="e69aded81da48593" providerId="LiveId" clId="{507289F8-E6EA-4936-A75A-EF07BA0AD1AE}" dt="2022-12-01T12:28:18.615" v="3538" actId="478"/>
          <ac:picMkLst>
            <pc:docMk/>
            <pc:sldMk cId="1717903204" sldId="1698"/>
            <ac:picMk id="18434" creationId="{9DEB86AA-BE92-0B4F-B330-4AF287975BFB}"/>
          </ac:picMkLst>
        </pc:picChg>
        <pc:picChg chg="add mod">
          <ac:chgData name="伊健 杜" userId="e69aded81da48593" providerId="LiveId" clId="{507289F8-E6EA-4936-A75A-EF07BA0AD1AE}" dt="2022-12-01T12:28:36.525" v="3541" actId="1076"/>
          <ac:picMkLst>
            <pc:docMk/>
            <pc:sldMk cId="1717903204" sldId="1698"/>
            <ac:picMk id="19458" creationId="{D2504450-9AB9-73E0-244F-47681EAF6E7D}"/>
          </ac:picMkLst>
        </pc:picChg>
      </pc:sldChg>
      <pc:sldChg chg="modSp add mod">
        <pc:chgData name="伊健 杜" userId="e69aded81da48593" providerId="LiveId" clId="{507289F8-E6EA-4936-A75A-EF07BA0AD1AE}" dt="2022-12-01T12:40:52.115" v="4181"/>
        <pc:sldMkLst>
          <pc:docMk/>
          <pc:sldMk cId="2612403542" sldId="1699"/>
        </pc:sldMkLst>
        <pc:spChg chg="mod">
          <ac:chgData name="伊健 杜" userId="e69aded81da48593" providerId="LiveId" clId="{507289F8-E6EA-4936-A75A-EF07BA0AD1AE}" dt="2022-12-01T12:40:52.115" v="4181"/>
          <ac:spMkLst>
            <pc:docMk/>
            <pc:sldMk cId="2612403542" sldId="1699"/>
            <ac:spMk id="4" creationId="{2CD63A4E-E37B-41A6-9090-C7BF9F9D4BD7}"/>
          </ac:spMkLst>
        </pc:spChg>
      </pc:sldChg>
      <pc:sldChg chg="addSp delSp modSp add mod">
        <pc:chgData name="伊健 杜" userId="e69aded81da48593" providerId="LiveId" clId="{507289F8-E6EA-4936-A75A-EF07BA0AD1AE}" dt="2022-12-01T12:40:52.115" v="4181"/>
        <pc:sldMkLst>
          <pc:docMk/>
          <pc:sldMk cId="195487389" sldId="1700"/>
        </pc:sldMkLst>
        <pc:spChg chg="mod">
          <ac:chgData name="伊健 杜" userId="e69aded81da48593" providerId="LiveId" clId="{507289F8-E6EA-4936-A75A-EF07BA0AD1AE}" dt="2022-12-01T12:40:52.115" v="4181"/>
          <ac:spMkLst>
            <pc:docMk/>
            <pc:sldMk cId="195487389" sldId="1700"/>
            <ac:spMk id="2" creationId="{10304424-DB4A-36E7-9E0D-D32A5DD0F26C}"/>
          </ac:spMkLst>
        </pc:spChg>
        <pc:spChg chg="mod">
          <ac:chgData name="伊健 杜" userId="e69aded81da48593" providerId="LiveId" clId="{507289F8-E6EA-4936-A75A-EF07BA0AD1AE}" dt="2022-12-01T12:40:52.115" v="4181"/>
          <ac:spMkLst>
            <pc:docMk/>
            <pc:sldMk cId="195487389" sldId="1700"/>
            <ac:spMk id="5" creationId="{E7287B0E-EF55-E721-8EFA-9A9183C0EDF9}"/>
          </ac:spMkLst>
        </pc:spChg>
        <pc:picChg chg="del">
          <ac:chgData name="伊健 杜" userId="e69aded81da48593" providerId="LiveId" clId="{507289F8-E6EA-4936-A75A-EF07BA0AD1AE}" dt="2022-12-01T12:35:39.494" v="3744" actId="478"/>
          <ac:picMkLst>
            <pc:docMk/>
            <pc:sldMk cId="195487389" sldId="1700"/>
            <ac:picMk id="18434" creationId="{9DEB86AA-BE92-0B4F-B330-4AF287975BFB}"/>
          </ac:picMkLst>
        </pc:picChg>
        <pc:picChg chg="add mod">
          <ac:chgData name="伊健 杜" userId="e69aded81da48593" providerId="LiveId" clId="{507289F8-E6EA-4936-A75A-EF07BA0AD1AE}" dt="2022-12-01T12:37:22.266" v="3748" actId="1076"/>
          <ac:picMkLst>
            <pc:docMk/>
            <pc:sldMk cId="195487389" sldId="1700"/>
            <ac:picMk id="20482" creationId="{16525164-D577-4AC2-CA53-7F1F5B42D96C}"/>
          </ac:picMkLst>
        </pc:picChg>
      </pc:sldChg>
      <pc:sldChg chg="addSp delSp modSp add mod">
        <pc:chgData name="伊健 杜" userId="e69aded81da48593" providerId="LiveId" clId="{507289F8-E6EA-4936-A75A-EF07BA0AD1AE}" dt="2022-12-01T12:40:52.115" v="4181"/>
        <pc:sldMkLst>
          <pc:docMk/>
          <pc:sldMk cId="2325308572" sldId="1701"/>
        </pc:sldMkLst>
        <pc:spChg chg="mod">
          <ac:chgData name="伊健 杜" userId="e69aded81da48593" providerId="LiveId" clId="{507289F8-E6EA-4936-A75A-EF07BA0AD1AE}" dt="2022-12-01T12:40:52.115" v="4181"/>
          <ac:spMkLst>
            <pc:docMk/>
            <pc:sldMk cId="2325308572" sldId="1701"/>
            <ac:spMk id="2" creationId="{10304424-DB4A-36E7-9E0D-D32A5DD0F26C}"/>
          </ac:spMkLst>
        </pc:spChg>
        <pc:spChg chg="mod">
          <ac:chgData name="伊健 杜" userId="e69aded81da48593" providerId="LiveId" clId="{507289F8-E6EA-4936-A75A-EF07BA0AD1AE}" dt="2022-12-01T12:40:52.115" v="4181"/>
          <ac:spMkLst>
            <pc:docMk/>
            <pc:sldMk cId="2325308572" sldId="1701"/>
            <ac:spMk id="5" creationId="{E7287B0E-EF55-E721-8EFA-9A9183C0EDF9}"/>
          </ac:spMkLst>
        </pc:spChg>
        <pc:picChg chg="del">
          <ac:chgData name="伊健 杜" userId="e69aded81da48593" providerId="LiveId" clId="{507289F8-E6EA-4936-A75A-EF07BA0AD1AE}" dt="2022-12-01T12:37:30.389" v="3750" actId="478"/>
          <ac:picMkLst>
            <pc:docMk/>
            <pc:sldMk cId="2325308572" sldId="1701"/>
            <ac:picMk id="20482" creationId="{16525164-D577-4AC2-CA53-7F1F5B42D96C}"/>
          </ac:picMkLst>
        </pc:picChg>
        <pc:picChg chg="add mod">
          <ac:chgData name="伊健 杜" userId="e69aded81da48593" providerId="LiveId" clId="{507289F8-E6EA-4936-A75A-EF07BA0AD1AE}" dt="2022-12-01T12:38:43.694" v="3867" actId="1076"/>
          <ac:picMkLst>
            <pc:docMk/>
            <pc:sldMk cId="2325308572" sldId="1701"/>
            <ac:picMk id="21506" creationId="{F4CFC40D-0B7B-E685-0FED-6FF07240215C}"/>
          </ac:picMkLst>
        </pc:picChg>
      </pc:sldChg>
      <pc:sldChg chg="addSp delSp modSp add mod">
        <pc:chgData name="伊健 杜" userId="e69aded81da48593" providerId="LiveId" clId="{507289F8-E6EA-4936-A75A-EF07BA0AD1AE}" dt="2022-12-01T12:41:45.106" v="4208"/>
        <pc:sldMkLst>
          <pc:docMk/>
          <pc:sldMk cId="2969791930" sldId="1702"/>
        </pc:sldMkLst>
        <pc:spChg chg="mod">
          <ac:chgData name="伊健 杜" userId="e69aded81da48593" providerId="LiveId" clId="{507289F8-E6EA-4936-A75A-EF07BA0AD1AE}" dt="2022-12-01T12:39:06.427" v="3886"/>
          <ac:spMkLst>
            <pc:docMk/>
            <pc:sldMk cId="2969791930" sldId="1702"/>
            <ac:spMk id="2" creationId="{10304424-DB4A-36E7-9E0D-D32A5DD0F26C}"/>
          </ac:spMkLst>
        </pc:spChg>
        <pc:spChg chg="mod">
          <ac:chgData name="伊健 杜" userId="e69aded81da48593" providerId="LiveId" clId="{507289F8-E6EA-4936-A75A-EF07BA0AD1AE}" dt="2022-12-01T12:41:45.106" v="4208"/>
          <ac:spMkLst>
            <pc:docMk/>
            <pc:sldMk cId="2969791930" sldId="1702"/>
            <ac:spMk id="5" creationId="{E7287B0E-EF55-E721-8EFA-9A9183C0EDF9}"/>
          </ac:spMkLst>
        </pc:spChg>
        <pc:picChg chg="del">
          <ac:chgData name="伊健 杜" userId="e69aded81da48593" providerId="LiveId" clId="{507289F8-E6EA-4936-A75A-EF07BA0AD1AE}" dt="2022-12-01T12:40:58.451" v="4182" actId="478"/>
          <ac:picMkLst>
            <pc:docMk/>
            <pc:sldMk cId="2969791930" sldId="1702"/>
            <ac:picMk id="21506" creationId="{F4CFC40D-0B7B-E685-0FED-6FF07240215C}"/>
          </ac:picMkLst>
        </pc:picChg>
        <pc:picChg chg="add mod">
          <ac:chgData name="伊健 杜" userId="e69aded81da48593" providerId="LiveId" clId="{507289F8-E6EA-4936-A75A-EF07BA0AD1AE}" dt="2022-12-01T12:41:30.836" v="4190" actId="1076"/>
          <ac:picMkLst>
            <pc:docMk/>
            <pc:sldMk cId="2969791930" sldId="1702"/>
            <ac:picMk id="22530" creationId="{38EDCFA6-C1E6-3057-4A19-E89A3C0FC1BB}"/>
          </ac:picMkLst>
        </pc:picChg>
      </pc:sldChg>
      <pc:sldChg chg="addSp delSp modSp add mod">
        <pc:chgData name="伊健 杜" userId="e69aded81da48593" providerId="LiveId" clId="{507289F8-E6EA-4936-A75A-EF07BA0AD1AE}" dt="2022-12-01T12:47:23.004" v="4508"/>
        <pc:sldMkLst>
          <pc:docMk/>
          <pc:sldMk cId="2133253232" sldId="1703"/>
        </pc:sldMkLst>
        <pc:spChg chg="mod">
          <ac:chgData name="伊健 杜" userId="e69aded81da48593" providerId="LiveId" clId="{507289F8-E6EA-4936-A75A-EF07BA0AD1AE}" dt="2022-12-01T12:47:23.004" v="4508"/>
          <ac:spMkLst>
            <pc:docMk/>
            <pc:sldMk cId="2133253232" sldId="1703"/>
            <ac:spMk id="5" creationId="{E7287B0E-EF55-E721-8EFA-9A9183C0EDF9}"/>
          </ac:spMkLst>
        </pc:spChg>
        <pc:picChg chg="add mod">
          <ac:chgData name="伊健 杜" userId="e69aded81da48593" providerId="LiveId" clId="{507289F8-E6EA-4936-A75A-EF07BA0AD1AE}" dt="2022-12-01T12:43:27.316" v="4371" actId="14100"/>
          <ac:picMkLst>
            <pc:docMk/>
            <pc:sldMk cId="2133253232" sldId="1703"/>
            <ac:picMk id="4" creationId="{6B281E49-3B17-996B-0981-6CA14768B3A4}"/>
          </ac:picMkLst>
        </pc:picChg>
        <pc:picChg chg="del">
          <ac:chgData name="伊健 杜" userId="e69aded81da48593" providerId="LiveId" clId="{507289F8-E6EA-4936-A75A-EF07BA0AD1AE}" dt="2022-12-01T12:41:34.759" v="4192" actId="478"/>
          <ac:picMkLst>
            <pc:docMk/>
            <pc:sldMk cId="2133253232" sldId="1703"/>
            <ac:picMk id="22530" creationId="{38EDCFA6-C1E6-3057-4A19-E89A3C0FC1BB}"/>
          </ac:picMkLst>
        </pc:picChg>
        <pc:picChg chg="add del mod">
          <ac:chgData name="伊健 杜" userId="e69aded81da48593" providerId="LiveId" clId="{507289F8-E6EA-4936-A75A-EF07BA0AD1AE}" dt="2022-12-01T12:43:01.993" v="4363" actId="478"/>
          <ac:picMkLst>
            <pc:docMk/>
            <pc:sldMk cId="2133253232" sldId="1703"/>
            <ac:picMk id="23554" creationId="{C096490E-AE32-C7C5-6B41-27B50FF01886}"/>
          </ac:picMkLst>
        </pc:picChg>
        <pc:picChg chg="add del mod">
          <ac:chgData name="伊健 杜" userId="e69aded81da48593" providerId="LiveId" clId="{507289F8-E6EA-4936-A75A-EF07BA0AD1AE}" dt="2022-12-01T12:43:20.688" v="4368" actId="478"/>
          <ac:picMkLst>
            <pc:docMk/>
            <pc:sldMk cId="2133253232" sldId="1703"/>
            <ac:picMk id="23556" creationId="{D809AE60-0C8D-344A-2D7B-6628DB343F4C}"/>
          </ac:picMkLst>
        </pc:picChg>
      </pc:sldChg>
      <pc:sldChg chg="add del">
        <pc:chgData name="伊健 杜" userId="e69aded81da48593" providerId="LiveId" clId="{507289F8-E6EA-4936-A75A-EF07BA0AD1AE}" dt="2022-12-01T15:00:59.109" v="4518" actId="47"/>
        <pc:sldMkLst>
          <pc:docMk/>
          <pc:sldMk cId="50033370" sldId="1704"/>
        </pc:sldMkLst>
      </pc:sldChg>
      <pc:sldChg chg="add del">
        <pc:chgData name="伊健 杜" userId="e69aded81da48593" providerId="LiveId" clId="{507289F8-E6EA-4936-A75A-EF07BA0AD1AE}" dt="2022-12-01T15:00:59.109" v="4518" actId="47"/>
        <pc:sldMkLst>
          <pc:docMk/>
          <pc:sldMk cId="2156541216" sldId="1705"/>
        </pc:sldMkLst>
      </pc:sldChg>
    </pc:docChg>
  </pc:docChgLst>
  <pc:docChgLst>
    <pc:chgData name="伊健 杜" userId="e69aded81da48593" providerId="LiveId" clId="{C8F8AB6E-14BC-432E-91BC-04C6A02284D3}"/>
    <pc:docChg chg="undo custSel addSld delSld modSld sldOrd modSection">
      <pc:chgData name="伊健 杜" userId="e69aded81da48593" providerId="LiveId" clId="{C8F8AB6E-14BC-432E-91BC-04C6A02284D3}" dt="2022-10-20T11:42:29.125" v="5081"/>
      <pc:docMkLst>
        <pc:docMk/>
      </pc:docMkLst>
      <pc:sldChg chg="del">
        <pc:chgData name="伊健 杜" userId="e69aded81da48593" providerId="LiveId" clId="{C8F8AB6E-14BC-432E-91BC-04C6A02284D3}" dt="2022-10-20T08:33:00.966" v="0" actId="47"/>
        <pc:sldMkLst>
          <pc:docMk/>
          <pc:sldMk cId="1691849706" sldId="1087"/>
        </pc:sldMkLst>
      </pc:sldChg>
      <pc:sldChg chg="del">
        <pc:chgData name="伊健 杜" userId="e69aded81da48593" providerId="LiveId" clId="{C8F8AB6E-14BC-432E-91BC-04C6A02284D3}" dt="2022-10-20T08:34:11.911" v="1" actId="47"/>
        <pc:sldMkLst>
          <pc:docMk/>
          <pc:sldMk cId="4293511164" sldId="1098"/>
        </pc:sldMkLst>
      </pc:sldChg>
      <pc:sldChg chg="del">
        <pc:chgData name="伊健 杜" userId="e69aded81da48593" providerId="LiveId" clId="{C8F8AB6E-14BC-432E-91BC-04C6A02284D3}" dt="2022-10-20T08:33:00.966" v="0" actId="47"/>
        <pc:sldMkLst>
          <pc:docMk/>
          <pc:sldMk cId="3179529988" sldId="1099"/>
        </pc:sldMkLst>
      </pc:sldChg>
      <pc:sldChg chg="del">
        <pc:chgData name="伊健 杜" userId="e69aded81da48593" providerId="LiveId" clId="{C8F8AB6E-14BC-432E-91BC-04C6A02284D3}" dt="2022-10-20T08:33:00.966" v="0" actId="47"/>
        <pc:sldMkLst>
          <pc:docMk/>
          <pc:sldMk cId="2352202527" sldId="1100"/>
        </pc:sldMkLst>
      </pc:sldChg>
      <pc:sldChg chg="del">
        <pc:chgData name="伊健 杜" userId="e69aded81da48593" providerId="LiveId" clId="{C8F8AB6E-14BC-432E-91BC-04C6A02284D3}" dt="2022-10-20T08:33:00.966" v="0" actId="47"/>
        <pc:sldMkLst>
          <pc:docMk/>
          <pc:sldMk cId="1005971083" sldId="1101"/>
        </pc:sldMkLst>
      </pc:sldChg>
      <pc:sldChg chg="del">
        <pc:chgData name="伊健 杜" userId="e69aded81da48593" providerId="LiveId" clId="{C8F8AB6E-14BC-432E-91BC-04C6A02284D3}" dt="2022-10-20T08:33:00.966" v="0" actId="47"/>
        <pc:sldMkLst>
          <pc:docMk/>
          <pc:sldMk cId="3868215057" sldId="1102"/>
        </pc:sldMkLst>
      </pc:sldChg>
      <pc:sldChg chg="del">
        <pc:chgData name="伊健 杜" userId="e69aded81da48593" providerId="LiveId" clId="{C8F8AB6E-14BC-432E-91BC-04C6A02284D3}" dt="2022-10-20T08:33:00.966" v="0" actId="47"/>
        <pc:sldMkLst>
          <pc:docMk/>
          <pc:sldMk cId="462148205" sldId="1103"/>
        </pc:sldMkLst>
      </pc:sldChg>
      <pc:sldChg chg="del">
        <pc:chgData name="伊健 杜" userId="e69aded81da48593" providerId="LiveId" clId="{C8F8AB6E-14BC-432E-91BC-04C6A02284D3}" dt="2022-10-20T08:33:00.966" v="0" actId="47"/>
        <pc:sldMkLst>
          <pc:docMk/>
          <pc:sldMk cId="3933180734" sldId="1104"/>
        </pc:sldMkLst>
      </pc:sldChg>
      <pc:sldChg chg="del">
        <pc:chgData name="伊健 杜" userId="e69aded81da48593" providerId="LiveId" clId="{C8F8AB6E-14BC-432E-91BC-04C6A02284D3}" dt="2022-10-20T08:33:00.966" v="0" actId="47"/>
        <pc:sldMkLst>
          <pc:docMk/>
          <pc:sldMk cId="2445975202" sldId="1105"/>
        </pc:sldMkLst>
      </pc:sldChg>
      <pc:sldChg chg="del">
        <pc:chgData name="伊健 杜" userId="e69aded81da48593" providerId="LiveId" clId="{C8F8AB6E-14BC-432E-91BC-04C6A02284D3}" dt="2022-10-20T08:33:00.966" v="0" actId="47"/>
        <pc:sldMkLst>
          <pc:docMk/>
          <pc:sldMk cId="3086397345" sldId="1107"/>
        </pc:sldMkLst>
      </pc:sldChg>
      <pc:sldChg chg="del">
        <pc:chgData name="伊健 杜" userId="e69aded81da48593" providerId="LiveId" clId="{C8F8AB6E-14BC-432E-91BC-04C6A02284D3}" dt="2022-10-20T08:33:00.966" v="0" actId="47"/>
        <pc:sldMkLst>
          <pc:docMk/>
          <pc:sldMk cId="2148110155" sldId="1108"/>
        </pc:sldMkLst>
      </pc:sldChg>
      <pc:sldChg chg="del">
        <pc:chgData name="伊健 杜" userId="e69aded81da48593" providerId="LiveId" clId="{C8F8AB6E-14BC-432E-91BC-04C6A02284D3}" dt="2022-10-20T08:33:00.966" v="0" actId="47"/>
        <pc:sldMkLst>
          <pc:docMk/>
          <pc:sldMk cId="812571754" sldId="1109"/>
        </pc:sldMkLst>
      </pc:sldChg>
      <pc:sldChg chg="del">
        <pc:chgData name="伊健 杜" userId="e69aded81da48593" providerId="LiveId" clId="{C8F8AB6E-14BC-432E-91BC-04C6A02284D3}" dt="2022-10-20T08:33:00.966" v="0" actId="47"/>
        <pc:sldMkLst>
          <pc:docMk/>
          <pc:sldMk cId="2051382445" sldId="1110"/>
        </pc:sldMkLst>
      </pc:sldChg>
      <pc:sldChg chg="del">
        <pc:chgData name="伊健 杜" userId="e69aded81da48593" providerId="LiveId" clId="{C8F8AB6E-14BC-432E-91BC-04C6A02284D3}" dt="2022-10-20T08:33:00.966" v="0" actId="47"/>
        <pc:sldMkLst>
          <pc:docMk/>
          <pc:sldMk cId="2698211774" sldId="1111"/>
        </pc:sldMkLst>
      </pc:sldChg>
      <pc:sldChg chg="del">
        <pc:chgData name="伊健 杜" userId="e69aded81da48593" providerId="LiveId" clId="{C8F8AB6E-14BC-432E-91BC-04C6A02284D3}" dt="2022-10-20T08:33:00.966" v="0" actId="47"/>
        <pc:sldMkLst>
          <pc:docMk/>
          <pc:sldMk cId="936677294" sldId="1112"/>
        </pc:sldMkLst>
      </pc:sldChg>
      <pc:sldChg chg="del">
        <pc:chgData name="伊健 杜" userId="e69aded81da48593" providerId="LiveId" clId="{C8F8AB6E-14BC-432E-91BC-04C6A02284D3}" dt="2022-10-20T08:33:00.966" v="0" actId="47"/>
        <pc:sldMkLst>
          <pc:docMk/>
          <pc:sldMk cId="3416279265" sldId="1113"/>
        </pc:sldMkLst>
      </pc:sldChg>
      <pc:sldChg chg="del">
        <pc:chgData name="伊健 杜" userId="e69aded81da48593" providerId="LiveId" clId="{C8F8AB6E-14BC-432E-91BC-04C6A02284D3}" dt="2022-10-20T08:33:00.966" v="0" actId="47"/>
        <pc:sldMkLst>
          <pc:docMk/>
          <pc:sldMk cId="1105826302" sldId="1114"/>
        </pc:sldMkLst>
      </pc:sldChg>
      <pc:sldChg chg="del">
        <pc:chgData name="伊健 杜" userId="e69aded81da48593" providerId="LiveId" clId="{C8F8AB6E-14BC-432E-91BC-04C6A02284D3}" dt="2022-10-20T08:33:00.966" v="0" actId="47"/>
        <pc:sldMkLst>
          <pc:docMk/>
          <pc:sldMk cId="3161924852" sldId="1115"/>
        </pc:sldMkLst>
      </pc:sldChg>
      <pc:sldChg chg="del">
        <pc:chgData name="伊健 杜" userId="e69aded81da48593" providerId="LiveId" clId="{C8F8AB6E-14BC-432E-91BC-04C6A02284D3}" dt="2022-10-20T08:33:00.966" v="0" actId="47"/>
        <pc:sldMkLst>
          <pc:docMk/>
          <pc:sldMk cId="1524859685" sldId="1116"/>
        </pc:sldMkLst>
      </pc:sldChg>
      <pc:sldChg chg="del">
        <pc:chgData name="伊健 杜" userId="e69aded81da48593" providerId="LiveId" clId="{C8F8AB6E-14BC-432E-91BC-04C6A02284D3}" dt="2022-10-20T08:33:00.966" v="0" actId="47"/>
        <pc:sldMkLst>
          <pc:docMk/>
          <pc:sldMk cId="3460721910" sldId="1117"/>
        </pc:sldMkLst>
      </pc:sldChg>
      <pc:sldChg chg="del">
        <pc:chgData name="伊健 杜" userId="e69aded81da48593" providerId="LiveId" clId="{C8F8AB6E-14BC-432E-91BC-04C6A02284D3}" dt="2022-10-20T08:33:00.966" v="0" actId="47"/>
        <pc:sldMkLst>
          <pc:docMk/>
          <pc:sldMk cId="2577874230" sldId="1118"/>
        </pc:sldMkLst>
      </pc:sldChg>
      <pc:sldChg chg="del">
        <pc:chgData name="伊健 杜" userId="e69aded81da48593" providerId="LiveId" clId="{C8F8AB6E-14BC-432E-91BC-04C6A02284D3}" dt="2022-10-20T08:33:00.966" v="0" actId="47"/>
        <pc:sldMkLst>
          <pc:docMk/>
          <pc:sldMk cId="4138375103" sldId="1119"/>
        </pc:sldMkLst>
      </pc:sldChg>
      <pc:sldChg chg="del">
        <pc:chgData name="伊健 杜" userId="e69aded81da48593" providerId="LiveId" clId="{C8F8AB6E-14BC-432E-91BC-04C6A02284D3}" dt="2022-10-20T08:33:00.966" v="0" actId="47"/>
        <pc:sldMkLst>
          <pc:docMk/>
          <pc:sldMk cId="2973887748" sldId="1120"/>
        </pc:sldMkLst>
      </pc:sldChg>
      <pc:sldChg chg="del">
        <pc:chgData name="伊健 杜" userId="e69aded81da48593" providerId="LiveId" clId="{C8F8AB6E-14BC-432E-91BC-04C6A02284D3}" dt="2022-10-20T08:33:00.966" v="0" actId="47"/>
        <pc:sldMkLst>
          <pc:docMk/>
          <pc:sldMk cId="3495959917" sldId="1121"/>
        </pc:sldMkLst>
      </pc:sldChg>
      <pc:sldChg chg="del">
        <pc:chgData name="伊健 杜" userId="e69aded81da48593" providerId="LiveId" clId="{C8F8AB6E-14BC-432E-91BC-04C6A02284D3}" dt="2022-10-20T08:33:00.966" v="0" actId="47"/>
        <pc:sldMkLst>
          <pc:docMk/>
          <pc:sldMk cId="3199731061" sldId="1122"/>
        </pc:sldMkLst>
      </pc:sldChg>
      <pc:sldChg chg="del">
        <pc:chgData name="伊健 杜" userId="e69aded81da48593" providerId="LiveId" clId="{C8F8AB6E-14BC-432E-91BC-04C6A02284D3}" dt="2022-10-20T08:33:00.966" v="0" actId="47"/>
        <pc:sldMkLst>
          <pc:docMk/>
          <pc:sldMk cId="3671302223" sldId="1123"/>
        </pc:sldMkLst>
      </pc:sldChg>
      <pc:sldChg chg="del">
        <pc:chgData name="伊健 杜" userId="e69aded81da48593" providerId="LiveId" clId="{C8F8AB6E-14BC-432E-91BC-04C6A02284D3}" dt="2022-10-20T08:33:00.966" v="0" actId="47"/>
        <pc:sldMkLst>
          <pc:docMk/>
          <pc:sldMk cId="3824985032" sldId="1124"/>
        </pc:sldMkLst>
      </pc:sldChg>
      <pc:sldChg chg="del">
        <pc:chgData name="伊健 杜" userId="e69aded81da48593" providerId="LiveId" clId="{C8F8AB6E-14BC-432E-91BC-04C6A02284D3}" dt="2022-10-20T08:33:00.966" v="0" actId="47"/>
        <pc:sldMkLst>
          <pc:docMk/>
          <pc:sldMk cId="700929601" sldId="1125"/>
        </pc:sldMkLst>
      </pc:sldChg>
      <pc:sldChg chg="del">
        <pc:chgData name="伊健 杜" userId="e69aded81da48593" providerId="LiveId" clId="{C8F8AB6E-14BC-432E-91BC-04C6A02284D3}" dt="2022-10-20T08:33:00.966" v="0" actId="47"/>
        <pc:sldMkLst>
          <pc:docMk/>
          <pc:sldMk cId="739487469" sldId="1126"/>
        </pc:sldMkLst>
      </pc:sldChg>
      <pc:sldChg chg="del">
        <pc:chgData name="伊健 杜" userId="e69aded81da48593" providerId="LiveId" clId="{C8F8AB6E-14BC-432E-91BC-04C6A02284D3}" dt="2022-10-20T08:33:00.966" v="0" actId="47"/>
        <pc:sldMkLst>
          <pc:docMk/>
          <pc:sldMk cId="833358025" sldId="1127"/>
        </pc:sldMkLst>
      </pc:sldChg>
      <pc:sldChg chg="del">
        <pc:chgData name="伊健 杜" userId="e69aded81da48593" providerId="LiveId" clId="{C8F8AB6E-14BC-432E-91BC-04C6A02284D3}" dt="2022-10-20T08:33:00.966" v="0" actId="47"/>
        <pc:sldMkLst>
          <pc:docMk/>
          <pc:sldMk cId="3531622277" sldId="1128"/>
        </pc:sldMkLst>
      </pc:sldChg>
      <pc:sldChg chg="del">
        <pc:chgData name="伊健 杜" userId="e69aded81da48593" providerId="LiveId" clId="{C8F8AB6E-14BC-432E-91BC-04C6A02284D3}" dt="2022-10-20T08:33:00.966" v="0" actId="47"/>
        <pc:sldMkLst>
          <pc:docMk/>
          <pc:sldMk cId="3951542382" sldId="1129"/>
        </pc:sldMkLst>
      </pc:sldChg>
      <pc:sldChg chg="del">
        <pc:chgData name="伊健 杜" userId="e69aded81da48593" providerId="LiveId" clId="{C8F8AB6E-14BC-432E-91BC-04C6A02284D3}" dt="2022-10-20T08:33:00.966" v="0" actId="47"/>
        <pc:sldMkLst>
          <pc:docMk/>
          <pc:sldMk cId="3202789022" sldId="1130"/>
        </pc:sldMkLst>
      </pc:sldChg>
      <pc:sldChg chg="del">
        <pc:chgData name="伊健 杜" userId="e69aded81da48593" providerId="LiveId" clId="{C8F8AB6E-14BC-432E-91BC-04C6A02284D3}" dt="2022-10-20T08:33:00.966" v="0" actId="47"/>
        <pc:sldMkLst>
          <pc:docMk/>
          <pc:sldMk cId="1358453517" sldId="1131"/>
        </pc:sldMkLst>
      </pc:sldChg>
      <pc:sldChg chg="del">
        <pc:chgData name="伊健 杜" userId="e69aded81da48593" providerId="LiveId" clId="{C8F8AB6E-14BC-432E-91BC-04C6A02284D3}" dt="2022-10-20T08:33:00.966" v="0" actId="47"/>
        <pc:sldMkLst>
          <pc:docMk/>
          <pc:sldMk cId="1084242262" sldId="1132"/>
        </pc:sldMkLst>
      </pc:sldChg>
      <pc:sldChg chg="del">
        <pc:chgData name="伊健 杜" userId="e69aded81da48593" providerId="LiveId" clId="{C8F8AB6E-14BC-432E-91BC-04C6A02284D3}" dt="2022-10-20T08:33:00.966" v="0" actId="47"/>
        <pc:sldMkLst>
          <pc:docMk/>
          <pc:sldMk cId="1117363478" sldId="1133"/>
        </pc:sldMkLst>
      </pc:sldChg>
      <pc:sldChg chg="del">
        <pc:chgData name="伊健 杜" userId="e69aded81da48593" providerId="LiveId" clId="{C8F8AB6E-14BC-432E-91BC-04C6A02284D3}" dt="2022-10-20T08:33:00.966" v="0" actId="47"/>
        <pc:sldMkLst>
          <pc:docMk/>
          <pc:sldMk cId="1002926207" sldId="1134"/>
        </pc:sldMkLst>
      </pc:sldChg>
      <pc:sldChg chg="del">
        <pc:chgData name="伊健 杜" userId="e69aded81da48593" providerId="LiveId" clId="{C8F8AB6E-14BC-432E-91BC-04C6A02284D3}" dt="2022-10-20T08:33:00.966" v="0" actId="47"/>
        <pc:sldMkLst>
          <pc:docMk/>
          <pc:sldMk cId="73485093" sldId="1136"/>
        </pc:sldMkLst>
      </pc:sldChg>
      <pc:sldChg chg="del">
        <pc:chgData name="伊健 杜" userId="e69aded81da48593" providerId="LiveId" clId="{C8F8AB6E-14BC-432E-91BC-04C6A02284D3}" dt="2022-10-20T08:33:00.966" v="0" actId="47"/>
        <pc:sldMkLst>
          <pc:docMk/>
          <pc:sldMk cId="3940146665" sldId="1137"/>
        </pc:sldMkLst>
      </pc:sldChg>
      <pc:sldChg chg="del">
        <pc:chgData name="伊健 杜" userId="e69aded81da48593" providerId="LiveId" clId="{C8F8AB6E-14BC-432E-91BC-04C6A02284D3}" dt="2022-10-20T08:33:00.966" v="0" actId="47"/>
        <pc:sldMkLst>
          <pc:docMk/>
          <pc:sldMk cId="4260008325" sldId="1138"/>
        </pc:sldMkLst>
      </pc:sldChg>
      <pc:sldChg chg="del">
        <pc:chgData name="伊健 杜" userId="e69aded81da48593" providerId="LiveId" clId="{C8F8AB6E-14BC-432E-91BC-04C6A02284D3}" dt="2022-10-20T08:33:00.966" v="0" actId="47"/>
        <pc:sldMkLst>
          <pc:docMk/>
          <pc:sldMk cId="2708693073" sldId="1139"/>
        </pc:sldMkLst>
      </pc:sldChg>
      <pc:sldChg chg="del">
        <pc:chgData name="伊健 杜" userId="e69aded81da48593" providerId="LiveId" clId="{C8F8AB6E-14BC-432E-91BC-04C6A02284D3}" dt="2022-10-20T08:33:00.966" v="0" actId="47"/>
        <pc:sldMkLst>
          <pc:docMk/>
          <pc:sldMk cId="323648693" sldId="1140"/>
        </pc:sldMkLst>
      </pc:sldChg>
      <pc:sldChg chg="del">
        <pc:chgData name="伊健 杜" userId="e69aded81da48593" providerId="LiveId" clId="{C8F8AB6E-14BC-432E-91BC-04C6A02284D3}" dt="2022-10-20T08:33:00.966" v="0" actId="47"/>
        <pc:sldMkLst>
          <pc:docMk/>
          <pc:sldMk cId="3088897928" sldId="1141"/>
        </pc:sldMkLst>
      </pc:sldChg>
      <pc:sldChg chg="addSp delSp modSp mod ord">
        <pc:chgData name="伊健 杜" userId="e69aded81da48593" providerId="LiveId" clId="{C8F8AB6E-14BC-432E-91BC-04C6A02284D3}" dt="2022-10-20T11:35:46.327" v="4864"/>
        <pc:sldMkLst>
          <pc:docMk/>
          <pc:sldMk cId="1060657016" sldId="1142"/>
        </pc:sldMkLst>
        <pc:spChg chg="mod">
          <ac:chgData name="伊健 杜" userId="e69aded81da48593" providerId="LiveId" clId="{C8F8AB6E-14BC-432E-91BC-04C6A02284D3}" dt="2022-10-20T08:42:54.719" v="212" actId="20577"/>
          <ac:spMkLst>
            <pc:docMk/>
            <pc:sldMk cId="1060657016" sldId="1142"/>
            <ac:spMk id="6" creationId="{F83A6AC8-56F1-EB9E-DD47-C1CFF9753BBA}"/>
          </ac:spMkLst>
        </pc:spChg>
        <pc:spChg chg="mod">
          <ac:chgData name="伊健 杜" userId="e69aded81da48593" providerId="LiveId" clId="{C8F8AB6E-14BC-432E-91BC-04C6A02284D3}" dt="2022-10-20T11:35:46.327" v="4864"/>
          <ac:spMkLst>
            <pc:docMk/>
            <pc:sldMk cId="1060657016" sldId="1142"/>
            <ac:spMk id="7" creationId="{8A134A8E-94C3-0EE7-C065-45DB3136BA45}"/>
          </ac:spMkLst>
        </pc:spChg>
        <pc:picChg chg="add mod">
          <ac:chgData name="伊健 杜" userId="e69aded81da48593" providerId="LiveId" clId="{C8F8AB6E-14BC-432E-91BC-04C6A02284D3}" dt="2022-10-20T08:46:40.893" v="338" actId="1076"/>
          <ac:picMkLst>
            <pc:docMk/>
            <pc:sldMk cId="1060657016" sldId="1142"/>
            <ac:picMk id="2" creationId="{3AA4C9D8-0DDD-0DFC-E227-7D2FCCD4B93F}"/>
          </ac:picMkLst>
        </pc:picChg>
        <pc:picChg chg="del">
          <ac:chgData name="伊健 杜" userId="e69aded81da48593" providerId="LiveId" clId="{C8F8AB6E-14BC-432E-91BC-04C6A02284D3}" dt="2022-10-20T08:43:30.044" v="318" actId="478"/>
          <ac:picMkLst>
            <pc:docMk/>
            <pc:sldMk cId="1060657016" sldId="1142"/>
            <ac:picMk id="3074" creationId="{E954E593-5BD2-A8A7-3EAE-3FA0BEF64C26}"/>
          </ac:picMkLst>
        </pc:picChg>
      </pc:sldChg>
      <pc:sldChg chg="modSp mod ord">
        <pc:chgData name="伊健 杜" userId="e69aded81da48593" providerId="LiveId" clId="{C8F8AB6E-14BC-432E-91BC-04C6A02284D3}" dt="2022-10-20T08:49:26.751" v="367"/>
        <pc:sldMkLst>
          <pc:docMk/>
          <pc:sldMk cId="3919629028" sldId="1143"/>
        </pc:sldMkLst>
        <pc:spChg chg="mod">
          <ac:chgData name="伊健 杜" userId="e69aded81da48593" providerId="LiveId" clId="{C8F8AB6E-14BC-432E-91BC-04C6A02284D3}" dt="2022-10-20T08:49:14.741" v="349"/>
          <ac:spMkLst>
            <pc:docMk/>
            <pc:sldMk cId="3919629028" sldId="1143"/>
            <ac:spMk id="6" creationId="{F83A6AC8-56F1-EB9E-DD47-C1CFF9753BBA}"/>
          </ac:spMkLst>
        </pc:spChg>
        <pc:spChg chg="mod">
          <ac:chgData name="伊健 杜" userId="e69aded81da48593" providerId="LiveId" clId="{C8F8AB6E-14BC-432E-91BC-04C6A02284D3}" dt="2022-10-20T08:49:26.751" v="367"/>
          <ac:spMkLst>
            <pc:docMk/>
            <pc:sldMk cId="3919629028" sldId="1143"/>
            <ac:spMk id="7" creationId="{8A134A8E-94C3-0EE7-C065-45DB3136BA45}"/>
          </ac:spMkLst>
        </pc:spChg>
      </pc:sldChg>
      <pc:sldChg chg="addSp delSp modSp mod ord">
        <pc:chgData name="伊健 杜" userId="e69aded81da48593" providerId="LiveId" clId="{C8F8AB6E-14BC-432E-91BC-04C6A02284D3}" dt="2022-10-20T08:53:47.968" v="377" actId="1076"/>
        <pc:sldMkLst>
          <pc:docMk/>
          <pc:sldMk cId="3833598306" sldId="1144"/>
        </pc:sldMkLst>
        <pc:spChg chg="del">
          <ac:chgData name="伊健 杜" userId="e69aded81da48593" providerId="LiveId" clId="{C8F8AB6E-14BC-432E-91BC-04C6A02284D3}" dt="2022-10-20T08:53:40.295" v="372" actId="478"/>
          <ac:spMkLst>
            <pc:docMk/>
            <pc:sldMk cId="3833598306" sldId="1144"/>
            <ac:spMk id="4" creationId="{E5DB2D2C-A2D0-AB0D-1F7F-F79528641BC3}"/>
          </ac:spMkLst>
        </pc:spChg>
        <pc:picChg chg="add mod">
          <ac:chgData name="伊健 杜" userId="e69aded81da48593" providerId="LiveId" clId="{C8F8AB6E-14BC-432E-91BC-04C6A02284D3}" dt="2022-10-20T08:53:47.968" v="377" actId="1076"/>
          <ac:picMkLst>
            <pc:docMk/>
            <pc:sldMk cId="3833598306" sldId="1144"/>
            <ac:picMk id="3" creationId="{11305688-0EDF-9175-15D2-57E29B499AFC}"/>
          </ac:picMkLst>
        </pc:picChg>
        <pc:picChg chg="del">
          <ac:chgData name="伊健 杜" userId="e69aded81da48593" providerId="LiveId" clId="{C8F8AB6E-14BC-432E-91BC-04C6A02284D3}" dt="2022-10-20T08:53:40.295" v="372" actId="478"/>
          <ac:picMkLst>
            <pc:docMk/>
            <pc:sldMk cId="3833598306" sldId="1144"/>
            <ac:picMk id="5122" creationId="{9403D9C8-917A-18DF-A38C-ED76A74E36B2}"/>
          </ac:picMkLst>
        </pc:picChg>
      </pc:sldChg>
      <pc:sldChg chg="del">
        <pc:chgData name="伊健 杜" userId="e69aded81da48593" providerId="LiveId" clId="{C8F8AB6E-14BC-432E-91BC-04C6A02284D3}" dt="2022-10-20T08:41:33.331" v="194" actId="47"/>
        <pc:sldMkLst>
          <pc:docMk/>
          <pc:sldMk cId="1231039696" sldId="1146"/>
        </pc:sldMkLst>
      </pc:sldChg>
      <pc:sldChg chg="add del">
        <pc:chgData name="伊健 杜" userId="e69aded81da48593" providerId="LiveId" clId="{C8F8AB6E-14BC-432E-91BC-04C6A02284D3}" dt="2022-10-20T08:41:31.662" v="193"/>
        <pc:sldMkLst>
          <pc:docMk/>
          <pc:sldMk cId="795021822" sldId="1147"/>
        </pc:sldMkLst>
      </pc:sldChg>
      <pc:sldChg chg="add del">
        <pc:chgData name="伊健 杜" userId="e69aded81da48593" providerId="LiveId" clId="{C8F8AB6E-14BC-432E-91BC-04C6A02284D3}" dt="2022-10-20T08:41:31.662" v="193"/>
        <pc:sldMkLst>
          <pc:docMk/>
          <pc:sldMk cId="1526025908" sldId="1148"/>
        </pc:sldMkLst>
      </pc:sldChg>
      <pc:sldChg chg="addSp modSp mod">
        <pc:chgData name="伊健 杜" userId="e69aded81da48593" providerId="LiveId" clId="{C8F8AB6E-14BC-432E-91BC-04C6A02284D3}" dt="2022-10-20T08:38:07.035" v="34" actId="207"/>
        <pc:sldMkLst>
          <pc:docMk/>
          <pc:sldMk cId="541376964" sldId="1149"/>
        </pc:sldMkLst>
        <pc:spChg chg="mod">
          <ac:chgData name="伊健 杜" userId="e69aded81da48593" providerId="LiveId" clId="{C8F8AB6E-14BC-432E-91BC-04C6A02284D3}" dt="2022-10-20T08:36:00.441" v="15"/>
          <ac:spMkLst>
            <pc:docMk/>
            <pc:sldMk cId="541376964" sldId="1149"/>
            <ac:spMk id="2" creationId="{B79D31FD-D97E-519D-F285-90C3DB888AFA}"/>
          </ac:spMkLst>
        </pc:spChg>
        <pc:spChg chg="mod">
          <ac:chgData name="伊健 杜" userId="e69aded81da48593" providerId="LiveId" clId="{C8F8AB6E-14BC-432E-91BC-04C6A02284D3}" dt="2022-10-20T08:38:07.035" v="34" actId="207"/>
          <ac:spMkLst>
            <pc:docMk/>
            <pc:sldMk cId="541376964" sldId="1149"/>
            <ac:spMk id="4" creationId="{0ACA53FF-2BE4-ED0B-D068-3B4F0BC437E0}"/>
          </ac:spMkLst>
        </pc:spChg>
        <pc:picChg chg="add mod">
          <ac:chgData name="伊健 杜" userId="e69aded81da48593" providerId="LiveId" clId="{C8F8AB6E-14BC-432E-91BC-04C6A02284D3}" dt="2022-10-20T08:37:49.266" v="32" actId="167"/>
          <ac:picMkLst>
            <pc:docMk/>
            <pc:sldMk cId="541376964" sldId="1149"/>
            <ac:picMk id="1026" creationId="{B01C3EDA-8E14-308D-E320-2CADFDFEF6FE}"/>
          </ac:picMkLst>
        </pc:picChg>
        <pc:picChg chg="mod">
          <ac:chgData name="伊健 杜" userId="e69aded81da48593" providerId="LiveId" clId="{C8F8AB6E-14BC-432E-91BC-04C6A02284D3}" dt="2022-10-20T08:36:14.820" v="26" actId="1076"/>
          <ac:picMkLst>
            <pc:docMk/>
            <pc:sldMk cId="541376964" sldId="1149"/>
            <ac:picMk id="3074" creationId="{7E2C954C-B1D6-D4DB-69D4-CD7EC740A6D9}"/>
          </ac:picMkLst>
        </pc:picChg>
        <pc:picChg chg="mod">
          <ac:chgData name="伊健 杜" userId="e69aded81da48593" providerId="LiveId" clId="{C8F8AB6E-14BC-432E-91BC-04C6A02284D3}" dt="2022-10-20T08:36:16.067" v="27" actId="1076"/>
          <ac:picMkLst>
            <pc:docMk/>
            <pc:sldMk cId="541376964" sldId="1149"/>
            <ac:picMk id="3076" creationId="{5724278F-7DD6-94F6-ED01-67B7B124F3D1}"/>
          </ac:picMkLst>
        </pc:picChg>
      </pc:sldChg>
      <pc:sldChg chg="add del">
        <pc:chgData name="伊健 杜" userId="e69aded81da48593" providerId="LiveId" clId="{C8F8AB6E-14BC-432E-91BC-04C6A02284D3}" dt="2022-10-20T08:41:31.662" v="193"/>
        <pc:sldMkLst>
          <pc:docMk/>
          <pc:sldMk cId="259775305" sldId="1150"/>
        </pc:sldMkLst>
      </pc:sldChg>
      <pc:sldChg chg="addSp delSp modSp mod">
        <pc:chgData name="伊健 杜" userId="e69aded81da48593" providerId="LiveId" clId="{C8F8AB6E-14BC-432E-91BC-04C6A02284D3}" dt="2022-10-20T08:39:26.990" v="85" actId="1076"/>
        <pc:sldMkLst>
          <pc:docMk/>
          <pc:sldMk cId="4103331463" sldId="1151"/>
        </pc:sldMkLst>
        <pc:spChg chg="mod">
          <ac:chgData name="伊健 杜" userId="e69aded81da48593" providerId="LiveId" clId="{C8F8AB6E-14BC-432E-91BC-04C6A02284D3}" dt="2022-10-20T08:39:22.145" v="82"/>
          <ac:spMkLst>
            <pc:docMk/>
            <pc:sldMk cId="4103331463" sldId="1151"/>
            <ac:spMk id="2" creationId="{B79D31FD-D97E-519D-F285-90C3DB888AFA}"/>
          </ac:spMkLst>
        </pc:spChg>
        <pc:spChg chg="add mod">
          <ac:chgData name="伊健 杜" userId="e69aded81da48593" providerId="LiveId" clId="{C8F8AB6E-14BC-432E-91BC-04C6A02284D3}" dt="2022-10-20T08:39:14.974" v="63" actId="1076"/>
          <ac:spMkLst>
            <pc:docMk/>
            <pc:sldMk cId="4103331463" sldId="1151"/>
            <ac:spMk id="3" creationId="{060A55D6-AF07-D3CF-1A25-70BC058910B3}"/>
          </ac:spMkLst>
        </pc:spChg>
        <pc:spChg chg="del">
          <ac:chgData name="伊健 杜" userId="e69aded81da48593" providerId="LiveId" clId="{C8F8AB6E-14BC-432E-91BC-04C6A02284D3}" dt="2022-10-20T08:39:10.212" v="61" actId="478"/>
          <ac:spMkLst>
            <pc:docMk/>
            <pc:sldMk cId="4103331463" sldId="1151"/>
            <ac:spMk id="4" creationId="{0ACA53FF-2BE4-ED0B-D068-3B4F0BC437E0}"/>
          </ac:spMkLst>
        </pc:spChg>
        <pc:picChg chg="add mod">
          <ac:chgData name="伊健 杜" userId="e69aded81da48593" providerId="LiveId" clId="{C8F8AB6E-14BC-432E-91BC-04C6A02284D3}" dt="2022-10-20T08:39:07.369" v="60" actId="1076"/>
          <ac:picMkLst>
            <pc:docMk/>
            <pc:sldMk cId="4103331463" sldId="1151"/>
            <ac:picMk id="2050" creationId="{2815E89C-93BA-34D1-EA0D-7F1A6C7393D9}"/>
          </ac:picMkLst>
        </pc:picChg>
        <pc:picChg chg="mod">
          <ac:chgData name="伊健 杜" userId="e69aded81da48593" providerId="LiveId" clId="{C8F8AB6E-14BC-432E-91BC-04C6A02284D3}" dt="2022-10-20T08:39:26.990" v="85" actId="1076"/>
          <ac:picMkLst>
            <pc:docMk/>
            <pc:sldMk cId="4103331463" sldId="1151"/>
            <ac:picMk id="3074" creationId="{7E2C954C-B1D6-D4DB-69D4-CD7EC740A6D9}"/>
          </ac:picMkLst>
        </pc:picChg>
        <pc:picChg chg="del">
          <ac:chgData name="伊健 杜" userId="e69aded81da48593" providerId="LiveId" clId="{C8F8AB6E-14BC-432E-91BC-04C6A02284D3}" dt="2022-10-20T08:38:51.147" v="58" actId="478"/>
          <ac:picMkLst>
            <pc:docMk/>
            <pc:sldMk cId="4103331463" sldId="1151"/>
            <ac:picMk id="4098" creationId="{1038461F-285D-331C-B594-1964C6707AEE}"/>
          </ac:picMkLst>
        </pc:picChg>
        <pc:picChg chg="del">
          <ac:chgData name="伊健 杜" userId="e69aded81da48593" providerId="LiveId" clId="{C8F8AB6E-14BC-432E-91BC-04C6A02284D3}" dt="2022-10-20T08:38:51.147" v="58" actId="478"/>
          <ac:picMkLst>
            <pc:docMk/>
            <pc:sldMk cId="4103331463" sldId="1151"/>
            <ac:picMk id="4100" creationId="{B143EAB1-A1C5-59F2-EB1E-4FB86E989AFF}"/>
          </ac:picMkLst>
        </pc:picChg>
      </pc:sldChg>
      <pc:sldChg chg="addSp delSp modSp mod">
        <pc:chgData name="伊健 杜" userId="e69aded81da48593" providerId="LiveId" clId="{C8F8AB6E-14BC-432E-91BC-04C6A02284D3}" dt="2022-10-20T11:35:46.327" v="4864"/>
        <pc:sldMkLst>
          <pc:docMk/>
          <pc:sldMk cId="319600104" sldId="1152"/>
        </pc:sldMkLst>
        <pc:spChg chg="mod">
          <ac:chgData name="伊健 杜" userId="e69aded81da48593" providerId="LiveId" clId="{C8F8AB6E-14BC-432E-91BC-04C6A02284D3}" dt="2022-10-20T11:35:46.327" v="4864"/>
          <ac:spMkLst>
            <pc:docMk/>
            <pc:sldMk cId="319600104" sldId="1152"/>
            <ac:spMk id="2" creationId="{B79D31FD-D97E-519D-F285-90C3DB888AFA}"/>
          </ac:spMkLst>
        </pc:spChg>
        <pc:spChg chg="add mod">
          <ac:chgData name="伊健 杜" userId="e69aded81da48593" providerId="LiveId" clId="{C8F8AB6E-14BC-432E-91BC-04C6A02284D3}" dt="2022-10-20T08:40:06.504" v="186" actId="1076"/>
          <ac:spMkLst>
            <pc:docMk/>
            <pc:sldMk cId="319600104" sldId="1152"/>
            <ac:spMk id="3" creationId="{8FA3504F-663B-BB3B-AE6B-6387C1EA46BD}"/>
          </ac:spMkLst>
        </pc:spChg>
        <pc:picChg chg="add mod">
          <ac:chgData name="伊健 杜" userId="e69aded81da48593" providerId="LiveId" clId="{C8F8AB6E-14BC-432E-91BC-04C6A02284D3}" dt="2022-10-20T08:40:27.934" v="189" actId="1076"/>
          <ac:picMkLst>
            <pc:docMk/>
            <pc:sldMk cId="319600104" sldId="1152"/>
            <ac:picMk id="4" creationId="{786DD012-E199-0875-0FC2-358EBCA4C814}"/>
          </ac:picMkLst>
        </pc:picChg>
        <pc:picChg chg="add mod">
          <ac:chgData name="伊健 杜" userId="e69aded81da48593" providerId="LiveId" clId="{C8F8AB6E-14BC-432E-91BC-04C6A02284D3}" dt="2022-10-20T08:40:28.840" v="191" actId="1076"/>
          <ac:picMkLst>
            <pc:docMk/>
            <pc:sldMk cId="319600104" sldId="1152"/>
            <ac:picMk id="5" creationId="{4887B63F-D356-189F-02D4-6B72E2A23267}"/>
          </ac:picMkLst>
        </pc:picChg>
        <pc:picChg chg="del mod">
          <ac:chgData name="伊健 杜" userId="e69aded81da48593" providerId="LiveId" clId="{C8F8AB6E-14BC-432E-91BC-04C6A02284D3}" dt="2022-10-20T08:39:36.590" v="87" actId="478"/>
          <ac:picMkLst>
            <pc:docMk/>
            <pc:sldMk cId="319600104" sldId="1152"/>
            <ac:picMk id="5124" creationId="{5A74C663-7021-B33A-A8BD-32C0778D0D4C}"/>
          </ac:picMkLst>
        </pc:picChg>
        <pc:picChg chg="del mod">
          <ac:chgData name="伊健 杜" userId="e69aded81da48593" providerId="LiveId" clId="{C8F8AB6E-14BC-432E-91BC-04C6A02284D3}" dt="2022-10-20T08:39:36.590" v="87" actId="478"/>
          <ac:picMkLst>
            <pc:docMk/>
            <pc:sldMk cId="319600104" sldId="1152"/>
            <ac:picMk id="5126" creationId="{515106B7-038F-ECEE-5094-AC388172681E}"/>
          </ac:picMkLst>
        </pc:picChg>
        <pc:picChg chg="del mod">
          <ac:chgData name="伊健 杜" userId="e69aded81da48593" providerId="LiveId" clId="{C8F8AB6E-14BC-432E-91BC-04C6A02284D3}" dt="2022-10-20T08:39:36.590" v="87" actId="478"/>
          <ac:picMkLst>
            <pc:docMk/>
            <pc:sldMk cId="319600104" sldId="1152"/>
            <ac:picMk id="5128" creationId="{E5C1FE32-ECA1-4493-5F95-504BCA7CA37D}"/>
          </ac:picMkLst>
        </pc:picChg>
        <pc:picChg chg="del">
          <ac:chgData name="伊健 杜" userId="e69aded81da48593" providerId="LiveId" clId="{C8F8AB6E-14BC-432E-91BC-04C6A02284D3}" dt="2022-10-20T08:39:36.590" v="87" actId="478"/>
          <ac:picMkLst>
            <pc:docMk/>
            <pc:sldMk cId="319600104" sldId="1152"/>
            <ac:picMk id="5130" creationId="{1237DD80-7020-585E-8840-A75EBF1CCBA0}"/>
          </ac:picMkLst>
        </pc:picChg>
        <pc:picChg chg="del mod">
          <ac:chgData name="伊健 杜" userId="e69aded81da48593" providerId="LiveId" clId="{C8F8AB6E-14BC-432E-91BC-04C6A02284D3}" dt="2022-10-20T08:39:36.590" v="87" actId="478"/>
          <ac:picMkLst>
            <pc:docMk/>
            <pc:sldMk cId="319600104" sldId="1152"/>
            <ac:picMk id="5134" creationId="{2F8C46AC-7860-C0FF-8C59-5F34E458E8C0}"/>
          </ac:picMkLst>
        </pc:picChg>
      </pc:sldChg>
      <pc:sldChg chg="add">
        <pc:chgData name="伊健 杜" userId="e69aded81da48593" providerId="LiveId" clId="{C8F8AB6E-14BC-432E-91BC-04C6A02284D3}" dt="2022-10-20T08:41:31.662" v="193"/>
        <pc:sldMkLst>
          <pc:docMk/>
          <pc:sldMk cId="1444574318" sldId="1153"/>
        </pc:sldMkLst>
      </pc:sldChg>
      <pc:sldChg chg="del">
        <pc:chgData name="伊健 杜" userId="e69aded81da48593" providerId="LiveId" clId="{C8F8AB6E-14BC-432E-91BC-04C6A02284D3}" dt="2022-10-20T08:40:38.874" v="192" actId="47"/>
        <pc:sldMkLst>
          <pc:docMk/>
          <pc:sldMk cId="3253981111" sldId="1153"/>
        </pc:sldMkLst>
      </pc:sldChg>
      <pc:sldChg chg="addSp delSp modSp new mod">
        <pc:chgData name="伊健 杜" userId="e69aded81da48593" providerId="LiveId" clId="{C8F8AB6E-14BC-432E-91BC-04C6A02284D3}" dt="2022-10-20T11:35:46.327" v="4864"/>
        <pc:sldMkLst>
          <pc:docMk/>
          <pc:sldMk cId="3913402726" sldId="1154"/>
        </pc:sldMkLst>
        <pc:spChg chg="mod">
          <ac:chgData name="伊健 杜" userId="e69aded81da48593" providerId="LiveId" clId="{C8F8AB6E-14BC-432E-91BC-04C6A02284D3}" dt="2022-10-20T11:35:46.327" v="4864"/>
          <ac:spMkLst>
            <pc:docMk/>
            <pc:sldMk cId="3913402726" sldId="1154"/>
            <ac:spMk id="2" creationId="{5E883576-22C0-0C68-72DB-9CC127607E14}"/>
          </ac:spMkLst>
        </pc:spChg>
        <pc:spChg chg="del">
          <ac:chgData name="伊健 杜" userId="e69aded81da48593" providerId="LiveId" clId="{C8F8AB6E-14BC-432E-91BC-04C6A02284D3}" dt="2022-10-20T08:53:55.302" v="379" actId="478"/>
          <ac:spMkLst>
            <pc:docMk/>
            <pc:sldMk cId="3913402726" sldId="1154"/>
            <ac:spMk id="3" creationId="{62C5D84E-0C3B-DFCD-4936-B11698FD162F}"/>
          </ac:spMkLst>
        </pc:spChg>
        <pc:spChg chg="add mod">
          <ac:chgData name="伊健 杜" userId="e69aded81da48593" providerId="LiveId" clId="{C8F8AB6E-14BC-432E-91BC-04C6A02284D3}" dt="2022-10-20T11:35:46.327" v="4864"/>
          <ac:spMkLst>
            <pc:docMk/>
            <pc:sldMk cId="3913402726" sldId="1154"/>
            <ac:spMk id="4" creationId="{46346B4E-69C3-71C4-3BFD-39E049F5F665}"/>
          </ac:spMkLst>
        </pc:spChg>
      </pc:sldChg>
      <pc:sldChg chg="addSp modSp add mod">
        <pc:chgData name="伊健 杜" userId="e69aded81da48593" providerId="LiveId" clId="{C8F8AB6E-14BC-432E-91BC-04C6A02284D3}" dt="2022-10-20T11:35:46.327" v="4864"/>
        <pc:sldMkLst>
          <pc:docMk/>
          <pc:sldMk cId="1820127114" sldId="1155"/>
        </pc:sldMkLst>
        <pc:spChg chg="mod">
          <ac:chgData name="伊健 杜" userId="e69aded81da48593" providerId="LiveId" clId="{C8F8AB6E-14BC-432E-91BC-04C6A02284D3}" dt="2022-10-20T11:35:46.327" v="4864"/>
          <ac:spMkLst>
            <pc:docMk/>
            <pc:sldMk cId="1820127114" sldId="1155"/>
            <ac:spMk id="2" creationId="{5E883576-22C0-0C68-72DB-9CC127607E14}"/>
          </ac:spMkLst>
        </pc:spChg>
        <pc:spChg chg="add mod">
          <ac:chgData name="伊健 杜" userId="e69aded81da48593" providerId="LiveId" clId="{C8F8AB6E-14BC-432E-91BC-04C6A02284D3}" dt="2022-10-20T11:35:46.327" v="4864"/>
          <ac:spMkLst>
            <pc:docMk/>
            <pc:sldMk cId="1820127114" sldId="1155"/>
            <ac:spMk id="3" creationId="{8058C261-7B29-7876-71B1-037C07C80E55}"/>
          </ac:spMkLst>
        </pc:spChg>
      </pc:sldChg>
      <pc:sldChg chg="addSp delSp modSp add mod">
        <pc:chgData name="伊健 杜" userId="e69aded81da48593" providerId="LiveId" clId="{C8F8AB6E-14BC-432E-91BC-04C6A02284D3}" dt="2022-10-20T11:35:46.327" v="4864"/>
        <pc:sldMkLst>
          <pc:docMk/>
          <pc:sldMk cId="2258442750" sldId="1156"/>
        </pc:sldMkLst>
        <pc:spChg chg="mod">
          <ac:chgData name="伊健 杜" userId="e69aded81da48593" providerId="LiveId" clId="{C8F8AB6E-14BC-432E-91BC-04C6A02284D3}" dt="2022-10-20T11:35:46.327" v="4864"/>
          <ac:spMkLst>
            <pc:docMk/>
            <pc:sldMk cId="2258442750" sldId="1156"/>
            <ac:spMk id="6" creationId="{F83A6AC8-56F1-EB9E-DD47-C1CFF9753BBA}"/>
          </ac:spMkLst>
        </pc:spChg>
        <pc:spChg chg="mod">
          <ac:chgData name="伊健 杜" userId="e69aded81da48593" providerId="LiveId" clId="{C8F8AB6E-14BC-432E-91BC-04C6A02284D3}" dt="2022-10-20T11:35:46.327" v="4864"/>
          <ac:spMkLst>
            <pc:docMk/>
            <pc:sldMk cId="2258442750" sldId="1156"/>
            <ac:spMk id="7" creationId="{8A134A8E-94C3-0EE7-C065-45DB3136BA45}"/>
          </ac:spMkLst>
        </pc:spChg>
        <pc:picChg chg="del">
          <ac:chgData name="伊健 杜" userId="e69aded81da48593" providerId="LiveId" clId="{C8F8AB6E-14BC-432E-91BC-04C6A02284D3}" dt="2022-10-20T08:58:46.141" v="522" actId="478"/>
          <ac:picMkLst>
            <pc:docMk/>
            <pc:sldMk cId="2258442750" sldId="1156"/>
            <ac:picMk id="2" creationId="{3AA4C9D8-0DDD-0DFC-E227-7D2FCCD4B93F}"/>
          </ac:picMkLst>
        </pc:picChg>
        <pc:picChg chg="add del mod">
          <ac:chgData name="伊健 杜" userId="e69aded81da48593" providerId="LiveId" clId="{C8F8AB6E-14BC-432E-91BC-04C6A02284D3}" dt="2022-10-20T08:59:45.020" v="645" actId="478"/>
          <ac:picMkLst>
            <pc:docMk/>
            <pc:sldMk cId="2258442750" sldId="1156"/>
            <ac:picMk id="4098" creationId="{4B1316DA-CB0E-08A6-89C9-4C1413EA0C97}"/>
          </ac:picMkLst>
        </pc:picChg>
        <pc:picChg chg="add mod">
          <ac:chgData name="伊健 杜" userId="e69aded81da48593" providerId="LiveId" clId="{C8F8AB6E-14BC-432E-91BC-04C6A02284D3}" dt="2022-10-20T09:05:49.349" v="881" actId="1076"/>
          <ac:picMkLst>
            <pc:docMk/>
            <pc:sldMk cId="2258442750" sldId="1156"/>
            <ac:picMk id="4100" creationId="{5C44F4A3-CC91-BC8A-A06B-7F5DE97AB186}"/>
          </ac:picMkLst>
        </pc:picChg>
      </pc:sldChg>
      <pc:sldChg chg="addSp delSp modSp add mod">
        <pc:chgData name="伊健 杜" userId="e69aded81da48593" providerId="LiveId" clId="{C8F8AB6E-14BC-432E-91BC-04C6A02284D3}" dt="2022-10-20T11:35:46.327" v="4864"/>
        <pc:sldMkLst>
          <pc:docMk/>
          <pc:sldMk cId="863271375" sldId="1157"/>
        </pc:sldMkLst>
        <pc:spChg chg="add mod">
          <ac:chgData name="伊健 杜" userId="e69aded81da48593" providerId="LiveId" clId="{C8F8AB6E-14BC-432E-91BC-04C6A02284D3}" dt="2022-10-20T11:35:46.327" v="4864"/>
          <ac:spMkLst>
            <pc:docMk/>
            <pc:sldMk cId="863271375" sldId="1157"/>
            <ac:spMk id="2" creationId="{0AED1B01-E331-A28E-3557-5D9BB7B23F3D}"/>
          </ac:spMkLst>
        </pc:spChg>
        <pc:spChg chg="mod">
          <ac:chgData name="伊健 杜" userId="e69aded81da48593" providerId="LiveId" clId="{C8F8AB6E-14BC-432E-91BC-04C6A02284D3}" dt="2022-10-20T11:35:46.327" v="4864"/>
          <ac:spMkLst>
            <pc:docMk/>
            <pc:sldMk cId="863271375" sldId="1157"/>
            <ac:spMk id="6" creationId="{F83A6AC8-56F1-EB9E-DD47-C1CFF9753BBA}"/>
          </ac:spMkLst>
        </pc:spChg>
        <pc:spChg chg="del">
          <ac:chgData name="伊健 杜" userId="e69aded81da48593" providerId="LiveId" clId="{C8F8AB6E-14BC-432E-91BC-04C6A02284D3}" dt="2022-10-20T08:58:58.454" v="531" actId="478"/>
          <ac:spMkLst>
            <pc:docMk/>
            <pc:sldMk cId="863271375" sldId="1157"/>
            <ac:spMk id="7" creationId="{8A134A8E-94C3-0EE7-C065-45DB3136BA45}"/>
          </ac:spMkLst>
        </pc:spChg>
        <pc:picChg chg="mod">
          <ac:chgData name="伊健 杜" userId="e69aded81da48593" providerId="LiveId" clId="{C8F8AB6E-14BC-432E-91BC-04C6A02284D3}" dt="2022-10-20T08:59:10.548" v="537" actId="14100"/>
          <ac:picMkLst>
            <pc:docMk/>
            <pc:sldMk cId="863271375" sldId="1157"/>
            <ac:picMk id="4098" creationId="{4B1316DA-CB0E-08A6-89C9-4C1413EA0C97}"/>
          </ac:picMkLst>
        </pc:picChg>
      </pc:sldChg>
      <pc:sldChg chg="addSp delSp modSp add mod">
        <pc:chgData name="伊健 杜" userId="e69aded81da48593" providerId="LiveId" clId="{C8F8AB6E-14BC-432E-91BC-04C6A02284D3}" dt="2022-10-20T11:35:46.327" v="4864"/>
        <pc:sldMkLst>
          <pc:docMk/>
          <pc:sldMk cId="3810250571" sldId="1158"/>
        </pc:sldMkLst>
        <pc:spChg chg="del">
          <ac:chgData name="伊健 杜" userId="e69aded81da48593" providerId="LiveId" clId="{C8F8AB6E-14BC-432E-91BC-04C6A02284D3}" dt="2022-10-20T09:06:20.413" v="897" actId="478"/>
          <ac:spMkLst>
            <pc:docMk/>
            <pc:sldMk cId="3810250571" sldId="1158"/>
            <ac:spMk id="2" creationId="{0AED1B01-E331-A28E-3557-5D9BB7B23F3D}"/>
          </ac:spMkLst>
        </pc:spChg>
        <pc:spChg chg="add mod">
          <ac:chgData name="伊健 杜" userId="e69aded81da48593" providerId="LiveId" clId="{C8F8AB6E-14BC-432E-91BC-04C6A02284D3}" dt="2022-10-20T11:35:46.327" v="4864"/>
          <ac:spMkLst>
            <pc:docMk/>
            <pc:sldMk cId="3810250571" sldId="1158"/>
            <ac:spMk id="3" creationId="{5D26FAC1-2458-E8BF-F7BF-FA82DAC91F65}"/>
          </ac:spMkLst>
        </pc:spChg>
        <pc:spChg chg="del">
          <ac:chgData name="伊健 杜" userId="e69aded81da48593" providerId="LiveId" clId="{C8F8AB6E-14BC-432E-91BC-04C6A02284D3}" dt="2022-10-20T09:06:20.413" v="897" actId="478"/>
          <ac:spMkLst>
            <pc:docMk/>
            <pc:sldMk cId="3810250571" sldId="1158"/>
            <ac:spMk id="6" creationId="{F83A6AC8-56F1-EB9E-DD47-C1CFF9753BBA}"/>
          </ac:spMkLst>
        </pc:spChg>
        <pc:picChg chg="del">
          <ac:chgData name="伊健 杜" userId="e69aded81da48593" providerId="LiveId" clId="{C8F8AB6E-14BC-432E-91BC-04C6A02284D3}" dt="2022-10-20T09:06:20.413" v="897" actId="478"/>
          <ac:picMkLst>
            <pc:docMk/>
            <pc:sldMk cId="3810250571" sldId="1158"/>
            <ac:picMk id="4098" creationId="{4B1316DA-CB0E-08A6-89C9-4C1413EA0C97}"/>
          </ac:picMkLst>
        </pc:picChg>
      </pc:sldChg>
      <pc:sldChg chg="modSp add mod ord">
        <pc:chgData name="伊健 杜" userId="e69aded81da48593" providerId="LiveId" clId="{C8F8AB6E-14BC-432E-91BC-04C6A02284D3}" dt="2022-10-20T11:35:46.327" v="4864"/>
        <pc:sldMkLst>
          <pc:docMk/>
          <pc:sldMk cId="192152082" sldId="1159"/>
        </pc:sldMkLst>
        <pc:spChg chg="mod">
          <ac:chgData name="伊健 杜" userId="e69aded81da48593" providerId="LiveId" clId="{C8F8AB6E-14BC-432E-91BC-04C6A02284D3}" dt="2022-10-20T11:35:46.327" v="4864"/>
          <ac:spMkLst>
            <pc:docMk/>
            <pc:sldMk cId="192152082" sldId="1159"/>
            <ac:spMk id="3" creationId="{5D26FAC1-2458-E8BF-F7BF-FA82DAC91F65}"/>
          </ac:spMkLst>
        </pc:spChg>
      </pc:sldChg>
      <pc:sldChg chg="addSp delSp modSp add mod">
        <pc:chgData name="伊健 杜" userId="e69aded81da48593" providerId="LiveId" clId="{C8F8AB6E-14BC-432E-91BC-04C6A02284D3}" dt="2022-10-20T11:35:46.327" v="4864"/>
        <pc:sldMkLst>
          <pc:docMk/>
          <pc:sldMk cId="1579167969" sldId="1160"/>
        </pc:sldMkLst>
        <pc:spChg chg="mod">
          <ac:chgData name="伊健 杜" userId="e69aded81da48593" providerId="LiveId" clId="{C8F8AB6E-14BC-432E-91BC-04C6A02284D3}" dt="2022-10-20T11:35:46.327" v="4864"/>
          <ac:spMkLst>
            <pc:docMk/>
            <pc:sldMk cId="1579167969" sldId="1160"/>
            <ac:spMk id="6" creationId="{F83A6AC8-56F1-EB9E-DD47-C1CFF9753BBA}"/>
          </ac:spMkLst>
        </pc:spChg>
        <pc:spChg chg="mod">
          <ac:chgData name="伊健 杜" userId="e69aded81da48593" providerId="LiveId" clId="{C8F8AB6E-14BC-432E-91BC-04C6A02284D3}" dt="2022-10-20T11:35:46.327" v="4864"/>
          <ac:spMkLst>
            <pc:docMk/>
            <pc:sldMk cId="1579167969" sldId="1160"/>
            <ac:spMk id="7" creationId="{8A134A8E-94C3-0EE7-C065-45DB3136BA45}"/>
          </ac:spMkLst>
        </pc:spChg>
        <pc:picChg chg="add mod">
          <ac:chgData name="伊健 杜" userId="e69aded81da48593" providerId="LiveId" clId="{C8F8AB6E-14BC-432E-91BC-04C6A02284D3}" dt="2022-10-20T09:13:05.093" v="1140" actId="1076"/>
          <ac:picMkLst>
            <pc:docMk/>
            <pc:sldMk cId="1579167969" sldId="1160"/>
            <ac:picMk id="2" creationId="{337E8B67-DA24-0450-6F0F-2D57C5141C8F}"/>
          </ac:picMkLst>
        </pc:picChg>
        <pc:picChg chg="del mod">
          <ac:chgData name="伊健 杜" userId="e69aded81da48593" providerId="LiveId" clId="{C8F8AB6E-14BC-432E-91BC-04C6A02284D3}" dt="2022-10-20T09:12:23.220" v="1136" actId="478"/>
          <ac:picMkLst>
            <pc:docMk/>
            <pc:sldMk cId="1579167969" sldId="1160"/>
            <ac:picMk id="4100" creationId="{5C44F4A3-CC91-BC8A-A06B-7F5DE97AB186}"/>
          </ac:picMkLst>
        </pc:picChg>
      </pc:sldChg>
      <pc:sldChg chg="addSp delSp modSp add mod">
        <pc:chgData name="伊健 杜" userId="e69aded81da48593" providerId="LiveId" clId="{C8F8AB6E-14BC-432E-91BC-04C6A02284D3}" dt="2022-10-20T11:35:46.327" v="4864"/>
        <pc:sldMkLst>
          <pc:docMk/>
          <pc:sldMk cId="1814627684" sldId="1161"/>
        </pc:sldMkLst>
        <pc:spChg chg="mod">
          <ac:chgData name="伊健 杜" userId="e69aded81da48593" providerId="LiveId" clId="{C8F8AB6E-14BC-432E-91BC-04C6A02284D3}" dt="2022-10-20T11:35:46.327" v="4864"/>
          <ac:spMkLst>
            <pc:docMk/>
            <pc:sldMk cId="1814627684" sldId="1161"/>
            <ac:spMk id="6" creationId="{F83A6AC8-56F1-EB9E-DD47-C1CFF9753BBA}"/>
          </ac:spMkLst>
        </pc:spChg>
        <pc:spChg chg="mod">
          <ac:chgData name="伊健 杜" userId="e69aded81da48593" providerId="LiveId" clId="{C8F8AB6E-14BC-432E-91BC-04C6A02284D3}" dt="2022-10-20T11:35:46.327" v="4864"/>
          <ac:spMkLst>
            <pc:docMk/>
            <pc:sldMk cId="1814627684" sldId="1161"/>
            <ac:spMk id="7" creationId="{8A134A8E-94C3-0EE7-C065-45DB3136BA45}"/>
          </ac:spMkLst>
        </pc:spChg>
        <pc:picChg chg="del">
          <ac:chgData name="伊健 杜" userId="e69aded81da48593" providerId="LiveId" clId="{C8F8AB6E-14BC-432E-91BC-04C6A02284D3}" dt="2022-10-20T09:41:31.471" v="1250" actId="478"/>
          <ac:picMkLst>
            <pc:docMk/>
            <pc:sldMk cId="1814627684" sldId="1161"/>
            <ac:picMk id="2" creationId="{3AA4C9D8-0DDD-0DFC-E227-7D2FCCD4B93F}"/>
          </ac:picMkLst>
        </pc:picChg>
        <pc:picChg chg="add mod">
          <ac:chgData name="伊健 杜" userId="e69aded81da48593" providerId="LiveId" clId="{C8F8AB6E-14BC-432E-91BC-04C6A02284D3}" dt="2022-10-20T09:54:23.887" v="1323" actId="1076"/>
          <ac:picMkLst>
            <pc:docMk/>
            <pc:sldMk cId="1814627684" sldId="1161"/>
            <ac:picMk id="7170" creationId="{7B3790A6-9928-0A6F-0062-C6AA7BEF8628}"/>
          </ac:picMkLst>
        </pc:picChg>
        <pc:picChg chg="add mod">
          <ac:chgData name="伊健 杜" userId="e69aded81da48593" providerId="LiveId" clId="{C8F8AB6E-14BC-432E-91BC-04C6A02284D3}" dt="2022-10-20T09:54:25.059" v="1324" actId="1076"/>
          <ac:picMkLst>
            <pc:docMk/>
            <pc:sldMk cId="1814627684" sldId="1161"/>
            <ac:picMk id="7172" creationId="{5AF06630-CE0E-9C67-EBA9-DF1C57E405CE}"/>
          </ac:picMkLst>
        </pc:picChg>
      </pc:sldChg>
      <pc:sldChg chg="modSp add mod">
        <pc:chgData name="伊健 杜" userId="e69aded81da48593" providerId="LiveId" clId="{C8F8AB6E-14BC-432E-91BC-04C6A02284D3}" dt="2022-10-20T11:35:46.327" v="4864"/>
        <pc:sldMkLst>
          <pc:docMk/>
          <pc:sldMk cId="4133667147" sldId="1162"/>
        </pc:sldMkLst>
        <pc:spChg chg="mod">
          <ac:chgData name="伊健 杜" userId="e69aded81da48593" providerId="LiveId" clId="{C8F8AB6E-14BC-432E-91BC-04C6A02284D3}" dt="2022-10-20T11:35:46.327" v="4864"/>
          <ac:spMkLst>
            <pc:docMk/>
            <pc:sldMk cId="4133667147" sldId="1162"/>
            <ac:spMk id="3" creationId="{5D26FAC1-2458-E8BF-F7BF-FA82DAC91F65}"/>
          </ac:spMkLst>
        </pc:spChg>
      </pc:sldChg>
      <pc:sldChg chg="addSp delSp modSp add mod">
        <pc:chgData name="伊健 杜" userId="e69aded81da48593" providerId="LiveId" clId="{C8F8AB6E-14BC-432E-91BC-04C6A02284D3}" dt="2022-10-20T11:35:46.327" v="4864"/>
        <pc:sldMkLst>
          <pc:docMk/>
          <pc:sldMk cId="3395329516" sldId="1163"/>
        </pc:sldMkLst>
        <pc:spChg chg="add mod">
          <ac:chgData name="伊健 杜" userId="e69aded81da48593" providerId="LiveId" clId="{C8F8AB6E-14BC-432E-91BC-04C6A02284D3}" dt="2022-10-20T11:35:46.327" v="4864"/>
          <ac:spMkLst>
            <pc:docMk/>
            <pc:sldMk cId="3395329516" sldId="1163"/>
            <ac:spMk id="2" creationId="{193E314C-677E-19C3-EF09-3FC299835F62}"/>
          </ac:spMkLst>
        </pc:spChg>
        <pc:spChg chg="mod">
          <ac:chgData name="伊健 杜" userId="e69aded81da48593" providerId="LiveId" clId="{C8F8AB6E-14BC-432E-91BC-04C6A02284D3}" dt="2022-10-20T11:35:46.327" v="4864"/>
          <ac:spMkLst>
            <pc:docMk/>
            <pc:sldMk cId="3395329516" sldId="1163"/>
            <ac:spMk id="6" creationId="{F83A6AC8-56F1-EB9E-DD47-C1CFF9753BBA}"/>
          </ac:spMkLst>
        </pc:spChg>
        <pc:spChg chg="mod">
          <ac:chgData name="伊健 杜" userId="e69aded81da48593" providerId="LiveId" clId="{C8F8AB6E-14BC-432E-91BC-04C6A02284D3}" dt="2022-10-20T09:54:38.821" v="1328" actId="20577"/>
          <ac:spMkLst>
            <pc:docMk/>
            <pc:sldMk cId="3395329516" sldId="1163"/>
            <ac:spMk id="7" creationId="{8A134A8E-94C3-0EE7-C065-45DB3136BA45}"/>
          </ac:spMkLst>
        </pc:spChg>
        <pc:picChg chg="del">
          <ac:chgData name="伊健 杜" userId="e69aded81da48593" providerId="LiveId" clId="{C8F8AB6E-14BC-432E-91BC-04C6A02284D3}" dt="2022-10-20T09:54:32.446" v="1326" actId="478"/>
          <ac:picMkLst>
            <pc:docMk/>
            <pc:sldMk cId="3395329516" sldId="1163"/>
            <ac:picMk id="7170" creationId="{7B3790A6-9928-0A6F-0062-C6AA7BEF8628}"/>
          </ac:picMkLst>
        </pc:picChg>
        <pc:picChg chg="del">
          <ac:chgData name="伊健 杜" userId="e69aded81da48593" providerId="LiveId" clId="{C8F8AB6E-14BC-432E-91BC-04C6A02284D3}" dt="2022-10-20T09:54:32.446" v="1326" actId="478"/>
          <ac:picMkLst>
            <pc:docMk/>
            <pc:sldMk cId="3395329516" sldId="1163"/>
            <ac:picMk id="7172" creationId="{5AF06630-CE0E-9C67-EBA9-DF1C57E405CE}"/>
          </ac:picMkLst>
        </pc:picChg>
        <pc:picChg chg="add mod">
          <ac:chgData name="伊健 杜" userId="e69aded81da48593" providerId="LiveId" clId="{C8F8AB6E-14BC-432E-91BC-04C6A02284D3}" dt="2022-10-20T10:02:57.958" v="1405" actId="1076"/>
          <ac:picMkLst>
            <pc:docMk/>
            <pc:sldMk cId="3395329516" sldId="1163"/>
            <ac:picMk id="11266" creationId="{17FF579F-3068-50E2-7B6D-0AAF92A4246D}"/>
          </ac:picMkLst>
        </pc:picChg>
      </pc:sldChg>
      <pc:sldChg chg="modSp add mod">
        <pc:chgData name="伊健 杜" userId="e69aded81da48593" providerId="LiveId" clId="{C8F8AB6E-14BC-432E-91BC-04C6A02284D3}" dt="2022-10-20T11:35:46.327" v="4864"/>
        <pc:sldMkLst>
          <pc:docMk/>
          <pc:sldMk cId="1585705992" sldId="1164"/>
        </pc:sldMkLst>
        <pc:spChg chg="mod">
          <ac:chgData name="伊健 杜" userId="e69aded81da48593" providerId="LiveId" clId="{C8F8AB6E-14BC-432E-91BC-04C6A02284D3}" dt="2022-10-20T11:35:46.327" v="4864"/>
          <ac:spMkLst>
            <pc:docMk/>
            <pc:sldMk cId="1585705992" sldId="1164"/>
            <ac:spMk id="3" creationId="{5D26FAC1-2458-E8BF-F7BF-FA82DAC91F65}"/>
          </ac:spMkLst>
        </pc:spChg>
      </pc:sldChg>
      <pc:sldChg chg="addSp delSp modSp add mod">
        <pc:chgData name="伊健 杜" userId="e69aded81da48593" providerId="LiveId" clId="{C8F8AB6E-14BC-432E-91BC-04C6A02284D3}" dt="2022-10-20T11:35:46.327" v="4864"/>
        <pc:sldMkLst>
          <pc:docMk/>
          <pc:sldMk cId="1080192170" sldId="1165"/>
        </pc:sldMkLst>
        <pc:spChg chg="mod">
          <ac:chgData name="伊健 杜" userId="e69aded81da48593" providerId="LiveId" clId="{C8F8AB6E-14BC-432E-91BC-04C6A02284D3}" dt="2022-10-20T10:23:49.293" v="1452"/>
          <ac:spMkLst>
            <pc:docMk/>
            <pc:sldMk cId="1080192170" sldId="1165"/>
            <ac:spMk id="6" creationId="{F83A6AC8-56F1-EB9E-DD47-C1CFF9753BBA}"/>
          </ac:spMkLst>
        </pc:spChg>
        <pc:spChg chg="mod">
          <ac:chgData name="伊健 杜" userId="e69aded81da48593" providerId="LiveId" clId="{C8F8AB6E-14BC-432E-91BC-04C6A02284D3}" dt="2022-10-20T11:35:46.327" v="4864"/>
          <ac:spMkLst>
            <pc:docMk/>
            <pc:sldMk cId="1080192170" sldId="1165"/>
            <ac:spMk id="7" creationId="{8A134A8E-94C3-0EE7-C065-45DB3136BA45}"/>
          </ac:spMkLst>
        </pc:spChg>
        <pc:picChg chg="del">
          <ac:chgData name="伊健 杜" userId="e69aded81da48593" providerId="LiveId" clId="{C8F8AB6E-14BC-432E-91BC-04C6A02284D3}" dt="2022-10-20T10:29:42.986" v="1723" actId="478"/>
          <ac:picMkLst>
            <pc:docMk/>
            <pc:sldMk cId="1080192170" sldId="1165"/>
            <ac:picMk id="7170" creationId="{7B3790A6-9928-0A6F-0062-C6AA7BEF8628}"/>
          </ac:picMkLst>
        </pc:picChg>
        <pc:picChg chg="del">
          <ac:chgData name="伊健 杜" userId="e69aded81da48593" providerId="LiveId" clId="{C8F8AB6E-14BC-432E-91BC-04C6A02284D3}" dt="2022-10-20T10:29:42.405" v="1722" actId="478"/>
          <ac:picMkLst>
            <pc:docMk/>
            <pc:sldMk cId="1080192170" sldId="1165"/>
            <ac:picMk id="7172" creationId="{5AF06630-CE0E-9C67-EBA9-DF1C57E405CE}"/>
          </ac:picMkLst>
        </pc:picChg>
        <pc:picChg chg="add mod">
          <ac:chgData name="伊健 杜" userId="e69aded81da48593" providerId="LiveId" clId="{C8F8AB6E-14BC-432E-91BC-04C6A02284D3}" dt="2022-10-20T10:30:49.530" v="1727" actId="1076"/>
          <ac:picMkLst>
            <pc:docMk/>
            <pc:sldMk cId="1080192170" sldId="1165"/>
            <ac:picMk id="12290" creationId="{9D999073-9F9A-C999-DA4B-B1F74D737985}"/>
          </ac:picMkLst>
        </pc:picChg>
      </pc:sldChg>
      <pc:sldChg chg="addSp delSp modSp add mod">
        <pc:chgData name="伊健 杜" userId="e69aded81da48593" providerId="LiveId" clId="{C8F8AB6E-14BC-432E-91BC-04C6A02284D3}" dt="2022-10-20T11:35:46.327" v="4864"/>
        <pc:sldMkLst>
          <pc:docMk/>
          <pc:sldMk cId="488718616" sldId="1166"/>
        </pc:sldMkLst>
        <pc:spChg chg="mod">
          <ac:chgData name="伊健 杜" userId="e69aded81da48593" providerId="LiveId" clId="{C8F8AB6E-14BC-432E-91BC-04C6A02284D3}" dt="2022-10-20T10:30:55.325" v="1730" actId="20577"/>
          <ac:spMkLst>
            <pc:docMk/>
            <pc:sldMk cId="488718616" sldId="1166"/>
            <ac:spMk id="6" creationId="{F83A6AC8-56F1-EB9E-DD47-C1CFF9753BBA}"/>
          </ac:spMkLst>
        </pc:spChg>
        <pc:spChg chg="mod">
          <ac:chgData name="伊健 杜" userId="e69aded81da48593" providerId="LiveId" clId="{C8F8AB6E-14BC-432E-91BC-04C6A02284D3}" dt="2022-10-20T11:35:46.327" v="4864"/>
          <ac:spMkLst>
            <pc:docMk/>
            <pc:sldMk cId="488718616" sldId="1166"/>
            <ac:spMk id="7" creationId="{8A134A8E-94C3-0EE7-C065-45DB3136BA45}"/>
          </ac:spMkLst>
        </pc:spChg>
        <pc:picChg chg="del">
          <ac:chgData name="伊健 杜" userId="e69aded81da48593" providerId="LiveId" clId="{C8F8AB6E-14BC-432E-91BC-04C6A02284D3}" dt="2022-10-20T10:32:05.186" v="1840" actId="478"/>
          <ac:picMkLst>
            <pc:docMk/>
            <pc:sldMk cId="488718616" sldId="1166"/>
            <ac:picMk id="12290" creationId="{9D999073-9F9A-C999-DA4B-B1F74D737985}"/>
          </ac:picMkLst>
        </pc:picChg>
        <pc:picChg chg="add mod">
          <ac:chgData name="伊健 杜" userId="e69aded81da48593" providerId="LiveId" clId="{C8F8AB6E-14BC-432E-91BC-04C6A02284D3}" dt="2022-10-20T10:33:06.659" v="1845" actId="14100"/>
          <ac:picMkLst>
            <pc:docMk/>
            <pc:sldMk cId="488718616" sldId="1166"/>
            <ac:picMk id="14338" creationId="{84262CB0-92A2-7808-F792-6192C360025A}"/>
          </ac:picMkLst>
        </pc:picChg>
      </pc:sldChg>
      <pc:sldChg chg="addSp delSp modSp add mod">
        <pc:chgData name="伊健 杜" userId="e69aded81da48593" providerId="LiveId" clId="{C8F8AB6E-14BC-432E-91BC-04C6A02284D3}" dt="2022-10-20T11:35:46.327" v="4864"/>
        <pc:sldMkLst>
          <pc:docMk/>
          <pc:sldMk cId="4065002742" sldId="1167"/>
        </pc:sldMkLst>
        <pc:spChg chg="mod">
          <ac:chgData name="伊健 杜" userId="e69aded81da48593" providerId="LiveId" clId="{C8F8AB6E-14BC-432E-91BC-04C6A02284D3}" dt="2022-10-20T11:35:46.327" v="4864"/>
          <ac:spMkLst>
            <pc:docMk/>
            <pc:sldMk cId="4065002742" sldId="1167"/>
            <ac:spMk id="7" creationId="{8A134A8E-94C3-0EE7-C065-45DB3136BA45}"/>
          </ac:spMkLst>
        </pc:spChg>
        <pc:picChg chg="del">
          <ac:chgData name="伊健 杜" userId="e69aded81da48593" providerId="LiveId" clId="{C8F8AB6E-14BC-432E-91BC-04C6A02284D3}" dt="2022-10-20T10:34:40.381" v="2016" actId="478"/>
          <ac:picMkLst>
            <pc:docMk/>
            <pc:sldMk cId="4065002742" sldId="1167"/>
            <ac:picMk id="14338" creationId="{84262CB0-92A2-7808-F792-6192C360025A}"/>
          </ac:picMkLst>
        </pc:picChg>
        <pc:picChg chg="add mod">
          <ac:chgData name="伊健 杜" userId="e69aded81da48593" providerId="LiveId" clId="{C8F8AB6E-14BC-432E-91BC-04C6A02284D3}" dt="2022-10-20T10:34:57.977" v="2018" actId="1076"/>
          <ac:picMkLst>
            <pc:docMk/>
            <pc:sldMk cId="4065002742" sldId="1167"/>
            <ac:picMk id="15362" creationId="{9123F12D-7FD4-D2E2-9414-D5227A7EB4B2}"/>
          </ac:picMkLst>
        </pc:picChg>
      </pc:sldChg>
      <pc:sldChg chg="addSp delSp modSp add mod">
        <pc:chgData name="伊健 杜" userId="e69aded81da48593" providerId="LiveId" clId="{C8F8AB6E-14BC-432E-91BC-04C6A02284D3}" dt="2022-10-20T11:35:46.327" v="4864"/>
        <pc:sldMkLst>
          <pc:docMk/>
          <pc:sldMk cId="2853306432" sldId="1168"/>
        </pc:sldMkLst>
        <pc:spChg chg="mod">
          <ac:chgData name="伊健 杜" userId="e69aded81da48593" providerId="LiveId" clId="{C8F8AB6E-14BC-432E-91BC-04C6A02284D3}" dt="2022-10-20T11:35:46.327" v="4864"/>
          <ac:spMkLst>
            <pc:docMk/>
            <pc:sldMk cId="2853306432" sldId="1168"/>
            <ac:spMk id="7" creationId="{8A134A8E-94C3-0EE7-C065-45DB3136BA45}"/>
          </ac:spMkLst>
        </pc:spChg>
        <pc:picChg chg="del mod">
          <ac:chgData name="伊健 杜" userId="e69aded81da48593" providerId="LiveId" clId="{C8F8AB6E-14BC-432E-91BC-04C6A02284D3}" dt="2022-10-20T10:37:30.150" v="2240" actId="478"/>
          <ac:picMkLst>
            <pc:docMk/>
            <pc:sldMk cId="2853306432" sldId="1168"/>
            <ac:picMk id="15362" creationId="{9123F12D-7FD4-D2E2-9414-D5227A7EB4B2}"/>
          </ac:picMkLst>
        </pc:picChg>
        <pc:picChg chg="add mod">
          <ac:chgData name="伊健 杜" userId="e69aded81da48593" providerId="LiveId" clId="{C8F8AB6E-14BC-432E-91BC-04C6A02284D3}" dt="2022-10-20T10:38:13.541" v="2251" actId="1076"/>
          <ac:picMkLst>
            <pc:docMk/>
            <pc:sldMk cId="2853306432" sldId="1168"/>
            <ac:picMk id="16386" creationId="{01654D82-35BB-DF66-36E2-33216102156F}"/>
          </ac:picMkLst>
        </pc:picChg>
      </pc:sldChg>
      <pc:sldChg chg="addSp delSp modSp add mod">
        <pc:chgData name="伊健 杜" userId="e69aded81da48593" providerId="LiveId" clId="{C8F8AB6E-14BC-432E-91BC-04C6A02284D3}" dt="2022-10-20T11:35:46.327" v="4864"/>
        <pc:sldMkLst>
          <pc:docMk/>
          <pc:sldMk cId="1427357216" sldId="1169"/>
        </pc:sldMkLst>
        <pc:spChg chg="mod">
          <ac:chgData name="伊健 杜" userId="e69aded81da48593" providerId="LiveId" clId="{C8F8AB6E-14BC-432E-91BC-04C6A02284D3}" dt="2022-10-20T11:35:46.327" v="4864"/>
          <ac:spMkLst>
            <pc:docMk/>
            <pc:sldMk cId="1427357216" sldId="1169"/>
            <ac:spMk id="6" creationId="{F83A6AC8-56F1-EB9E-DD47-C1CFF9753BBA}"/>
          </ac:spMkLst>
        </pc:spChg>
        <pc:spChg chg="mod">
          <ac:chgData name="伊健 杜" userId="e69aded81da48593" providerId="LiveId" clId="{C8F8AB6E-14BC-432E-91BC-04C6A02284D3}" dt="2022-10-20T11:35:46.327" v="4864"/>
          <ac:spMkLst>
            <pc:docMk/>
            <pc:sldMk cId="1427357216" sldId="1169"/>
            <ac:spMk id="7" creationId="{8A134A8E-94C3-0EE7-C065-45DB3136BA45}"/>
          </ac:spMkLst>
        </pc:spChg>
        <pc:picChg chg="del">
          <ac:chgData name="伊健 杜" userId="e69aded81da48593" providerId="LiveId" clId="{C8F8AB6E-14BC-432E-91BC-04C6A02284D3}" dt="2022-10-20T10:54:23.830" v="2802" actId="478"/>
          <ac:picMkLst>
            <pc:docMk/>
            <pc:sldMk cId="1427357216" sldId="1169"/>
            <ac:picMk id="12290" creationId="{9D999073-9F9A-C999-DA4B-B1F74D737985}"/>
          </ac:picMkLst>
        </pc:picChg>
        <pc:picChg chg="add mod">
          <ac:chgData name="伊健 杜" userId="e69aded81da48593" providerId="LiveId" clId="{C8F8AB6E-14BC-432E-91BC-04C6A02284D3}" dt="2022-10-20T11:02:18.799" v="2906" actId="1076"/>
          <ac:picMkLst>
            <pc:docMk/>
            <pc:sldMk cId="1427357216" sldId="1169"/>
            <ac:picMk id="19458" creationId="{7C326001-99C8-310A-3726-04270081659B}"/>
          </ac:picMkLst>
        </pc:picChg>
      </pc:sldChg>
      <pc:sldChg chg="modSp add mod">
        <pc:chgData name="伊健 杜" userId="e69aded81da48593" providerId="LiveId" clId="{C8F8AB6E-14BC-432E-91BC-04C6A02284D3}" dt="2022-10-20T11:35:46.327" v="4864"/>
        <pc:sldMkLst>
          <pc:docMk/>
          <pc:sldMk cId="1100813571" sldId="1170"/>
        </pc:sldMkLst>
        <pc:spChg chg="mod">
          <ac:chgData name="伊健 杜" userId="e69aded81da48593" providerId="LiveId" clId="{C8F8AB6E-14BC-432E-91BC-04C6A02284D3}" dt="2022-10-20T11:35:46.327" v="4864"/>
          <ac:spMkLst>
            <pc:docMk/>
            <pc:sldMk cId="1100813571" sldId="1170"/>
            <ac:spMk id="3" creationId="{5D26FAC1-2458-E8BF-F7BF-FA82DAC91F65}"/>
          </ac:spMkLst>
        </pc:spChg>
      </pc:sldChg>
      <pc:sldChg chg="addSp modSp add mod">
        <pc:chgData name="伊健 杜" userId="e69aded81da48593" providerId="LiveId" clId="{C8F8AB6E-14BC-432E-91BC-04C6A02284D3}" dt="2022-10-20T11:35:46.327" v="4864"/>
        <pc:sldMkLst>
          <pc:docMk/>
          <pc:sldMk cId="2521298953" sldId="1171"/>
        </pc:sldMkLst>
        <pc:spChg chg="mod">
          <ac:chgData name="伊健 杜" userId="e69aded81da48593" providerId="LiveId" clId="{C8F8AB6E-14BC-432E-91BC-04C6A02284D3}" dt="2022-10-20T11:35:46.327" v="4864"/>
          <ac:spMkLst>
            <pc:docMk/>
            <pc:sldMk cId="2521298953" sldId="1171"/>
            <ac:spMk id="6" creationId="{F83A6AC8-56F1-EB9E-DD47-C1CFF9753BBA}"/>
          </ac:spMkLst>
        </pc:spChg>
        <pc:spChg chg="mod">
          <ac:chgData name="伊健 杜" userId="e69aded81da48593" providerId="LiveId" clId="{C8F8AB6E-14BC-432E-91BC-04C6A02284D3}" dt="2022-10-20T11:35:46.327" v="4864"/>
          <ac:spMkLst>
            <pc:docMk/>
            <pc:sldMk cId="2521298953" sldId="1171"/>
            <ac:spMk id="7" creationId="{8A134A8E-94C3-0EE7-C065-45DB3136BA45}"/>
          </ac:spMkLst>
        </pc:spChg>
        <pc:picChg chg="add mod">
          <ac:chgData name="伊健 杜" userId="e69aded81da48593" providerId="LiveId" clId="{C8F8AB6E-14BC-432E-91BC-04C6A02284D3}" dt="2022-10-20T10:55:52.750" v="2815" actId="1076"/>
          <ac:picMkLst>
            <pc:docMk/>
            <pc:sldMk cId="2521298953" sldId="1171"/>
            <ac:picMk id="17410" creationId="{FB5CFE29-6C3C-BA61-EADE-97D110A5121D}"/>
          </ac:picMkLst>
        </pc:picChg>
      </pc:sldChg>
      <pc:sldChg chg="addSp delSp modSp add mod">
        <pc:chgData name="伊健 杜" userId="e69aded81da48593" providerId="LiveId" clId="{C8F8AB6E-14BC-432E-91BC-04C6A02284D3}" dt="2022-10-20T11:35:46.327" v="4864"/>
        <pc:sldMkLst>
          <pc:docMk/>
          <pc:sldMk cId="330401904" sldId="1172"/>
        </pc:sldMkLst>
        <pc:spChg chg="mod">
          <ac:chgData name="伊健 杜" userId="e69aded81da48593" providerId="LiveId" clId="{C8F8AB6E-14BC-432E-91BC-04C6A02284D3}" dt="2022-10-20T11:35:46.327" v="4864"/>
          <ac:spMkLst>
            <pc:docMk/>
            <pc:sldMk cId="330401904" sldId="1172"/>
            <ac:spMk id="6" creationId="{F83A6AC8-56F1-EB9E-DD47-C1CFF9753BBA}"/>
          </ac:spMkLst>
        </pc:spChg>
        <pc:spChg chg="mod">
          <ac:chgData name="伊健 杜" userId="e69aded81da48593" providerId="LiveId" clId="{C8F8AB6E-14BC-432E-91BC-04C6A02284D3}" dt="2022-10-20T11:35:46.327" v="4864"/>
          <ac:spMkLst>
            <pc:docMk/>
            <pc:sldMk cId="330401904" sldId="1172"/>
            <ac:spMk id="7" creationId="{8A134A8E-94C3-0EE7-C065-45DB3136BA45}"/>
          </ac:spMkLst>
        </pc:spChg>
        <pc:picChg chg="del">
          <ac:chgData name="伊健 杜" userId="e69aded81da48593" providerId="LiveId" clId="{C8F8AB6E-14BC-432E-91BC-04C6A02284D3}" dt="2022-10-20T10:59:04.539" v="2900" actId="478"/>
          <ac:picMkLst>
            <pc:docMk/>
            <pc:sldMk cId="330401904" sldId="1172"/>
            <ac:picMk id="17410" creationId="{FB5CFE29-6C3C-BA61-EADE-97D110A5121D}"/>
          </ac:picMkLst>
        </pc:picChg>
        <pc:picChg chg="add mod">
          <ac:chgData name="伊健 杜" userId="e69aded81da48593" providerId="LiveId" clId="{C8F8AB6E-14BC-432E-91BC-04C6A02284D3}" dt="2022-10-20T11:05:45.133" v="3115" actId="1076"/>
          <ac:picMkLst>
            <pc:docMk/>
            <pc:sldMk cId="330401904" sldId="1172"/>
            <ac:picMk id="20482" creationId="{EE089706-35B1-7F9D-7D05-9E53957D824C}"/>
          </ac:picMkLst>
        </pc:picChg>
      </pc:sldChg>
      <pc:sldChg chg="delSp modSp new mod">
        <pc:chgData name="伊健 杜" userId="e69aded81da48593" providerId="LiveId" clId="{C8F8AB6E-14BC-432E-91BC-04C6A02284D3}" dt="2022-10-20T11:35:46.327" v="4864"/>
        <pc:sldMkLst>
          <pc:docMk/>
          <pc:sldMk cId="1676147163" sldId="1173"/>
        </pc:sldMkLst>
        <pc:spChg chg="mod">
          <ac:chgData name="伊健 杜" userId="e69aded81da48593" providerId="LiveId" clId="{C8F8AB6E-14BC-432E-91BC-04C6A02284D3}" dt="2022-10-20T11:35:46.327" v="4864"/>
          <ac:spMkLst>
            <pc:docMk/>
            <pc:sldMk cId="1676147163" sldId="1173"/>
            <ac:spMk id="2" creationId="{12464917-890F-049D-63D0-E94A7DE8B376}"/>
          </ac:spMkLst>
        </pc:spChg>
        <pc:spChg chg="del">
          <ac:chgData name="伊健 杜" userId="e69aded81da48593" providerId="LiveId" clId="{C8F8AB6E-14BC-432E-91BC-04C6A02284D3}" dt="2022-10-20T11:06:02.318" v="3117" actId="478"/>
          <ac:spMkLst>
            <pc:docMk/>
            <pc:sldMk cId="1676147163" sldId="1173"/>
            <ac:spMk id="3" creationId="{A9CE66A8-8E33-DFAD-09F3-CC286B1DE730}"/>
          </ac:spMkLst>
        </pc:spChg>
      </pc:sldChg>
      <pc:sldChg chg="addSp modSp add mod">
        <pc:chgData name="伊健 杜" userId="e69aded81da48593" providerId="LiveId" clId="{C8F8AB6E-14BC-432E-91BC-04C6A02284D3}" dt="2022-10-20T11:35:46.327" v="4864"/>
        <pc:sldMkLst>
          <pc:docMk/>
          <pc:sldMk cId="2070736892" sldId="1174"/>
        </pc:sldMkLst>
        <pc:spChg chg="mod">
          <ac:chgData name="伊健 杜" userId="e69aded81da48593" providerId="LiveId" clId="{C8F8AB6E-14BC-432E-91BC-04C6A02284D3}" dt="2022-10-20T11:35:46.327" v="4864"/>
          <ac:spMkLst>
            <pc:docMk/>
            <pc:sldMk cId="2070736892" sldId="1174"/>
            <ac:spMk id="2" creationId="{12464917-890F-049D-63D0-E94A7DE8B376}"/>
          </ac:spMkLst>
        </pc:spChg>
        <pc:spChg chg="add mod">
          <ac:chgData name="伊健 杜" userId="e69aded81da48593" providerId="LiveId" clId="{C8F8AB6E-14BC-432E-91BC-04C6A02284D3}" dt="2022-10-20T11:35:46.327" v="4864"/>
          <ac:spMkLst>
            <pc:docMk/>
            <pc:sldMk cId="2070736892" sldId="1174"/>
            <ac:spMk id="3" creationId="{32B0B79F-9151-3598-236F-2EFF8080DEA6}"/>
          </ac:spMkLst>
        </pc:spChg>
        <pc:picChg chg="add mod">
          <ac:chgData name="伊健 杜" userId="e69aded81da48593" providerId="LiveId" clId="{C8F8AB6E-14BC-432E-91BC-04C6A02284D3}" dt="2022-10-20T11:11:38.709" v="3374" actId="1076"/>
          <ac:picMkLst>
            <pc:docMk/>
            <pc:sldMk cId="2070736892" sldId="1174"/>
            <ac:picMk id="21506" creationId="{CCF5281D-0840-323A-157B-20577CE7F358}"/>
          </ac:picMkLst>
        </pc:picChg>
      </pc:sldChg>
      <pc:sldChg chg="delSp modSp new del mod">
        <pc:chgData name="伊健 杜" userId="e69aded81da48593" providerId="LiveId" clId="{C8F8AB6E-14BC-432E-91BC-04C6A02284D3}" dt="2022-10-20T11:36:09.218" v="4865" actId="47"/>
        <pc:sldMkLst>
          <pc:docMk/>
          <pc:sldMk cId="249700359" sldId="1175"/>
        </pc:sldMkLst>
        <pc:spChg chg="mod">
          <ac:chgData name="伊健 杜" userId="e69aded81da48593" providerId="LiveId" clId="{C8F8AB6E-14BC-432E-91BC-04C6A02284D3}" dt="2022-10-20T11:09:05.461" v="3286" actId="1076"/>
          <ac:spMkLst>
            <pc:docMk/>
            <pc:sldMk cId="249700359" sldId="1175"/>
            <ac:spMk id="2" creationId="{A6ADD80C-1FCE-F458-6663-E6904BC489B7}"/>
          </ac:spMkLst>
        </pc:spChg>
        <pc:spChg chg="del">
          <ac:chgData name="伊健 杜" userId="e69aded81da48593" providerId="LiveId" clId="{C8F8AB6E-14BC-432E-91BC-04C6A02284D3}" dt="2022-10-20T11:09:03.283" v="3285" actId="478"/>
          <ac:spMkLst>
            <pc:docMk/>
            <pc:sldMk cId="249700359" sldId="1175"/>
            <ac:spMk id="3" creationId="{61048A04-17AA-AD3D-C83A-11AA183DD508}"/>
          </ac:spMkLst>
        </pc:spChg>
      </pc:sldChg>
      <pc:sldChg chg="addSp delSp modSp add mod">
        <pc:chgData name="伊健 杜" userId="e69aded81da48593" providerId="LiveId" clId="{C8F8AB6E-14BC-432E-91BC-04C6A02284D3}" dt="2022-10-20T11:35:46.327" v="4864"/>
        <pc:sldMkLst>
          <pc:docMk/>
          <pc:sldMk cId="3889756607" sldId="1176"/>
        </pc:sldMkLst>
        <pc:spChg chg="mod">
          <ac:chgData name="伊健 杜" userId="e69aded81da48593" providerId="LiveId" clId="{C8F8AB6E-14BC-432E-91BC-04C6A02284D3}" dt="2022-10-20T11:35:46.327" v="4864"/>
          <ac:spMkLst>
            <pc:docMk/>
            <pc:sldMk cId="3889756607" sldId="1176"/>
            <ac:spMk id="6" creationId="{F83A6AC8-56F1-EB9E-DD47-C1CFF9753BBA}"/>
          </ac:spMkLst>
        </pc:spChg>
        <pc:spChg chg="mod">
          <ac:chgData name="伊健 杜" userId="e69aded81da48593" providerId="LiveId" clId="{C8F8AB6E-14BC-432E-91BC-04C6A02284D3}" dt="2022-10-20T11:35:46.327" v="4864"/>
          <ac:spMkLst>
            <pc:docMk/>
            <pc:sldMk cId="3889756607" sldId="1176"/>
            <ac:spMk id="7" creationId="{8A134A8E-94C3-0EE7-C065-45DB3136BA45}"/>
          </ac:spMkLst>
        </pc:spChg>
        <pc:picChg chg="del">
          <ac:chgData name="伊健 杜" userId="e69aded81da48593" providerId="LiveId" clId="{C8F8AB6E-14BC-432E-91BC-04C6A02284D3}" dt="2022-10-20T11:13:16.693" v="3562" actId="478"/>
          <ac:picMkLst>
            <pc:docMk/>
            <pc:sldMk cId="3889756607" sldId="1176"/>
            <ac:picMk id="19458" creationId="{7C326001-99C8-310A-3726-04270081659B}"/>
          </ac:picMkLst>
        </pc:picChg>
        <pc:picChg chg="add mod">
          <ac:chgData name="伊健 杜" userId="e69aded81da48593" providerId="LiveId" clId="{C8F8AB6E-14BC-432E-91BC-04C6A02284D3}" dt="2022-10-20T11:13:34.633" v="3566" actId="1076"/>
          <ac:picMkLst>
            <pc:docMk/>
            <pc:sldMk cId="3889756607" sldId="1176"/>
            <ac:picMk id="22530" creationId="{EC1030A9-5ABA-5826-C8DF-86C34A94E8B5}"/>
          </ac:picMkLst>
        </pc:picChg>
      </pc:sldChg>
      <pc:sldChg chg="addSp delSp modSp add mod">
        <pc:chgData name="伊健 杜" userId="e69aded81da48593" providerId="LiveId" clId="{C8F8AB6E-14BC-432E-91BC-04C6A02284D3}" dt="2022-10-20T11:35:46.327" v="4864"/>
        <pc:sldMkLst>
          <pc:docMk/>
          <pc:sldMk cId="3915871308" sldId="1177"/>
        </pc:sldMkLst>
        <pc:spChg chg="mod">
          <ac:chgData name="伊健 杜" userId="e69aded81da48593" providerId="LiveId" clId="{C8F8AB6E-14BC-432E-91BC-04C6A02284D3}" dt="2022-10-20T11:35:46.327" v="4864"/>
          <ac:spMkLst>
            <pc:docMk/>
            <pc:sldMk cId="3915871308" sldId="1177"/>
            <ac:spMk id="6" creationId="{F83A6AC8-56F1-EB9E-DD47-C1CFF9753BBA}"/>
          </ac:spMkLst>
        </pc:spChg>
        <pc:spChg chg="mod">
          <ac:chgData name="伊健 杜" userId="e69aded81da48593" providerId="LiveId" clId="{C8F8AB6E-14BC-432E-91BC-04C6A02284D3}" dt="2022-10-20T11:35:46.327" v="4864"/>
          <ac:spMkLst>
            <pc:docMk/>
            <pc:sldMk cId="3915871308" sldId="1177"/>
            <ac:spMk id="7" creationId="{8A134A8E-94C3-0EE7-C065-45DB3136BA45}"/>
          </ac:spMkLst>
        </pc:spChg>
        <pc:picChg chg="del">
          <ac:chgData name="伊健 杜" userId="e69aded81da48593" providerId="LiveId" clId="{C8F8AB6E-14BC-432E-91BC-04C6A02284D3}" dt="2022-10-20T11:15:13.222" v="3716" actId="478"/>
          <ac:picMkLst>
            <pc:docMk/>
            <pc:sldMk cId="3915871308" sldId="1177"/>
            <ac:picMk id="22530" creationId="{EC1030A9-5ABA-5826-C8DF-86C34A94E8B5}"/>
          </ac:picMkLst>
        </pc:picChg>
        <pc:picChg chg="add mod">
          <ac:chgData name="伊健 杜" userId="e69aded81da48593" providerId="LiveId" clId="{C8F8AB6E-14BC-432E-91BC-04C6A02284D3}" dt="2022-10-20T11:15:16.322" v="3719" actId="14100"/>
          <ac:picMkLst>
            <pc:docMk/>
            <pc:sldMk cId="3915871308" sldId="1177"/>
            <ac:picMk id="23554" creationId="{B7545CC0-C4E0-D8D5-497C-BEBC6A52D102}"/>
          </ac:picMkLst>
        </pc:picChg>
      </pc:sldChg>
      <pc:sldChg chg="new del">
        <pc:chgData name="伊健 杜" userId="e69aded81da48593" providerId="LiveId" clId="{C8F8AB6E-14BC-432E-91BC-04C6A02284D3}" dt="2022-10-20T11:36:09.218" v="4865" actId="47"/>
        <pc:sldMkLst>
          <pc:docMk/>
          <pc:sldMk cId="3187856270" sldId="1178"/>
        </pc:sldMkLst>
      </pc:sldChg>
      <pc:sldChg chg="modSp add mod">
        <pc:chgData name="伊健 杜" userId="e69aded81da48593" providerId="LiveId" clId="{C8F8AB6E-14BC-432E-91BC-04C6A02284D3}" dt="2022-10-20T11:35:46.327" v="4864"/>
        <pc:sldMkLst>
          <pc:docMk/>
          <pc:sldMk cId="1004758835" sldId="1179"/>
        </pc:sldMkLst>
        <pc:spChg chg="mod">
          <ac:chgData name="伊健 杜" userId="e69aded81da48593" providerId="LiveId" clId="{C8F8AB6E-14BC-432E-91BC-04C6A02284D3}" dt="2022-10-20T11:35:46.327" v="4864"/>
          <ac:spMkLst>
            <pc:docMk/>
            <pc:sldMk cId="1004758835" sldId="1179"/>
            <ac:spMk id="2" creationId="{12464917-890F-049D-63D0-E94A7DE8B376}"/>
          </ac:spMkLst>
        </pc:spChg>
      </pc:sldChg>
      <pc:sldChg chg="addSp modSp add mod">
        <pc:chgData name="伊健 杜" userId="e69aded81da48593" providerId="LiveId" clId="{C8F8AB6E-14BC-432E-91BC-04C6A02284D3}" dt="2022-10-20T11:35:46.327" v="4864"/>
        <pc:sldMkLst>
          <pc:docMk/>
          <pc:sldMk cId="3027610632" sldId="1180"/>
        </pc:sldMkLst>
        <pc:spChg chg="mod">
          <ac:chgData name="伊健 杜" userId="e69aded81da48593" providerId="LiveId" clId="{C8F8AB6E-14BC-432E-91BC-04C6A02284D3}" dt="2022-10-20T11:35:46.327" v="4864"/>
          <ac:spMkLst>
            <pc:docMk/>
            <pc:sldMk cId="3027610632" sldId="1180"/>
            <ac:spMk id="2" creationId="{12464917-890F-049D-63D0-E94A7DE8B376}"/>
          </ac:spMkLst>
        </pc:spChg>
        <pc:spChg chg="add mod">
          <ac:chgData name="伊健 杜" userId="e69aded81da48593" providerId="LiveId" clId="{C8F8AB6E-14BC-432E-91BC-04C6A02284D3}" dt="2022-10-20T11:35:46.327" v="4864"/>
          <ac:spMkLst>
            <pc:docMk/>
            <pc:sldMk cId="3027610632" sldId="1180"/>
            <ac:spMk id="3" creationId="{4667C5FD-35DB-3580-213B-245EF6749E01}"/>
          </ac:spMkLst>
        </pc:spChg>
      </pc:sldChg>
      <pc:sldChg chg="addSp delSp modSp add mod">
        <pc:chgData name="伊健 杜" userId="e69aded81da48593" providerId="LiveId" clId="{C8F8AB6E-14BC-432E-91BC-04C6A02284D3}" dt="2022-10-20T11:35:46.327" v="4864"/>
        <pc:sldMkLst>
          <pc:docMk/>
          <pc:sldMk cId="2167806499" sldId="1181"/>
        </pc:sldMkLst>
        <pc:spChg chg="mod">
          <ac:chgData name="伊健 杜" userId="e69aded81da48593" providerId="LiveId" clId="{C8F8AB6E-14BC-432E-91BC-04C6A02284D3}" dt="2022-10-20T11:19:52.219" v="4058" actId="207"/>
          <ac:spMkLst>
            <pc:docMk/>
            <pc:sldMk cId="2167806499" sldId="1181"/>
            <ac:spMk id="2" creationId="{1302A11A-625D-774F-23B3-739301B530C3}"/>
          </ac:spMkLst>
        </pc:spChg>
        <pc:spChg chg="mod">
          <ac:chgData name="伊健 杜" userId="e69aded81da48593" providerId="LiveId" clId="{C8F8AB6E-14BC-432E-91BC-04C6A02284D3}" dt="2022-10-20T11:18:11.005" v="3928" actId="20577"/>
          <ac:spMkLst>
            <pc:docMk/>
            <pc:sldMk cId="2167806499" sldId="1181"/>
            <ac:spMk id="3" creationId="{A215FC4A-E6E8-CC97-2096-674B523A922B}"/>
          </ac:spMkLst>
        </pc:spChg>
        <pc:spChg chg="mod">
          <ac:chgData name="伊健 杜" userId="e69aded81da48593" providerId="LiveId" clId="{C8F8AB6E-14BC-432E-91BC-04C6A02284D3}" dt="2022-10-20T11:35:46.327" v="4864"/>
          <ac:spMkLst>
            <pc:docMk/>
            <pc:sldMk cId="2167806499" sldId="1181"/>
            <ac:spMk id="6" creationId="{F664CF38-32CE-F1ED-1F82-42C5B7FE6DC9}"/>
          </ac:spMkLst>
        </pc:spChg>
        <pc:picChg chg="del mod">
          <ac:chgData name="伊健 杜" userId="e69aded81da48593" providerId="LiveId" clId="{C8F8AB6E-14BC-432E-91BC-04C6A02284D3}" dt="2022-10-20T11:18:30.828" v="4006" actId="478"/>
          <ac:picMkLst>
            <pc:docMk/>
            <pc:sldMk cId="2167806499" sldId="1181"/>
            <ac:picMk id="1026" creationId="{38FCABA8-EA18-9F36-5A3C-0128D73DF1C2}"/>
          </ac:picMkLst>
        </pc:picChg>
        <pc:picChg chg="add mod">
          <ac:chgData name="伊健 杜" userId="e69aded81da48593" providerId="LiveId" clId="{C8F8AB6E-14BC-432E-91BC-04C6A02284D3}" dt="2022-10-20T11:19:41.838" v="4040" actId="1076"/>
          <ac:picMkLst>
            <pc:docMk/>
            <pc:sldMk cId="2167806499" sldId="1181"/>
            <ac:picMk id="24578" creationId="{6D24A102-190C-64C0-5415-39B00819D548}"/>
          </ac:picMkLst>
        </pc:picChg>
      </pc:sldChg>
      <pc:sldChg chg="addSp delSp modSp add mod">
        <pc:chgData name="伊健 杜" userId="e69aded81da48593" providerId="LiveId" clId="{C8F8AB6E-14BC-432E-91BC-04C6A02284D3}" dt="2022-10-20T11:35:46.327" v="4864"/>
        <pc:sldMkLst>
          <pc:docMk/>
          <pc:sldMk cId="1906752354" sldId="1182"/>
        </pc:sldMkLst>
        <pc:spChg chg="mod">
          <ac:chgData name="伊健 杜" userId="e69aded81da48593" providerId="LiveId" clId="{C8F8AB6E-14BC-432E-91BC-04C6A02284D3}" dt="2022-10-20T11:35:46.327" v="4864"/>
          <ac:spMkLst>
            <pc:docMk/>
            <pc:sldMk cId="1906752354" sldId="1182"/>
            <ac:spMk id="6" creationId="{F664CF38-32CE-F1ED-1F82-42C5B7FE6DC9}"/>
          </ac:spMkLst>
        </pc:spChg>
        <pc:picChg chg="del mod">
          <ac:chgData name="伊健 杜" userId="e69aded81da48593" providerId="LiveId" clId="{C8F8AB6E-14BC-432E-91BC-04C6A02284D3}" dt="2022-10-20T11:20:51.687" v="4167" actId="478"/>
          <ac:picMkLst>
            <pc:docMk/>
            <pc:sldMk cId="1906752354" sldId="1182"/>
            <ac:picMk id="24578" creationId="{6D24A102-190C-64C0-5415-39B00819D548}"/>
          </ac:picMkLst>
        </pc:picChg>
        <pc:picChg chg="add mod">
          <ac:chgData name="伊健 杜" userId="e69aded81da48593" providerId="LiveId" clId="{C8F8AB6E-14BC-432E-91BC-04C6A02284D3}" dt="2022-10-20T11:21:12.409" v="4169" actId="1076"/>
          <ac:picMkLst>
            <pc:docMk/>
            <pc:sldMk cId="1906752354" sldId="1182"/>
            <ac:picMk id="25602" creationId="{A58E6FB1-CEFF-AE1F-9B1F-131011B0DC2D}"/>
          </ac:picMkLst>
        </pc:picChg>
      </pc:sldChg>
      <pc:sldChg chg="addSp delSp modSp add mod">
        <pc:chgData name="伊健 杜" userId="e69aded81da48593" providerId="LiveId" clId="{C8F8AB6E-14BC-432E-91BC-04C6A02284D3}" dt="2022-10-20T11:35:46.327" v="4864"/>
        <pc:sldMkLst>
          <pc:docMk/>
          <pc:sldMk cId="1302317118" sldId="1183"/>
        </pc:sldMkLst>
        <pc:spChg chg="add mod">
          <ac:chgData name="伊健 杜" userId="e69aded81da48593" providerId="LiveId" clId="{C8F8AB6E-14BC-432E-91BC-04C6A02284D3}" dt="2022-10-20T11:35:46.327" v="4864"/>
          <ac:spMkLst>
            <pc:docMk/>
            <pc:sldMk cId="1302317118" sldId="1183"/>
            <ac:spMk id="4" creationId="{38C8C730-30E0-3D2A-5F5A-00E9774435DF}"/>
          </ac:spMkLst>
        </pc:spChg>
        <pc:spChg chg="mod">
          <ac:chgData name="伊健 杜" userId="e69aded81da48593" providerId="LiveId" clId="{C8F8AB6E-14BC-432E-91BC-04C6A02284D3}" dt="2022-10-20T11:35:46.327" v="4864"/>
          <ac:spMkLst>
            <pc:docMk/>
            <pc:sldMk cId="1302317118" sldId="1183"/>
            <ac:spMk id="6" creationId="{F664CF38-32CE-F1ED-1F82-42C5B7FE6DC9}"/>
          </ac:spMkLst>
        </pc:spChg>
        <pc:picChg chg="del mod">
          <ac:chgData name="伊健 杜" userId="e69aded81da48593" providerId="LiveId" clId="{C8F8AB6E-14BC-432E-91BC-04C6A02284D3}" dt="2022-10-20T11:22:51.205" v="4396" actId="478"/>
          <ac:picMkLst>
            <pc:docMk/>
            <pc:sldMk cId="1302317118" sldId="1183"/>
            <ac:picMk id="25602" creationId="{A58E6FB1-CEFF-AE1F-9B1F-131011B0DC2D}"/>
          </ac:picMkLst>
        </pc:picChg>
        <pc:picChg chg="add mod">
          <ac:chgData name="伊健 杜" userId="e69aded81da48593" providerId="LiveId" clId="{C8F8AB6E-14BC-432E-91BC-04C6A02284D3}" dt="2022-10-20T11:23:23.895" v="4405" actId="1076"/>
          <ac:picMkLst>
            <pc:docMk/>
            <pc:sldMk cId="1302317118" sldId="1183"/>
            <ac:picMk id="26626" creationId="{5A9F05BB-AE8A-3659-8855-1F5B63F88FB9}"/>
          </ac:picMkLst>
        </pc:picChg>
      </pc:sldChg>
      <pc:sldChg chg="addSp modSp add mod">
        <pc:chgData name="伊健 杜" userId="e69aded81da48593" providerId="LiveId" clId="{C8F8AB6E-14BC-432E-91BC-04C6A02284D3}" dt="2022-10-20T11:35:46.327" v="4864"/>
        <pc:sldMkLst>
          <pc:docMk/>
          <pc:sldMk cId="691852033" sldId="1184"/>
        </pc:sldMkLst>
        <pc:spChg chg="mod">
          <ac:chgData name="伊健 杜" userId="e69aded81da48593" providerId="LiveId" clId="{C8F8AB6E-14BC-432E-91BC-04C6A02284D3}" dt="2022-10-20T11:35:46.327" v="4864"/>
          <ac:spMkLst>
            <pc:docMk/>
            <pc:sldMk cId="691852033" sldId="1184"/>
            <ac:spMk id="2" creationId="{12464917-890F-049D-63D0-E94A7DE8B376}"/>
          </ac:spMkLst>
        </pc:spChg>
        <pc:spChg chg="add mod">
          <ac:chgData name="伊健 杜" userId="e69aded81da48593" providerId="LiveId" clId="{C8F8AB6E-14BC-432E-91BC-04C6A02284D3}" dt="2022-10-20T11:35:46.327" v="4864"/>
          <ac:spMkLst>
            <pc:docMk/>
            <pc:sldMk cId="691852033" sldId="1184"/>
            <ac:spMk id="4" creationId="{E3FFF621-C20A-DDF8-8A7A-0574D6062032}"/>
          </ac:spMkLst>
        </pc:spChg>
      </pc:sldChg>
      <pc:sldChg chg="addSp modSp add mod">
        <pc:chgData name="伊健 杜" userId="e69aded81da48593" providerId="LiveId" clId="{C8F8AB6E-14BC-432E-91BC-04C6A02284D3}" dt="2022-10-20T11:35:46.327" v="4864"/>
        <pc:sldMkLst>
          <pc:docMk/>
          <pc:sldMk cId="1623762558" sldId="1185"/>
        </pc:sldMkLst>
        <pc:spChg chg="mod">
          <ac:chgData name="伊健 杜" userId="e69aded81da48593" providerId="LiveId" clId="{C8F8AB6E-14BC-432E-91BC-04C6A02284D3}" dt="2022-10-20T11:35:46.327" v="4864"/>
          <ac:spMkLst>
            <pc:docMk/>
            <pc:sldMk cId="1623762558" sldId="1185"/>
            <ac:spMk id="2" creationId="{12464917-890F-049D-63D0-E94A7DE8B376}"/>
          </ac:spMkLst>
        </pc:spChg>
        <pc:spChg chg="add mod">
          <ac:chgData name="伊健 杜" userId="e69aded81da48593" providerId="LiveId" clId="{C8F8AB6E-14BC-432E-91BC-04C6A02284D3}" dt="2022-10-20T11:35:12.421" v="4800" actId="1076"/>
          <ac:spMkLst>
            <pc:docMk/>
            <pc:sldMk cId="1623762558" sldId="1185"/>
            <ac:spMk id="3" creationId="{946E2743-0897-1430-2901-A3407921E12F}"/>
          </ac:spMkLst>
        </pc:spChg>
      </pc:sldChg>
      <pc:sldChg chg="delSp modSp add mod">
        <pc:chgData name="伊健 杜" userId="e69aded81da48593" providerId="LiveId" clId="{C8F8AB6E-14BC-432E-91BC-04C6A02284D3}" dt="2022-10-20T11:35:46.327" v="4864"/>
        <pc:sldMkLst>
          <pc:docMk/>
          <pc:sldMk cId="2780857343" sldId="1186"/>
        </pc:sldMkLst>
        <pc:spChg chg="mod">
          <ac:chgData name="伊健 杜" userId="e69aded81da48593" providerId="LiveId" clId="{C8F8AB6E-14BC-432E-91BC-04C6A02284D3}" dt="2022-10-20T11:35:46.327" v="4864"/>
          <ac:spMkLst>
            <pc:docMk/>
            <pc:sldMk cId="2780857343" sldId="1186"/>
            <ac:spMk id="2" creationId="{12464917-890F-049D-63D0-E94A7DE8B376}"/>
          </ac:spMkLst>
        </pc:spChg>
        <pc:spChg chg="del">
          <ac:chgData name="伊健 杜" userId="e69aded81da48593" providerId="LiveId" clId="{C8F8AB6E-14BC-432E-91BC-04C6A02284D3}" dt="2022-10-20T11:35:17.977" v="4802" actId="478"/>
          <ac:spMkLst>
            <pc:docMk/>
            <pc:sldMk cId="2780857343" sldId="1186"/>
            <ac:spMk id="4" creationId="{E3FFF621-C20A-DDF8-8A7A-0574D6062032}"/>
          </ac:spMkLst>
        </pc:spChg>
      </pc:sldChg>
      <pc:sldChg chg="addSp delSp modSp add mod ord">
        <pc:chgData name="伊健 杜" userId="e69aded81da48593" providerId="LiveId" clId="{C8F8AB6E-14BC-432E-91BC-04C6A02284D3}" dt="2022-10-20T11:42:29.125" v="5081"/>
        <pc:sldMkLst>
          <pc:docMk/>
          <pc:sldMk cId="1525390715" sldId="1187"/>
        </pc:sldMkLst>
        <pc:spChg chg="mod">
          <ac:chgData name="伊健 杜" userId="e69aded81da48593" providerId="LiveId" clId="{C8F8AB6E-14BC-432E-91BC-04C6A02284D3}" dt="2022-10-20T11:42:29.125" v="5081"/>
          <ac:spMkLst>
            <pc:docMk/>
            <pc:sldMk cId="1525390715" sldId="1187"/>
            <ac:spMk id="6" creationId="{F83A6AC8-56F1-EB9E-DD47-C1CFF9753BBA}"/>
          </ac:spMkLst>
        </pc:spChg>
        <pc:spChg chg="add del mod">
          <ac:chgData name="伊健 杜" userId="e69aded81da48593" providerId="LiveId" clId="{C8F8AB6E-14BC-432E-91BC-04C6A02284D3}" dt="2022-10-20T11:42:29.125" v="5081"/>
          <ac:spMkLst>
            <pc:docMk/>
            <pc:sldMk cId="1525390715" sldId="1187"/>
            <ac:spMk id="7" creationId="{8A134A8E-94C3-0EE7-C065-45DB3136BA45}"/>
          </ac:spMkLst>
        </pc:spChg>
        <pc:picChg chg="del">
          <ac:chgData name="伊健 杜" userId="e69aded81da48593" providerId="LiveId" clId="{C8F8AB6E-14BC-432E-91BC-04C6A02284D3}" dt="2022-10-20T11:38:57.687" v="4931" actId="478"/>
          <ac:picMkLst>
            <pc:docMk/>
            <pc:sldMk cId="1525390715" sldId="1187"/>
            <ac:picMk id="22530" creationId="{EC1030A9-5ABA-5826-C8DF-86C34A94E8B5}"/>
          </ac:picMkLst>
        </pc:picChg>
        <pc:picChg chg="add mod">
          <ac:chgData name="伊健 杜" userId="e69aded81da48593" providerId="LiveId" clId="{C8F8AB6E-14BC-432E-91BC-04C6A02284D3}" dt="2022-10-20T11:39:40.065" v="4935" actId="1076"/>
          <ac:picMkLst>
            <pc:docMk/>
            <pc:sldMk cId="1525390715" sldId="1187"/>
            <ac:picMk id="27650" creationId="{C811F717-4C32-A028-31DD-9CB28E05FECD}"/>
          </ac:picMkLst>
        </pc:picChg>
      </pc:sldChg>
      <pc:sldChg chg="addSp delSp modSp add mod">
        <pc:chgData name="伊健 杜" userId="e69aded81da48593" providerId="LiveId" clId="{C8F8AB6E-14BC-432E-91BC-04C6A02284D3}" dt="2022-10-20T11:42:29.125" v="5081"/>
        <pc:sldMkLst>
          <pc:docMk/>
          <pc:sldMk cId="1226478650" sldId="1188"/>
        </pc:sldMkLst>
        <pc:spChg chg="mod">
          <ac:chgData name="伊健 杜" userId="e69aded81da48593" providerId="LiveId" clId="{C8F8AB6E-14BC-432E-91BC-04C6A02284D3}" dt="2022-10-20T11:42:29.125" v="5081"/>
          <ac:spMkLst>
            <pc:docMk/>
            <pc:sldMk cId="1226478650" sldId="1188"/>
            <ac:spMk id="2" creationId="{12464917-890F-049D-63D0-E94A7DE8B376}"/>
          </ac:spMkLst>
        </pc:spChg>
        <pc:spChg chg="add del mod">
          <ac:chgData name="伊健 杜" userId="e69aded81da48593" providerId="LiveId" clId="{C8F8AB6E-14BC-432E-91BC-04C6A02284D3}" dt="2022-10-20T11:40:04.939" v="4986" actId="478"/>
          <ac:spMkLst>
            <pc:docMk/>
            <pc:sldMk cId="1226478650" sldId="1188"/>
            <ac:spMk id="3" creationId="{AB880E51-8066-FC3F-4282-8F89C13DAE82}"/>
          </ac:spMkLst>
        </pc:spChg>
        <pc:spChg chg="del">
          <ac:chgData name="伊健 杜" userId="e69aded81da48593" providerId="LiveId" clId="{C8F8AB6E-14BC-432E-91BC-04C6A02284D3}" dt="2022-10-20T11:39:46.469" v="4937" actId="478"/>
          <ac:spMkLst>
            <pc:docMk/>
            <pc:sldMk cId="1226478650" sldId="1188"/>
            <ac:spMk id="4" creationId="{E3FFF621-C20A-DDF8-8A7A-0574D6062032}"/>
          </ac:spMkLst>
        </pc:spChg>
      </pc:sldChg>
      <pc:sldChg chg="add del">
        <pc:chgData name="伊健 杜" userId="e69aded81da48593" providerId="LiveId" clId="{C8F8AB6E-14BC-432E-91BC-04C6A02284D3}" dt="2022-10-20T11:40:19.685" v="4990" actId="47"/>
        <pc:sldMkLst>
          <pc:docMk/>
          <pc:sldMk cId="79928132" sldId="1189"/>
        </pc:sldMkLst>
      </pc:sldChg>
      <pc:sldChg chg="modSp add mod">
        <pc:chgData name="伊健 杜" userId="e69aded81da48593" providerId="LiveId" clId="{C8F8AB6E-14BC-432E-91BC-04C6A02284D3}" dt="2022-10-20T11:42:29.125" v="5081"/>
        <pc:sldMkLst>
          <pc:docMk/>
          <pc:sldMk cId="1364664454" sldId="1189"/>
        </pc:sldMkLst>
        <pc:spChg chg="mod">
          <ac:chgData name="伊健 杜" userId="e69aded81da48593" providerId="LiveId" clId="{C8F8AB6E-14BC-432E-91BC-04C6A02284D3}" dt="2022-10-20T11:42:29.125" v="5081"/>
          <ac:spMkLst>
            <pc:docMk/>
            <pc:sldMk cId="1364664454" sldId="1189"/>
            <ac:spMk id="2" creationId="{12464917-890F-049D-63D0-E94A7DE8B376}"/>
          </ac:spMkLst>
        </pc:spChg>
      </pc:sldChg>
    </pc:docChg>
  </pc:docChgLst>
  <pc:docChgLst>
    <pc:chgData name="伊健 杜" userId="e69aded81da48593" providerId="LiveId" clId="{797B5AC5-0C22-43F7-87C5-83E5A38BDB0F}"/>
    <pc:docChg chg="undo custSel addSld delSld modSld sldOrd">
      <pc:chgData name="伊健 杜" userId="e69aded81da48593" providerId="LiveId" clId="{797B5AC5-0C22-43F7-87C5-83E5A38BDB0F}" dt="2023-02-22T15:28:40.447" v="4895" actId="478"/>
      <pc:docMkLst>
        <pc:docMk/>
      </pc:docMkLst>
      <pc:sldChg chg="modSp mod">
        <pc:chgData name="伊健 杜" userId="e69aded81da48593" providerId="LiveId" clId="{797B5AC5-0C22-43F7-87C5-83E5A38BDB0F}" dt="2023-02-22T04:51:16.199" v="1" actId="20577"/>
        <pc:sldMkLst>
          <pc:docMk/>
          <pc:sldMk cId="1206195055" sldId="1836"/>
        </pc:sldMkLst>
        <pc:spChg chg="mod">
          <ac:chgData name="伊健 杜" userId="e69aded81da48593" providerId="LiveId" clId="{797B5AC5-0C22-43F7-87C5-83E5A38BDB0F}" dt="2023-02-22T04:51:16.199" v="1" actId="20577"/>
          <ac:spMkLst>
            <pc:docMk/>
            <pc:sldMk cId="1206195055" sldId="1836"/>
            <ac:spMk id="2" creationId="{3D78739E-41E8-236E-E230-B8B23241333A}"/>
          </ac:spMkLst>
        </pc:spChg>
      </pc:sldChg>
      <pc:sldChg chg="del">
        <pc:chgData name="伊健 杜" userId="e69aded81da48593" providerId="LiveId" clId="{797B5AC5-0C22-43F7-87C5-83E5A38BDB0F}" dt="2023-02-22T05:22:14.473" v="269" actId="47"/>
        <pc:sldMkLst>
          <pc:docMk/>
          <pc:sldMk cId="601978743" sldId="1866"/>
        </pc:sldMkLst>
      </pc:sldChg>
      <pc:sldChg chg="addSp delSp modSp mod">
        <pc:chgData name="伊健 杜" userId="e69aded81da48593" providerId="LiveId" clId="{797B5AC5-0C22-43F7-87C5-83E5A38BDB0F}" dt="2023-02-22T05:16:30.175" v="76" actId="1076"/>
        <pc:sldMkLst>
          <pc:docMk/>
          <pc:sldMk cId="1185750856" sldId="1870"/>
        </pc:sldMkLst>
        <pc:spChg chg="mod">
          <ac:chgData name="伊健 杜" userId="e69aded81da48593" providerId="LiveId" clId="{797B5AC5-0C22-43F7-87C5-83E5A38BDB0F}" dt="2023-02-22T04:59:16.147" v="45" actId="122"/>
          <ac:spMkLst>
            <pc:docMk/>
            <pc:sldMk cId="1185750856" sldId="1870"/>
            <ac:spMk id="2" creationId="{10304424-DB4A-36E7-9E0D-D32A5DD0F26C}"/>
          </ac:spMkLst>
        </pc:spChg>
        <pc:spChg chg="add mod">
          <ac:chgData name="伊健 杜" userId="e69aded81da48593" providerId="LiveId" clId="{797B5AC5-0C22-43F7-87C5-83E5A38BDB0F}" dt="2023-02-22T05:15:34.619" v="70" actId="1076"/>
          <ac:spMkLst>
            <pc:docMk/>
            <pc:sldMk cId="1185750856" sldId="1870"/>
            <ac:spMk id="3" creationId="{94F00586-F1E4-048E-EB82-823FE7B47C2D}"/>
          </ac:spMkLst>
        </pc:spChg>
        <pc:spChg chg="del">
          <ac:chgData name="伊健 杜" userId="e69aded81da48593" providerId="LiveId" clId="{797B5AC5-0C22-43F7-87C5-83E5A38BDB0F}" dt="2023-02-22T04:58:55.033" v="6" actId="478"/>
          <ac:spMkLst>
            <pc:docMk/>
            <pc:sldMk cId="1185750856" sldId="1870"/>
            <ac:spMk id="5" creationId="{E7287B0E-EF55-E721-8EFA-9A9183C0EDF9}"/>
          </ac:spMkLst>
        </pc:spChg>
        <pc:picChg chg="add mod">
          <ac:chgData name="伊健 杜" userId="e69aded81da48593" providerId="LiveId" clId="{797B5AC5-0C22-43F7-87C5-83E5A38BDB0F}" dt="2023-02-22T05:15:34.619" v="70" actId="1076"/>
          <ac:picMkLst>
            <pc:docMk/>
            <pc:sldMk cId="1185750856" sldId="1870"/>
            <ac:picMk id="4" creationId="{22B0189D-6293-E35D-E84B-A059AA59F1E9}"/>
          </ac:picMkLst>
        </pc:picChg>
        <pc:picChg chg="add mod">
          <ac:chgData name="伊健 杜" userId="e69aded81da48593" providerId="LiveId" clId="{797B5AC5-0C22-43F7-87C5-83E5A38BDB0F}" dt="2023-02-22T05:15:48.096" v="74" actId="1076"/>
          <ac:picMkLst>
            <pc:docMk/>
            <pc:sldMk cId="1185750856" sldId="1870"/>
            <ac:picMk id="6" creationId="{D999E142-3AAD-C966-7EA6-332C8654BFFA}"/>
          </ac:picMkLst>
        </pc:picChg>
        <pc:picChg chg="del">
          <ac:chgData name="伊健 杜" userId="e69aded81da48593" providerId="LiveId" clId="{797B5AC5-0C22-43F7-87C5-83E5A38BDB0F}" dt="2023-02-22T04:58:55.033" v="6" actId="478"/>
          <ac:picMkLst>
            <pc:docMk/>
            <pc:sldMk cId="1185750856" sldId="1870"/>
            <ac:picMk id="1026" creationId="{54C21841-146E-1CF6-47E7-668B4F278DDC}"/>
          </ac:picMkLst>
        </pc:picChg>
        <pc:picChg chg="add mod">
          <ac:chgData name="伊健 杜" userId="e69aded81da48593" providerId="LiveId" clId="{797B5AC5-0C22-43F7-87C5-83E5A38BDB0F}" dt="2023-02-22T05:16:30.175" v="76" actId="1076"/>
          <ac:picMkLst>
            <pc:docMk/>
            <pc:sldMk cId="1185750856" sldId="1870"/>
            <ac:picMk id="1028" creationId="{6BB02CF9-5EAA-7E7E-4A73-7A2106942F82}"/>
          </ac:picMkLst>
        </pc:picChg>
      </pc:sldChg>
      <pc:sldChg chg="del">
        <pc:chgData name="伊健 杜" userId="e69aded81da48593" providerId="LiveId" clId="{797B5AC5-0C22-43F7-87C5-83E5A38BDB0F}" dt="2023-02-22T04:53:39.921" v="2" actId="47"/>
        <pc:sldMkLst>
          <pc:docMk/>
          <pc:sldMk cId="4147731477" sldId="2189"/>
        </pc:sldMkLst>
      </pc:sldChg>
      <pc:sldChg chg="del">
        <pc:chgData name="伊健 杜" userId="e69aded81da48593" providerId="LiveId" clId="{797B5AC5-0C22-43F7-87C5-83E5A38BDB0F}" dt="2023-02-22T04:53:42.884" v="3" actId="47"/>
        <pc:sldMkLst>
          <pc:docMk/>
          <pc:sldMk cId="3251590188" sldId="2190"/>
        </pc:sldMkLst>
      </pc:sldChg>
      <pc:sldChg chg="del">
        <pc:chgData name="伊健 杜" userId="e69aded81da48593" providerId="LiveId" clId="{797B5AC5-0C22-43F7-87C5-83E5A38BDB0F}" dt="2023-02-22T04:53:42.884" v="3" actId="47"/>
        <pc:sldMkLst>
          <pc:docMk/>
          <pc:sldMk cId="3959936085" sldId="2191"/>
        </pc:sldMkLst>
      </pc:sldChg>
      <pc:sldChg chg="addSp delSp modSp add del mod">
        <pc:chgData name="伊健 杜" userId="e69aded81da48593" providerId="LiveId" clId="{797B5AC5-0C22-43F7-87C5-83E5A38BDB0F}" dt="2023-02-22T13:09:56.424" v="4871"/>
        <pc:sldMkLst>
          <pc:docMk/>
          <pc:sldMk cId="1649950130" sldId="2222"/>
        </pc:sldMkLst>
        <pc:spChg chg="del">
          <ac:chgData name="伊健 杜" userId="e69aded81da48593" providerId="LiveId" clId="{797B5AC5-0C22-43F7-87C5-83E5A38BDB0F}" dt="2023-02-22T12:28:24.918" v="3414" actId="478"/>
          <ac:spMkLst>
            <pc:docMk/>
            <pc:sldMk cId="1649950130" sldId="2222"/>
            <ac:spMk id="2" creationId="{C0DDC4A4-8841-9717-4B2D-91F7B79965CB}"/>
          </ac:spMkLst>
        </pc:spChg>
        <pc:spChg chg="mod">
          <ac:chgData name="伊健 杜" userId="e69aded81da48593" providerId="LiveId" clId="{797B5AC5-0C22-43F7-87C5-83E5A38BDB0F}" dt="2023-02-22T13:09:56.424" v="4871"/>
          <ac:spMkLst>
            <pc:docMk/>
            <pc:sldMk cId="1649950130" sldId="2222"/>
            <ac:spMk id="3" creationId="{AFF80177-B508-486C-D283-AFDDC448C9C4}"/>
          </ac:spMkLst>
        </pc:spChg>
        <pc:spChg chg="add mod">
          <ac:chgData name="伊健 杜" userId="e69aded81da48593" providerId="LiveId" clId="{797B5AC5-0C22-43F7-87C5-83E5A38BDB0F}" dt="2023-02-22T12:27:14.322" v="3300" actId="1076"/>
          <ac:spMkLst>
            <pc:docMk/>
            <pc:sldMk cId="1649950130" sldId="2222"/>
            <ac:spMk id="4" creationId="{AEB96B34-8719-6DA0-797F-9E7428EE09A9}"/>
          </ac:spMkLst>
        </pc:spChg>
        <pc:spChg chg="mod">
          <ac:chgData name="伊健 杜" userId="e69aded81da48593" providerId="LiveId" clId="{797B5AC5-0C22-43F7-87C5-83E5A38BDB0F}" dt="2023-02-22T12:27:11.217" v="3297" actId="1076"/>
          <ac:spMkLst>
            <pc:docMk/>
            <pc:sldMk cId="1649950130" sldId="2222"/>
            <ac:spMk id="5" creationId="{AE22C5B0-802A-DD21-6C99-331819EEBDCC}"/>
          </ac:spMkLst>
        </pc:spChg>
        <pc:spChg chg="del">
          <ac:chgData name="伊健 杜" userId="e69aded81da48593" providerId="LiveId" clId="{797B5AC5-0C22-43F7-87C5-83E5A38BDB0F}" dt="2023-02-22T12:27:07.767" v="3295" actId="478"/>
          <ac:spMkLst>
            <pc:docMk/>
            <pc:sldMk cId="1649950130" sldId="2222"/>
            <ac:spMk id="6" creationId="{DA04786D-3FE1-B0BF-2654-021227D4ECC0}"/>
          </ac:spMkLst>
        </pc:spChg>
        <pc:spChg chg="del">
          <ac:chgData name="伊健 杜" userId="e69aded81da48593" providerId="LiveId" clId="{797B5AC5-0C22-43F7-87C5-83E5A38BDB0F}" dt="2023-02-22T12:27:06.669" v="3294" actId="478"/>
          <ac:spMkLst>
            <pc:docMk/>
            <pc:sldMk cId="1649950130" sldId="2222"/>
            <ac:spMk id="7" creationId="{9D09D09D-0010-77F7-9F97-22B099F990B8}"/>
          </ac:spMkLst>
        </pc:spChg>
        <pc:spChg chg="add mod">
          <ac:chgData name="伊健 杜" userId="e69aded81da48593" providerId="LiveId" clId="{797B5AC5-0C22-43F7-87C5-83E5A38BDB0F}" dt="2023-02-22T12:27:41.148" v="3310" actId="1076"/>
          <ac:spMkLst>
            <pc:docMk/>
            <pc:sldMk cId="1649950130" sldId="2222"/>
            <ac:spMk id="8" creationId="{C16E707B-AA4F-0F03-2DF7-BEEF1C848814}"/>
          </ac:spMkLst>
        </pc:spChg>
        <pc:spChg chg="add del mod">
          <ac:chgData name="伊健 杜" userId="e69aded81da48593" providerId="LiveId" clId="{797B5AC5-0C22-43F7-87C5-83E5A38BDB0F}" dt="2023-02-22T12:28:47.265" v="3418"/>
          <ac:spMkLst>
            <pc:docMk/>
            <pc:sldMk cId="1649950130" sldId="2222"/>
            <ac:spMk id="9" creationId="{8AD13A3E-AA31-B7B1-43FE-D0FD9A987126}"/>
          </ac:spMkLst>
        </pc:spChg>
        <pc:spChg chg="mod">
          <ac:chgData name="伊健 杜" userId="e69aded81da48593" providerId="LiveId" clId="{797B5AC5-0C22-43F7-87C5-83E5A38BDB0F}" dt="2023-02-22T12:27:17.749" v="3301" actId="1076"/>
          <ac:spMkLst>
            <pc:docMk/>
            <pc:sldMk cId="1649950130" sldId="2222"/>
            <ac:spMk id="10" creationId="{775124FD-46F6-133D-886E-330114BE8359}"/>
          </ac:spMkLst>
        </pc:spChg>
        <pc:spChg chg="add mod">
          <ac:chgData name="伊健 杜" userId="e69aded81da48593" providerId="LiveId" clId="{797B5AC5-0C22-43F7-87C5-83E5A38BDB0F}" dt="2023-02-22T12:31:15.117" v="3548" actId="1076"/>
          <ac:spMkLst>
            <pc:docMk/>
            <pc:sldMk cId="1649950130" sldId="2222"/>
            <ac:spMk id="11" creationId="{1C76FED4-FCE9-602A-4591-CCA5C1A80B46}"/>
          </ac:spMkLst>
        </pc:spChg>
        <pc:spChg chg="mod">
          <ac:chgData name="伊健 杜" userId="e69aded81da48593" providerId="LiveId" clId="{797B5AC5-0C22-43F7-87C5-83E5A38BDB0F}" dt="2023-02-22T13:09:56.424" v="4871"/>
          <ac:spMkLst>
            <pc:docMk/>
            <pc:sldMk cId="1649950130" sldId="2222"/>
            <ac:spMk id="12" creationId="{566E938F-8B7F-45C0-0B4C-43DED0666BD4}"/>
          </ac:spMkLst>
        </pc:spChg>
        <pc:picChg chg="del">
          <ac:chgData name="伊健 杜" userId="e69aded81da48593" providerId="LiveId" clId="{797B5AC5-0C22-43F7-87C5-83E5A38BDB0F}" dt="2023-02-22T12:28:24.918" v="3414" actId="478"/>
          <ac:picMkLst>
            <pc:docMk/>
            <pc:sldMk cId="1649950130" sldId="2222"/>
            <ac:picMk id="4098" creationId="{8E3C29A0-FF15-DE7D-422A-4F199FC8192B}"/>
          </ac:picMkLst>
        </pc:picChg>
        <pc:picChg chg="del">
          <ac:chgData name="伊健 杜" userId="e69aded81da48593" providerId="LiveId" clId="{797B5AC5-0C22-43F7-87C5-83E5A38BDB0F}" dt="2023-02-22T12:28:24.918" v="3414" actId="478"/>
          <ac:picMkLst>
            <pc:docMk/>
            <pc:sldMk cId="1649950130" sldId="2222"/>
            <ac:picMk id="4100" creationId="{0AA36CAC-D37C-4A68-CE8B-4B302F95CA01}"/>
          </ac:picMkLst>
        </pc:picChg>
        <pc:picChg chg="add mod">
          <ac:chgData name="伊健 杜" userId="e69aded81da48593" providerId="LiveId" clId="{797B5AC5-0C22-43F7-87C5-83E5A38BDB0F}" dt="2023-02-22T13:00:43.070" v="4858" actId="1076"/>
          <ac:picMkLst>
            <pc:docMk/>
            <pc:sldMk cId="1649950130" sldId="2222"/>
            <ac:picMk id="15362" creationId="{19B06D4C-8B84-0AC2-F91E-F8375BA1F3A2}"/>
          </ac:picMkLst>
        </pc:picChg>
      </pc:sldChg>
      <pc:sldChg chg="del">
        <pc:chgData name="伊健 杜" userId="e69aded81da48593" providerId="LiveId" clId="{797B5AC5-0C22-43F7-87C5-83E5A38BDB0F}" dt="2023-02-22T04:53:39.921" v="2" actId="47"/>
        <pc:sldMkLst>
          <pc:docMk/>
          <pc:sldMk cId="915865001" sldId="2223"/>
        </pc:sldMkLst>
      </pc:sldChg>
      <pc:sldChg chg="del">
        <pc:chgData name="伊健 杜" userId="e69aded81da48593" providerId="LiveId" clId="{797B5AC5-0C22-43F7-87C5-83E5A38BDB0F}" dt="2023-02-22T04:53:53.374" v="4" actId="47"/>
        <pc:sldMkLst>
          <pc:docMk/>
          <pc:sldMk cId="119649316" sldId="2224"/>
        </pc:sldMkLst>
      </pc:sldChg>
      <pc:sldChg chg="del">
        <pc:chgData name="伊健 杜" userId="e69aded81da48593" providerId="LiveId" clId="{797B5AC5-0C22-43F7-87C5-83E5A38BDB0F}" dt="2023-02-22T04:53:53.374" v="4" actId="47"/>
        <pc:sldMkLst>
          <pc:docMk/>
          <pc:sldMk cId="2171478332" sldId="2225"/>
        </pc:sldMkLst>
      </pc:sldChg>
      <pc:sldChg chg="add del">
        <pc:chgData name="伊健 杜" userId="e69aded81da48593" providerId="LiveId" clId="{797B5AC5-0C22-43F7-87C5-83E5A38BDB0F}" dt="2023-02-22T13:02:45.793" v="4870"/>
        <pc:sldMkLst>
          <pc:docMk/>
          <pc:sldMk cId="2212759090" sldId="2226"/>
        </pc:sldMkLst>
      </pc:sldChg>
      <pc:sldChg chg="del">
        <pc:chgData name="伊健 杜" userId="e69aded81da48593" providerId="LiveId" clId="{797B5AC5-0C22-43F7-87C5-83E5A38BDB0F}" dt="2023-02-22T04:53:53.374" v="4" actId="47"/>
        <pc:sldMkLst>
          <pc:docMk/>
          <pc:sldMk cId="2375999010" sldId="2227"/>
        </pc:sldMkLst>
      </pc:sldChg>
      <pc:sldChg chg="add del">
        <pc:chgData name="伊健 杜" userId="e69aded81da48593" providerId="LiveId" clId="{797B5AC5-0C22-43F7-87C5-83E5A38BDB0F}" dt="2023-02-22T13:02:45.793" v="4870"/>
        <pc:sldMkLst>
          <pc:docMk/>
          <pc:sldMk cId="1667927401" sldId="2228"/>
        </pc:sldMkLst>
      </pc:sldChg>
      <pc:sldChg chg="add del">
        <pc:chgData name="伊健 杜" userId="e69aded81da48593" providerId="LiveId" clId="{797B5AC5-0C22-43F7-87C5-83E5A38BDB0F}" dt="2023-02-22T13:02:45.793" v="4870"/>
        <pc:sldMkLst>
          <pc:docMk/>
          <pc:sldMk cId="2961070994" sldId="2229"/>
        </pc:sldMkLst>
      </pc:sldChg>
      <pc:sldChg chg="add del">
        <pc:chgData name="伊健 杜" userId="e69aded81da48593" providerId="LiveId" clId="{797B5AC5-0C22-43F7-87C5-83E5A38BDB0F}" dt="2023-02-22T13:02:45.793" v="4870"/>
        <pc:sldMkLst>
          <pc:docMk/>
          <pc:sldMk cId="3549436785" sldId="2230"/>
        </pc:sldMkLst>
      </pc:sldChg>
      <pc:sldChg chg="del">
        <pc:chgData name="伊健 杜" userId="e69aded81da48593" providerId="LiveId" clId="{797B5AC5-0C22-43F7-87C5-83E5A38BDB0F}" dt="2023-02-22T04:53:53.374" v="4" actId="47"/>
        <pc:sldMkLst>
          <pc:docMk/>
          <pc:sldMk cId="1673292072" sldId="2231"/>
        </pc:sldMkLst>
      </pc:sldChg>
      <pc:sldChg chg="del">
        <pc:chgData name="伊健 杜" userId="e69aded81da48593" providerId="LiveId" clId="{797B5AC5-0C22-43F7-87C5-83E5A38BDB0F}" dt="2023-02-22T04:53:53.374" v="4" actId="47"/>
        <pc:sldMkLst>
          <pc:docMk/>
          <pc:sldMk cId="3686662755" sldId="2232"/>
        </pc:sldMkLst>
      </pc:sldChg>
      <pc:sldChg chg="del">
        <pc:chgData name="伊健 杜" userId="e69aded81da48593" providerId="LiveId" clId="{797B5AC5-0C22-43F7-87C5-83E5A38BDB0F}" dt="2023-02-22T04:53:53.374" v="4" actId="47"/>
        <pc:sldMkLst>
          <pc:docMk/>
          <pc:sldMk cId="1237289689" sldId="2233"/>
        </pc:sldMkLst>
      </pc:sldChg>
      <pc:sldChg chg="del">
        <pc:chgData name="伊健 杜" userId="e69aded81da48593" providerId="LiveId" clId="{797B5AC5-0C22-43F7-87C5-83E5A38BDB0F}" dt="2023-02-22T04:53:53.374" v="4" actId="47"/>
        <pc:sldMkLst>
          <pc:docMk/>
          <pc:sldMk cId="6844166" sldId="2234"/>
        </pc:sldMkLst>
      </pc:sldChg>
      <pc:sldChg chg="del">
        <pc:chgData name="伊健 杜" userId="e69aded81da48593" providerId="LiveId" clId="{797B5AC5-0C22-43F7-87C5-83E5A38BDB0F}" dt="2023-02-22T04:53:53.374" v="4" actId="47"/>
        <pc:sldMkLst>
          <pc:docMk/>
          <pc:sldMk cId="3575517933" sldId="2235"/>
        </pc:sldMkLst>
      </pc:sldChg>
      <pc:sldChg chg="del">
        <pc:chgData name="伊健 杜" userId="e69aded81da48593" providerId="LiveId" clId="{797B5AC5-0C22-43F7-87C5-83E5A38BDB0F}" dt="2023-02-22T04:53:53.374" v="4" actId="47"/>
        <pc:sldMkLst>
          <pc:docMk/>
          <pc:sldMk cId="3200574079" sldId="2236"/>
        </pc:sldMkLst>
      </pc:sldChg>
      <pc:sldChg chg="del">
        <pc:chgData name="伊健 杜" userId="e69aded81da48593" providerId="LiveId" clId="{797B5AC5-0C22-43F7-87C5-83E5A38BDB0F}" dt="2023-02-22T04:53:53.374" v="4" actId="47"/>
        <pc:sldMkLst>
          <pc:docMk/>
          <pc:sldMk cId="2848262092" sldId="2237"/>
        </pc:sldMkLst>
      </pc:sldChg>
      <pc:sldChg chg="del">
        <pc:chgData name="伊健 杜" userId="e69aded81da48593" providerId="LiveId" clId="{797B5AC5-0C22-43F7-87C5-83E5A38BDB0F}" dt="2023-02-22T04:53:53.374" v="4" actId="47"/>
        <pc:sldMkLst>
          <pc:docMk/>
          <pc:sldMk cId="3192034466" sldId="2238"/>
        </pc:sldMkLst>
      </pc:sldChg>
      <pc:sldChg chg="del">
        <pc:chgData name="伊健 杜" userId="e69aded81da48593" providerId="LiveId" clId="{797B5AC5-0C22-43F7-87C5-83E5A38BDB0F}" dt="2023-02-22T04:53:53.374" v="4" actId="47"/>
        <pc:sldMkLst>
          <pc:docMk/>
          <pc:sldMk cId="3880096558" sldId="2239"/>
        </pc:sldMkLst>
      </pc:sldChg>
      <pc:sldChg chg="del">
        <pc:chgData name="伊健 杜" userId="e69aded81da48593" providerId="LiveId" clId="{797B5AC5-0C22-43F7-87C5-83E5A38BDB0F}" dt="2023-02-22T04:53:53.374" v="4" actId="47"/>
        <pc:sldMkLst>
          <pc:docMk/>
          <pc:sldMk cId="3083138883" sldId="2240"/>
        </pc:sldMkLst>
      </pc:sldChg>
      <pc:sldChg chg="del">
        <pc:chgData name="伊健 杜" userId="e69aded81da48593" providerId="LiveId" clId="{797B5AC5-0C22-43F7-87C5-83E5A38BDB0F}" dt="2023-02-22T04:53:53.374" v="4" actId="47"/>
        <pc:sldMkLst>
          <pc:docMk/>
          <pc:sldMk cId="4266393787" sldId="2241"/>
        </pc:sldMkLst>
      </pc:sldChg>
      <pc:sldChg chg="del">
        <pc:chgData name="伊健 杜" userId="e69aded81da48593" providerId="LiveId" clId="{797B5AC5-0C22-43F7-87C5-83E5A38BDB0F}" dt="2023-02-22T04:53:53.374" v="4" actId="47"/>
        <pc:sldMkLst>
          <pc:docMk/>
          <pc:sldMk cId="3773866786" sldId="2242"/>
        </pc:sldMkLst>
      </pc:sldChg>
      <pc:sldChg chg="del">
        <pc:chgData name="伊健 杜" userId="e69aded81da48593" providerId="LiveId" clId="{797B5AC5-0C22-43F7-87C5-83E5A38BDB0F}" dt="2023-02-22T04:53:53.374" v="4" actId="47"/>
        <pc:sldMkLst>
          <pc:docMk/>
          <pc:sldMk cId="4029286358" sldId="2243"/>
        </pc:sldMkLst>
      </pc:sldChg>
      <pc:sldChg chg="del">
        <pc:chgData name="伊健 杜" userId="e69aded81da48593" providerId="LiveId" clId="{797B5AC5-0C22-43F7-87C5-83E5A38BDB0F}" dt="2023-02-22T04:53:53.374" v="4" actId="47"/>
        <pc:sldMkLst>
          <pc:docMk/>
          <pc:sldMk cId="2737644136" sldId="2244"/>
        </pc:sldMkLst>
      </pc:sldChg>
      <pc:sldChg chg="del">
        <pc:chgData name="伊健 杜" userId="e69aded81da48593" providerId="LiveId" clId="{797B5AC5-0C22-43F7-87C5-83E5A38BDB0F}" dt="2023-02-22T04:53:53.374" v="4" actId="47"/>
        <pc:sldMkLst>
          <pc:docMk/>
          <pc:sldMk cId="2012142691" sldId="2245"/>
        </pc:sldMkLst>
      </pc:sldChg>
      <pc:sldChg chg="del">
        <pc:chgData name="伊健 杜" userId="e69aded81da48593" providerId="LiveId" clId="{797B5AC5-0C22-43F7-87C5-83E5A38BDB0F}" dt="2023-02-22T04:53:53.374" v="4" actId="47"/>
        <pc:sldMkLst>
          <pc:docMk/>
          <pc:sldMk cId="1940879293" sldId="2246"/>
        </pc:sldMkLst>
      </pc:sldChg>
      <pc:sldChg chg="del">
        <pc:chgData name="伊健 杜" userId="e69aded81da48593" providerId="LiveId" clId="{797B5AC5-0C22-43F7-87C5-83E5A38BDB0F}" dt="2023-02-22T04:53:53.374" v="4" actId="47"/>
        <pc:sldMkLst>
          <pc:docMk/>
          <pc:sldMk cId="867876123" sldId="2247"/>
        </pc:sldMkLst>
      </pc:sldChg>
      <pc:sldChg chg="del">
        <pc:chgData name="伊健 杜" userId="e69aded81da48593" providerId="LiveId" clId="{797B5AC5-0C22-43F7-87C5-83E5A38BDB0F}" dt="2023-02-22T04:53:53.374" v="4" actId="47"/>
        <pc:sldMkLst>
          <pc:docMk/>
          <pc:sldMk cId="1206652299" sldId="2248"/>
        </pc:sldMkLst>
      </pc:sldChg>
      <pc:sldChg chg="del">
        <pc:chgData name="伊健 杜" userId="e69aded81da48593" providerId="LiveId" clId="{797B5AC5-0C22-43F7-87C5-83E5A38BDB0F}" dt="2023-02-22T04:53:53.374" v="4" actId="47"/>
        <pc:sldMkLst>
          <pc:docMk/>
          <pc:sldMk cId="1402655408" sldId="2249"/>
        </pc:sldMkLst>
      </pc:sldChg>
      <pc:sldChg chg="del">
        <pc:chgData name="伊健 杜" userId="e69aded81da48593" providerId="LiveId" clId="{797B5AC5-0C22-43F7-87C5-83E5A38BDB0F}" dt="2023-02-22T04:53:53.374" v="4" actId="47"/>
        <pc:sldMkLst>
          <pc:docMk/>
          <pc:sldMk cId="3546783395" sldId="2250"/>
        </pc:sldMkLst>
      </pc:sldChg>
      <pc:sldChg chg="del">
        <pc:chgData name="伊健 杜" userId="e69aded81da48593" providerId="LiveId" clId="{797B5AC5-0C22-43F7-87C5-83E5A38BDB0F}" dt="2023-02-22T04:53:53.374" v="4" actId="47"/>
        <pc:sldMkLst>
          <pc:docMk/>
          <pc:sldMk cId="364054386" sldId="2251"/>
        </pc:sldMkLst>
      </pc:sldChg>
      <pc:sldChg chg="del">
        <pc:chgData name="伊健 杜" userId="e69aded81da48593" providerId="LiveId" clId="{797B5AC5-0C22-43F7-87C5-83E5A38BDB0F}" dt="2023-02-22T04:53:53.374" v="4" actId="47"/>
        <pc:sldMkLst>
          <pc:docMk/>
          <pc:sldMk cId="3685489568" sldId="2252"/>
        </pc:sldMkLst>
      </pc:sldChg>
      <pc:sldChg chg="del">
        <pc:chgData name="伊健 杜" userId="e69aded81da48593" providerId="LiveId" clId="{797B5AC5-0C22-43F7-87C5-83E5A38BDB0F}" dt="2023-02-22T04:53:53.374" v="4" actId="47"/>
        <pc:sldMkLst>
          <pc:docMk/>
          <pc:sldMk cId="3371019328" sldId="2253"/>
        </pc:sldMkLst>
      </pc:sldChg>
      <pc:sldChg chg="del">
        <pc:chgData name="伊健 杜" userId="e69aded81da48593" providerId="LiveId" clId="{797B5AC5-0C22-43F7-87C5-83E5A38BDB0F}" dt="2023-02-22T04:53:53.374" v="4" actId="47"/>
        <pc:sldMkLst>
          <pc:docMk/>
          <pc:sldMk cId="2638423198" sldId="2254"/>
        </pc:sldMkLst>
      </pc:sldChg>
      <pc:sldChg chg="del">
        <pc:chgData name="伊健 杜" userId="e69aded81da48593" providerId="LiveId" clId="{797B5AC5-0C22-43F7-87C5-83E5A38BDB0F}" dt="2023-02-22T04:53:53.374" v="4" actId="47"/>
        <pc:sldMkLst>
          <pc:docMk/>
          <pc:sldMk cId="4116058296" sldId="2255"/>
        </pc:sldMkLst>
      </pc:sldChg>
      <pc:sldChg chg="del">
        <pc:chgData name="伊健 杜" userId="e69aded81da48593" providerId="LiveId" clId="{797B5AC5-0C22-43F7-87C5-83E5A38BDB0F}" dt="2023-02-22T04:53:53.374" v="4" actId="47"/>
        <pc:sldMkLst>
          <pc:docMk/>
          <pc:sldMk cId="4033524611" sldId="2256"/>
        </pc:sldMkLst>
      </pc:sldChg>
      <pc:sldChg chg="del">
        <pc:chgData name="伊健 杜" userId="e69aded81da48593" providerId="LiveId" clId="{797B5AC5-0C22-43F7-87C5-83E5A38BDB0F}" dt="2023-02-22T04:53:53.374" v="4" actId="47"/>
        <pc:sldMkLst>
          <pc:docMk/>
          <pc:sldMk cId="2889901919" sldId="2257"/>
        </pc:sldMkLst>
      </pc:sldChg>
      <pc:sldChg chg="del">
        <pc:chgData name="伊健 杜" userId="e69aded81da48593" providerId="LiveId" clId="{797B5AC5-0C22-43F7-87C5-83E5A38BDB0F}" dt="2023-02-22T04:53:53.374" v="4" actId="47"/>
        <pc:sldMkLst>
          <pc:docMk/>
          <pc:sldMk cId="1476478785" sldId="2258"/>
        </pc:sldMkLst>
      </pc:sldChg>
      <pc:sldChg chg="del">
        <pc:chgData name="伊健 杜" userId="e69aded81da48593" providerId="LiveId" clId="{797B5AC5-0C22-43F7-87C5-83E5A38BDB0F}" dt="2023-02-22T04:53:53.374" v="4" actId="47"/>
        <pc:sldMkLst>
          <pc:docMk/>
          <pc:sldMk cId="2963006058" sldId="2259"/>
        </pc:sldMkLst>
      </pc:sldChg>
      <pc:sldChg chg="del">
        <pc:chgData name="伊健 杜" userId="e69aded81da48593" providerId="LiveId" clId="{797B5AC5-0C22-43F7-87C5-83E5A38BDB0F}" dt="2023-02-22T04:53:53.374" v="4" actId="47"/>
        <pc:sldMkLst>
          <pc:docMk/>
          <pc:sldMk cId="2235023524" sldId="2260"/>
        </pc:sldMkLst>
      </pc:sldChg>
      <pc:sldChg chg="del">
        <pc:chgData name="伊健 杜" userId="e69aded81da48593" providerId="LiveId" clId="{797B5AC5-0C22-43F7-87C5-83E5A38BDB0F}" dt="2023-02-22T04:53:53.374" v="4" actId="47"/>
        <pc:sldMkLst>
          <pc:docMk/>
          <pc:sldMk cId="1730605624" sldId="2261"/>
        </pc:sldMkLst>
      </pc:sldChg>
      <pc:sldChg chg="del">
        <pc:chgData name="伊健 杜" userId="e69aded81da48593" providerId="LiveId" clId="{797B5AC5-0C22-43F7-87C5-83E5A38BDB0F}" dt="2023-02-22T04:53:53.374" v="4" actId="47"/>
        <pc:sldMkLst>
          <pc:docMk/>
          <pc:sldMk cId="1055754642" sldId="2262"/>
        </pc:sldMkLst>
      </pc:sldChg>
      <pc:sldChg chg="del">
        <pc:chgData name="伊健 杜" userId="e69aded81da48593" providerId="LiveId" clId="{797B5AC5-0C22-43F7-87C5-83E5A38BDB0F}" dt="2023-02-22T04:53:53.374" v="4" actId="47"/>
        <pc:sldMkLst>
          <pc:docMk/>
          <pc:sldMk cId="770163816" sldId="2263"/>
        </pc:sldMkLst>
      </pc:sldChg>
      <pc:sldChg chg="del">
        <pc:chgData name="伊健 杜" userId="e69aded81da48593" providerId="LiveId" clId="{797B5AC5-0C22-43F7-87C5-83E5A38BDB0F}" dt="2023-02-22T04:53:53.374" v="4" actId="47"/>
        <pc:sldMkLst>
          <pc:docMk/>
          <pc:sldMk cId="123197649" sldId="2264"/>
        </pc:sldMkLst>
      </pc:sldChg>
      <pc:sldChg chg="del">
        <pc:chgData name="伊健 杜" userId="e69aded81da48593" providerId="LiveId" clId="{797B5AC5-0C22-43F7-87C5-83E5A38BDB0F}" dt="2023-02-22T04:53:53.374" v="4" actId="47"/>
        <pc:sldMkLst>
          <pc:docMk/>
          <pc:sldMk cId="1162300324" sldId="2265"/>
        </pc:sldMkLst>
      </pc:sldChg>
      <pc:sldChg chg="del">
        <pc:chgData name="伊健 杜" userId="e69aded81da48593" providerId="LiveId" clId="{797B5AC5-0C22-43F7-87C5-83E5A38BDB0F}" dt="2023-02-22T04:53:53.374" v="4" actId="47"/>
        <pc:sldMkLst>
          <pc:docMk/>
          <pc:sldMk cId="91397980" sldId="2266"/>
        </pc:sldMkLst>
      </pc:sldChg>
      <pc:sldChg chg="del">
        <pc:chgData name="伊健 杜" userId="e69aded81da48593" providerId="LiveId" clId="{797B5AC5-0C22-43F7-87C5-83E5A38BDB0F}" dt="2023-02-22T04:53:53.374" v="4" actId="47"/>
        <pc:sldMkLst>
          <pc:docMk/>
          <pc:sldMk cId="362356432" sldId="2267"/>
        </pc:sldMkLst>
      </pc:sldChg>
      <pc:sldChg chg="add del">
        <pc:chgData name="伊健 杜" userId="e69aded81da48593" providerId="LiveId" clId="{797B5AC5-0C22-43F7-87C5-83E5A38BDB0F}" dt="2023-02-22T13:02:18.774" v="4869"/>
        <pc:sldMkLst>
          <pc:docMk/>
          <pc:sldMk cId="917048311" sldId="2268"/>
        </pc:sldMkLst>
      </pc:sldChg>
      <pc:sldChg chg="add del">
        <pc:chgData name="伊健 杜" userId="e69aded81da48593" providerId="LiveId" clId="{797B5AC5-0C22-43F7-87C5-83E5A38BDB0F}" dt="2023-02-22T05:22:14.473" v="269" actId="47"/>
        <pc:sldMkLst>
          <pc:docMk/>
          <pc:sldMk cId="1779876700" sldId="2269"/>
        </pc:sldMkLst>
      </pc:sldChg>
      <pc:sldChg chg="addSp delSp modSp add mod">
        <pc:chgData name="伊健 杜" userId="e69aded81da48593" providerId="LiveId" clId="{797B5AC5-0C22-43F7-87C5-83E5A38BDB0F}" dt="2023-02-22T05:18:36.406" v="104" actId="1076"/>
        <pc:sldMkLst>
          <pc:docMk/>
          <pc:sldMk cId="3081471045" sldId="2270"/>
        </pc:sldMkLst>
        <pc:spChg chg="mod">
          <ac:chgData name="伊健 杜" userId="e69aded81da48593" providerId="LiveId" clId="{797B5AC5-0C22-43F7-87C5-83E5A38BDB0F}" dt="2023-02-22T05:18:36.406" v="104" actId="1076"/>
          <ac:spMkLst>
            <pc:docMk/>
            <pc:sldMk cId="3081471045" sldId="2270"/>
            <ac:spMk id="2" creationId="{10304424-DB4A-36E7-9E0D-D32A5DD0F26C}"/>
          </ac:spMkLst>
        </pc:spChg>
        <pc:spChg chg="del mod">
          <ac:chgData name="伊健 杜" userId="e69aded81da48593" providerId="LiveId" clId="{797B5AC5-0C22-43F7-87C5-83E5A38BDB0F}" dt="2023-02-22T05:17:46.227" v="84" actId="478"/>
          <ac:spMkLst>
            <pc:docMk/>
            <pc:sldMk cId="3081471045" sldId="2270"/>
            <ac:spMk id="3" creationId="{94F00586-F1E4-048E-EB82-823FE7B47C2D}"/>
          </ac:spMkLst>
        </pc:spChg>
        <pc:spChg chg="add mod">
          <ac:chgData name="伊健 杜" userId="e69aded81da48593" providerId="LiveId" clId="{797B5AC5-0C22-43F7-87C5-83E5A38BDB0F}" dt="2023-02-22T05:18:08.548" v="95" actId="1076"/>
          <ac:spMkLst>
            <pc:docMk/>
            <pc:sldMk cId="3081471045" sldId="2270"/>
            <ac:spMk id="8" creationId="{3E5B3D14-95EA-A6E9-DBA0-39F33FCD99A2}"/>
          </ac:spMkLst>
        </pc:spChg>
        <pc:picChg chg="del">
          <ac:chgData name="伊健 杜" userId="e69aded81da48593" providerId="LiveId" clId="{797B5AC5-0C22-43F7-87C5-83E5A38BDB0F}" dt="2023-02-22T05:16:34.121" v="78" actId="478"/>
          <ac:picMkLst>
            <pc:docMk/>
            <pc:sldMk cId="3081471045" sldId="2270"/>
            <ac:picMk id="4" creationId="{22B0189D-6293-E35D-E84B-A059AA59F1E9}"/>
          </ac:picMkLst>
        </pc:picChg>
        <pc:picChg chg="del">
          <ac:chgData name="伊健 杜" userId="e69aded81da48593" providerId="LiveId" clId="{797B5AC5-0C22-43F7-87C5-83E5A38BDB0F}" dt="2023-02-22T05:16:34.121" v="78" actId="478"/>
          <ac:picMkLst>
            <pc:docMk/>
            <pc:sldMk cId="3081471045" sldId="2270"/>
            <ac:picMk id="6" creationId="{D999E142-3AAD-C966-7EA6-332C8654BFFA}"/>
          </ac:picMkLst>
        </pc:picChg>
        <pc:picChg chg="add mod">
          <ac:chgData name="伊健 杜" userId="e69aded81da48593" providerId="LiveId" clId="{797B5AC5-0C22-43F7-87C5-83E5A38BDB0F}" dt="2023-02-22T05:17:58.288" v="91" actId="1076"/>
          <ac:picMkLst>
            <pc:docMk/>
            <pc:sldMk cId="3081471045" sldId="2270"/>
            <ac:picMk id="7" creationId="{EEAE0F2A-8EF9-F3E8-869A-3D778209B46D}"/>
          </ac:picMkLst>
        </pc:picChg>
        <pc:picChg chg="del">
          <ac:chgData name="伊健 杜" userId="e69aded81da48593" providerId="LiveId" clId="{797B5AC5-0C22-43F7-87C5-83E5A38BDB0F}" dt="2023-02-22T05:16:34.121" v="78" actId="478"/>
          <ac:picMkLst>
            <pc:docMk/>
            <pc:sldMk cId="3081471045" sldId="2270"/>
            <ac:picMk id="1028" creationId="{6BB02CF9-5EAA-7E7E-4A73-7A2106942F82}"/>
          </ac:picMkLst>
        </pc:picChg>
      </pc:sldChg>
      <pc:sldChg chg="addSp delSp modSp add mod">
        <pc:chgData name="伊健 杜" userId="e69aded81da48593" providerId="LiveId" clId="{797B5AC5-0C22-43F7-87C5-83E5A38BDB0F}" dt="2023-02-22T13:09:56.424" v="4871"/>
        <pc:sldMkLst>
          <pc:docMk/>
          <pc:sldMk cId="3758514626" sldId="2271"/>
        </pc:sldMkLst>
        <pc:spChg chg="del">
          <ac:chgData name="伊健 杜" userId="e69aded81da48593" providerId="LiveId" clId="{797B5AC5-0C22-43F7-87C5-83E5A38BDB0F}" dt="2023-02-22T05:19:07.195" v="164" actId="478"/>
          <ac:spMkLst>
            <pc:docMk/>
            <pc:sldMk cId="3758514626" sldId="2271"/>
            <ac:spMk id="2" creationId="{10304424-DB4A-36E7-9E0D-D32A5DD0F26C}"/>
          </ac:spMkLst>
        </pc:spChg>
        <pc:spChg chg="add del mod">
          <ac:chgData name="伊健 杜" userId="e69aded81da48593" providerId="LiveId" clId="{797B5AC5-0C22-43F7-87C5-83E5A38BDB0F}" dt="2023-02-22T05:19:09.890" v="165" actId="478"/>
          <ac:spMkLst>
            <pc:docMk/>
            <pc:sldMk cId="3758514626" sldId="2271"/>
            <ac:spMk id="4" creationId="{C132494B-0DBF-12C9-7070-3DEE1AE902D1}"/>
          </ac:spMkLst>
        </pc:spChg>
        <pc:spChg chg="add mod">
          <ac:chgData name="伊健 杜" userId="e69aded81da48593" providerId="LiveId" clId="{797B5AC5-0C22-43F7-87C5-83E5A38BDB0F}" dt="2023-02-22T13:09:56.424" v="4871"/>
          <ac:spMkLst>
            <pc:docMk/>
            <pc:sldMk cId="3758514626" sldId="2271"/>
            <ac:spMk id="5" creationId="{F0F5F393-75EB-D596-27E9-9590BE0BD0C3}"/>
          </ac:spMkLst>
        </pc:spChg>
        <pc:spChg chg="mod">
          <ac:chgData name="伊健 杜" userId="e69aded81da48593" providerId="LiveId" clId="{797B5AC5-0C22-43F7-87C5-83E5A38BDB0F}" dt="2023-02-22T13:09:56.424" v="4871"/>
          <ac:spMkLst>
            <pc:docMk/>
            <pc:sldMk cId="3758514626" sldId="2271"/>
            <ac:spMk id="8" creationId="{3E5B3D14-95EA-A6E9-DBA0-39F33FCD99A2}"/>
          </ac:spMkLst>
        </pc:spChg>
        <pc:picChg chg="del">
          <ac:chgData name="伊健 杜" userId="e69aded81da48593" providerId="LiveId" clId="{797B5AC5-0C22-43F7-87C5-83E5A38BDB0F}" dt="2023-02-22T05:18:42.846" v="106" actId="478"/>
          <ac:picMkLst>
            <pc:docMk/>
            <pc:sldMk cId="3758514626" sldId="2271"/>
            <ac:picMk id="7" creationId="{EEAE0F2A-8EF9-F3E8-869A-3D778209B46D}"/>
          </ac:picMkLst>
        </pc:picChg>
        <pc:picChg chg="add mod">
          <ac:chgData name="伊健 杜" userId="e69aded81da48593" providerId="LiveId" clId="{797B5AC5-0C22-43F7-87C5-83E5A38BDB0F}" dt="2023-02-22T05:20:07.649" v="182" actId="1076"/>
          <ac:picMkLst>
            <pc:docMk/>
            <pc:sldMk cId="3758514626" sldId="2271"/>
            <ac:picMk id="2050" creationId="{9E90B27D-F8C0-4EEA-FCAF-2D9AF03E9750}"/>
          </ac:picMkLst>
        </pc:picChg>
        <pc:picChg chg="add mod">
          <ac:chgData name="伊健 杜" userId="e69aded81da48593" providerId="LiveId" clId="{797B5AC5-0C22-43F7-87C5-83E5A38BDB0F}" dt="2023-02-22T05:20:15.056" v="186" actId="14100"/>
          <ac:picMkLst>
            <pc:docMk/>
            <pc:sldMk cId="3758514626" sldId="2271"/>
            <ac:picMk id="2052" creationId="{5231A6B3-ADE5-CCED-2799-E9810AA40F4A}"/>
          </ac:picMkLst>
        </pc:picChg>
      </pc:sldChg>
      <pc:sldChg chg="addSp delSp modSp add mod">
        <pc:chgData name="伊健 杜" userId="e69aded81da48593" providerId="LiveId" clId="{797B5AC5-0C22-43F7-87C5-83E5A38BDB0F}" dt="2023-02-22T13:09:56.424" v="4871"/>
        <pc:sldMkLst>
          <pc:docMk/>
          <pc:sldMk cId="2385434541" sldId="2272"/>
        </pc:sldMkLst>
        <pc:spChg chg="mod">
          <ac:chgData name="伊健 杜" userId="e69aded81da48593" providerId="LiveId" clId="{797B5AC5-0C22-43F7-87C5-83E5A38BDB0F}" dt="2023-02-22T13:09:56.424" v="4871"/>
          <ac:spMkLst>
            <pc:docMk/>
            <pc:sldMk cId="2385434541" sldId="2272"/>
            <ac:spMk id="5" creationId="{F0F5F393-75EB-D596-27E9-9590BE0BD0C3}"/>
          </ac:spMkLst>
        </pc:spChg>
        <pc:spChg chg="mod">
          <ac:chgData name="伊健 杜" userId="e69aded81da48593" providerId="LiveId" clId="{797B5AC5-0C22-43F7-87C5-83E5A38BDB0F}" dt="2023-02-22T13:09:56.424" v="4871"/>
          <ac:spMkLst>
            <pc:docMk/>
            <pc:sldMk cId="2385434541" sldId="2272"/>
            <ac:spMk id="8" creationId="{3E5B3D14-95EA-A6E9-DBA0-39F33FCD99A2}"/>
          </ac:spMkLst>
        </pc:spChg>
        <pc:picChg chg="del">
          <ac:chgData name="伊健 杜" userId="e69aded81da48593" providerId="LiveId" clId="{797B5AC5-0C22-43F7-87C5-83E5A38BDB0F}" dt="2023-02-22T05:21:29.013" v="262" actId="478"/>
          <ac:picMkLst>
            <pc:docMk/>
            <pc:sldMk cId="2385434541" sldId="2272"/>
            <ac:picMk id="2050" creationId="{9E90B27D-F8C0-4EEA-FCAF-2D9AF03E9750}"/>
          </ac:picMkLst>
        </pc:picChg>
        <pc:picChg chg="del">
          <ac:chgData name="伊健 杜" userId="e69aded81da48593" providerId="LiveId" clId="{797B5AC5-0C22-43F7-87C5-83E5A38BDB0F}" dt="2023-02-22T05:21:29.013" v="262" actId="478"/>
          <ac:picMkLst>
            <pc:docMk/>
            <pc:sldMk cId="2385434541" sldId="2272"/>
            <ac:picMk id="2052" creationId="{5231A6B3-ADE5-CCED-2799-E9810AA40F4A}"/>
          </ac:picMkLst>
        </pc:picChg>
        <pc:picChg chg="add mod">
          <ac:chgData name="伊健 杜" userId="e69aded81da48593" providerId="LiveId" clId="{797B5AC5-0C22-43F7-87C5-83E5A38BDB0F}" dt="2023-02-22T05:21:50.705" v="265" actId="1076"/>
          <ac:picMkLst>
            <pc:docMk/>
            <pc:sldMk cId="2385434541" sldId="2272"/>
            <ac:picMk id="4098" creationId="{E0A46A0D-A6DF-F054-0393-2E56FEA30227}"/>
          </ac:picMkLst>
        </pc:picChg>
        <pc:picChg chg="add mod">
          <ac:chgData name="伊健 杜" userId="e69aded81da48593" providerId="LiveId" clId="{797B5AC5-0C22-43F7-87C5-83E5A38BDB0F}" dt="2023-02-22T05:22:06.018" v="268" actId="1076"/>
          <ac:picMkLst>
            <pc:docMk/>
            <pc:sldMk cId="2385434541" sldId="2272"/>
            <ac:picMk id="4100" creationId="{E1C67704-FEE3-9D7B-72AD-5F0A9CD9F168}"/>
          </ac:picMkLst>
        </pc:picChg>
      </pc:sldChg>
      <pc:sldChg chg="addSp delSp modSp add mod">
        <pc:chgData name="伊健 杜" userId="e69aded81da48593" providerId="LiveId" clId="{797B5AC5-0C22-43F7-87C5-83E5A38BDB0F}" dt="2023-02-22T13:09:56.424" v="4871"/>
        <pc:sldMkLst>
          <pc:docMk/>
          <pc:sldMk cId="563916958" sldId="2273"/>
        </pc:sldMkLst>
        <pc:spChg chg="mod">
          <ac:chgData name="伊健 杜" userId="e69aded81da48593" providerId="LiveId" clId="{797B5AC5-0C22-43F7-87C5-83E5A38BDB0F}" dt="2023-02-22T13:09:56.424" v="4871"/>
          <ac:spMkLst>
            <pc:docMk/>
            <pc:sldMk cId="563916958" sldId="2273"/>
            <ac:spMk id="2" creationId="{10304424-DB4A-36E7-9E0D-D32A5DD0F26C}"/>
          </ac:spMkLst>
        </pc:spChg>
        <pc:spChg chg="mod">
          <ac:chgData name="伊健 杜" userId="e69aded81da48593" providerId="LiveId" clId="{797B5AC5-0C22-43F7-87C5-83E5A38BDB0F}" dt="2023-02-22T13:09:56.424" v="4871"/>
          <ac:spMkLst>
            <pc:docMk/>
            <pc:sldMk cId="563916958" sldId="2273"/>
            <ac:spMk id="5" creationId="{E7287B0E-EF55-E721-8EFA-9A9183C0EDF9}"/>
          </ac:spMkLst>
        </pc:spChg>
        <pc:picChg chg="del">
          <ac:chgData name="伊健 杜" userId="e69aded81da48593" providerId="LiveId" clId="{797B5AC5-0C22-43F7-87C5-83E5A38BDB0F}" dt="2023-02-22T05:26:29.594" v="481" actId="478"/>
          <ac:picMkLst>
            <pc:docMk/>
            <pc:sldMk cId="563916958" sldId="2273"/>
            <ac:picMk id="1026" creationId="{54C21841-146E-1CF6-47E7-668B4F278DDC}"/>
          </ac:picMkLst>
        </pc:picChg>
        <pc:picChg chg="add mod">
          <ac:chgData name="伊健 杜" userId="e69aded81da48593" providerId="LiveId" clId="{797B5AC5-0C22-43F7-87C5-83E5A38BDB0F}" dt="2023-02-22T12:49:16.090" v="4638" actId="1076"/>
          <ac:picMkLst>
            <pc:docMk/>
            <pc:sldMk cId="563916958" sldId="2273"/>
            <ac:picMk id="1026" creationId="{574147DF-8AEA-C6C7-C131-98E12408BDCD}"/>
          </ac:picMkLst>
        </pc:picChg>
      </pc:sldChg>
      <pc:sldChg chg="addSp delSp modSp add mod">
        <pc:chgData name="伊健 杜" userId="e69aded81da48593" providerId="LiveId" clId="{797B5AC5-0C22-43F7-87C5-83E5A38BDB0F}" dt="2023-02-22T13:09:56.424" v="4871"/>
        <pc:sldMkLst>
          <pc:docMk/>
          <pc:sldMk cId="2034064852" sldId="2274"/>
        </pc:sldMkLst>
        <pc:spChg chg="mod">
          <ac:chgData name="伊健 杜" userId="e69aded81da48593" providerId="LiveId" clId="{797B5AC5-0C22-43F7-87C5-83E5A38BDB0F}" dt="2023-02-22T13:09:56.424" v="4871"/>
          <ac:spMkLst>
            <pc:docMk/>
            <pc:sldMk cId="2034064852" sldId="2274"/>
            <ac:spMk id="2" creationId="{10304424-DB4A-36E7-9E0D-D32A5DD0F26C}"/>
          </ac:spMkLst>
        </pc:spChg>
        <pc:spChg chg="mod">
          <ac:chgData name="伊健 杜" userId="e69aded81da48593" providerId="LiveId" clId="{797B5AC5-0C22-43F7-87C5-83E5A38BDB0F}" dt="2023-02-22T13:09:56.424" v="4871"/>
          <ac:spMkLst>
            <pc:docMk/>
            <pc:sldMk cId="2034064852" sldId="2274"/>
            <ac:spMk id="5" creationId="{E7287B0E-EF55-E721-8EFA-9A9183C0EDF9}"/>
          </ac:spMkLst>
        </pc:spChg>
        <pc:picChg chg="del">
          <ac:chgData name="伊健 杜" userId="e69aded81da48593" providerId="LiveId" clId="{797B5AC5-0C22-43F7-87C5-83E5A38BDB0F}" dt="2023-02-22T05:26:30.538" v="482" actId="478"/>
          <ac:picMkLst>
            <pc:docMk/>
            <pc:sldMk cId="2034064852" sldId="2274"/>
            <ac:picMk id="1026" creationId="{54C21841-146E-1CF6-47E7-668B4F278DDC}"/>
          </ac:picMkLst>
        </pc:picChg>
        <pc:picChg chg="add mod">
          <ac:chgData name="伊健 杜" userId="e69aded81da48593" providerId="LiveId" clId="{797B5AC5-0C22-43F7-87C5-83E5A38BDB0F}" dt="2023-02-22T12:49:53.883" v="4641" actId="14100"/>
          <ac:picMkLst>
            <pc:docMk/>
            <pc:sldMk cId="2034064852" sldId="2274"/>
            <ac:picMk id="2050" creationId="{4DF7D2F4-6051-9CC4-ED49-68AF649FBC9E}"/>
          </ac:picMkLst>
        </pc:picChg>
      </pc:sldChg>
      <pc:sldChg chg="add del">
        <pc:chgData name="伊健 杜" userId="e69aded81da48593" providerId="LiveId" clId="{797B5AC5-0C22-43F7-87C5-83E5A38BDB0F}" dt="2023-02-22T05:24:05.786" v="272" actId="47"/>
        <pc:sldMkLst>
          <pc:docMk/>
          <pc:sldMk cId="2603197317" sldId="2274"/>
        </pc:sldMkLst>
      </pc:sldChg>
      <pc:sldChg chg="addSp delSp modSp add mod">
        <pc:chgData name="伊健 杜" userId="e69aded81da48593" providerId="LiveId" clId="{797B5AC5-0C22-43F7-87C5-83E5A38BDB0F}" dt="2023-02-22T15:28:40.447" v="4895" actId="478"/>
        <pc:sldMkLst>
          <pc:docMk/>
          <pc:sldMk cId="3504565596" sldId="2275"/>
        </pc:sldMkLst>
        <pc:spChg chg="del">
          <ac:chgData name="伊健 杜" userId="e69aded81da48593" providerId="LiveId" clId="{797B5AC5-0C22-43F7-87C5-83E5A38BDB0F}" dt="2023-02-22T05:29:21.859" v="484" actId="478"/>
          <ac:spMkLst>
            <pc:docMk/>
            <pc:sldMk cId="3504565596" sldId="2275"/>
            <ac:spMk id="2" creationId="{10304424-DB4A-36E7-9E0D-D32A5DD0F26C}"/>
          </ac:spMkLst>
        </pc:spChg>
        <pc:spChg chg="add del mod">
          <ac:chgData name="伊健 杜" userId="e69aded81da48593" providerId="LiveId" clId="{797B5AC5-0C22-43F7-87C5-83E5A38BDB0F}" dt="2023-02-22T15:28:40.447" v="4895" actId="478"/>
          <ac:spMkLst>
            <pc:docMk/>
            <pc:sldMk cId="3504565596" sldId="2275"/>
            <ac:spMk id="2" creationId="{2A00F648-9874-B81D-016B-7953CCD8B2D1}"/>
          </ac:spMkLst>
        </pc:spChg>
        <pc:spChg chg="add del mod">
          <ac:chgData name="伊健 杜" userId="e69aded81da48593" providerId="LiveId" clId="{797B5AC5-0C22-43F7-87C5-83E5A38BDB0F}" dt="2023-02-22T05:29:23.040" v="485" actId="478"/>
          <ac:spMkLst>
            <pc:docMk/>
            <pc:sldMk cId="3504565596" sldId="2275"/>
            <ac:spMk id="4" creationId="{55017F80-3C42-1429-0D7D-94EBBD2B5F29}"/>
          </ac:spMkLst>
        </pc:spChg>
        <pc:spChg chg="mod">
          <ac:chgData name="伊健 杜" userId="e69aded81da48593" providerId="LiveId" clId="{797B5AC5-0C22-43F7-87C5-83E5A38BDB0F}" dt="2023-02-22T13:09:56.424" v="4871"/>
          <ac:spMkLst>
            <pc:docMk/>
            <pc:sldMk cId="3504565596" sldId="2275"/>
            <ac:spMk id="5" creationId="{E7287B0E-EF55-E721-8EFA-9A9183C0EDF9}"/>
          </ac:spMkLst>
        </pc:spChg>
        <pc:spChg chg="add mod">
          <ac:chgData name="伊健 杜" userId="e69aded81da48593" providerId="LiveId" clId="{797B5AC5-0C22-43F7-87C5-83E5A38BDB0F}" dt="2023-02-22T13:09:56.424" v="4871"/>
          <ac:spMkLst>
            <pc:docMk/>
            <pc:sldMk cId="3504565596" sldId="2275"/>
            <ac:spMk id="6" creationId="{25D7E685-CA93-F9F9-F2B0-91CAB4A596E4}"/>
          </ac:spMkLst>
        </pc:spChg>
      </pc:sldChg>
      <pc:sldChg chg="modSp add del mod">
        <pc:chgData name="伊健 杜" userId="e69aded81da48593" providerId="LiveId" clId="{797B5AC5-0C22-43F7-87C5-83E5A38BDB0F}" dt="2023-02-22T05:29:33.743" v="490" actId="47"/>
        <pc:sldMkLst>
          <pc:docMk/>
          <pc:sldMk cId="2116838651" sldId="2276"/>
        </pc:sldMkLst>
        <pc:spChg chg="mod">
          <ac:chgData name="伊健 杜" userId="e69aded81da48593" providerId="LiveId" clId="{797B5AC5-0C22-43F7-87C5-83E5A38BDB0F}" dt="2023-02-22T05:29:30.483" v="489" actId="20577"/>
          <ac:spMkLst>
            <pc:docMk/>
            <pc:sldMk cId="2116838651" sldId="2276"/>
            <ac:spMk id="5" creationId="{E7287B0E-EF55-E721-8EFA-9A9183C0EDF9}"/>
          </ac:spMkLst>
        </pc:spChg>
      </pc:sldChg>
      <pc:sldChg chg="new">
        <pc:chgData name="伊健 杜" userId="e69aded81da48593" providerId="LiveId" clId="{797B5AC5-0C22-43F7-87C5-83E5A38BDB0F}" dt="2023-02-22T05:29:48.716" v="536" actId="680"/>
        <pc:sldMkLst>
          <pc:docMk/>
          <pc:sldMk cId="3768352549" sldId="2276"/>
        </pc:sldMkLst>
      </pc:sldChg>
      <pc:sldChg chg="addSp modSp add mod">
        <pc:chgData name="伊健 杜" userId="e69aded81da48593" providerId="LiveId" clId="{797B5AC5-0C22-43F7-87C5-83E5A38BDB0F}" dt="2023-02-22T13:09:56.424" v="4871"/>
        <pc:sldMkLst>
          <pc:docMk/>
          <pc:sldMk cId="852897728" sldId="2277"/>
        </pc:sldMkLst>
        <pc:spChg chg="mod">
          <ac:chgData name="伊健 杜" userId="e69aded81da48593" providerId="LiveId" clId="{797B5AC5-0C22-43F7-87C5-83E5A38BDB0F}" dt="2023-02-22T05:31:49.595" v="694"/>
          <ac:spMkLst>
            <pc:docMk/>
            <pc:sldMk cId="852897728" sldId="2277"/>
            <ac:spMk id="2" creationId="{10304424-DB4A-36E7-9E0D-D32A5DD0F26C}"/>
          </ac:spMkLst>
        </pc:spChg>
        <pc:spChg chg="mod">
          <ac:chgData name="伊健 杜" userId="e69aded81da48593" providerId="LiveId" clId="{797B5AC5-0C22-43F7-87C5-83E5A38BDB0F}" dt="2023-02-22T13:09:56.424" v="4871"/>
          <ac:spMkLst>
            <pc:docMk/>
            <pc:sldMk cId="852897728" sldId="2277"/>
            <ac:spMk id="5" creationId="{E7287B0E-EF55-E721-8EFA-9A9183C0EDF9}"/>
          </ac:spMkLst>
        </pc:spChg>
        <pc:picChg chg="add mod">
          <ac:chgData name="伊健 杜" userId="e69aded81da48593" providerId="LiveId" clId="{797B5AC5-0C22-43F7-87C5-83E5A38BDB0F}" dt="2023-02-22T12:51:28.892" v="4646" actId="1076"/>
          <ac:picMkLst>
            <pc:docMk/>
            <pc:sldMk cId="852897728" sldId="2277"/>
            <ac:picMk id="4098" creationId="{81F3B2F5-D9D0-F31E-CB73-DC2CBFD82B97}"/>
          </ac:picMkLst>
        </pc:picChg>
      </pc:sldChg>
      <pc:sldChg chg="addSp modSp add mod ord">
        <pc:chgData name="伊健 杜" userId="e69aded81da48593" providerId="LiveId" clId="{797B5AC5-0C22-43F7-87C5-83E5A38BDB0F}" dt="2023-02-22T13:09:56.424" v="4871"/>
        <pc:sldMkLst>
          <pc:docMk/>
          <pc:sldMk cId="1743236621" sldId="2278"/>
        </pc:sldMkLst>
        <pc:spChg chg="mod">
          <ac:chgData name="伊健 杜" userId="e69aded81da48593" providerId="LiveId" clId="{797B5AC5-0C22-43F7-87C5-83E5A38BDB0F}" dt="2023-02-22T13:09:56.424" v="4871"/>
          <ac:spMkLst>
            <pc:docMk/>
            <pc:sldMk cId="1743236621" sldId="2278"/>
            <ac:spMk id="5" creationId="{E7287B0E-EF55-E721-8EFA-9A9183C0EDF9}"/>
          </ac:spMkLst>
        </pc:spChg>
        <pc:picChg chg="add mod">
          <ac:chgData name="伊健 杜" userId="e69aded81da48593" providerId="LiveId" clId="{797B5AC5-0C22-43F7-87C5-83E5A38BDB0F}" dt="2023-02-22T12:51:00.777" v="4644" actId="1076"/>
          <ac:picMkLst>
            <pc:docMk/>
            <pc:sldMk cId="1743236621" sldId="2278"/>
            <ac:picMk id="3074" creationId="{E88BD53C-64A9-5F08-A573-CAE2831C95F6}"/>
          </ac:picMkLst>
        </pc:picChg>
      </pc:sldChg>
      <pc:sldChg chg="modSp add mod">
        <pc:chgData name="伊健 杜" userId="e69aded81da48593" providerId="LiveId" clId="{797B5AC5-0C22-43F7-87C5-83E5A38BDB0F}" dt="2023-02-22T13:09:56.424" v="4871"/>
        <pc:sldMkLst>
          <pc:docMk/>
          <pc:sldMk cId="4184151053" sldId="2279"/>
        </pc:sldMkLst>
        <pc:spChg chg="mod">
          <ac:chgData name="伊健 杜" userId="e69aded81da48593" providerId="LiveId" clId="{797B5AC5-0C22-43F7-87C5-83E5A38BDB0F}" dt="2023-02-22T13:09:56.424" v="4871"/>
          <ac:spMkLst>
            <pc:docMk/>
            <pc:sldMk cId="4184151053" sldId="2279"/>
            <ac:spMk id="5" creationId="{E7287B0E-EF55-E721-8EFA-9A9183C0EDF9}"/>
          </ac:spMkLst>
        </pc:spChg>
      </pc:sldChg>
      <pc:sldChg chg="addSp modSp add mod">
        <pc:chgData name="伊健 杜" userId="e69aded81da48593" providerId="LiveId" clId="{797B5AC5-0C22-43F7-87C5-83E5A38BDB0F}" dt="2023-02-22T13:09:56.424" v="4871"/>
        <pc:sldMkLst>
          <pc:docMk/>
          <pc:sldMk cId="1930783900" sldId="2280"/>
        </pc:sldMkLst>
        <pc:spChg chg="mod">
          <ac:chgData name="伊健 杜" userId="e69aded81da48593" providerId="LiveId" clId="{797B5AC5-0C22-43F7-87C5-83E5A38BDB0F}" dt="2023-02-22T13:09:56.424" v="4871"/>
          <ac:spMkLst>
            <pc:docMk/>
            <pc:sldMk cId="1930783900" sldId="2280"/>
            <ac:spMk id="5" creationId="{E7287B0E-EF55-E721-8EFA-9A9183C0EDF9}"/>
          </ac:spMkLst>
        </pc:spChg>
        <pc:picChg chg="add mod">
          <ac:chgData name="伊健 杜" userId="e69aded81da48593" providerId="LiveId" clId="{797B5AC5-0C22-43F7-87C5-83E5A38BDB0F}" dt="2023-02-22T12:52:30.174" v="4665" actId="14100"/>
          <ac:picMkLst>
            <pc:docMk/>
            <pc:sldMk cId="1930783900" sldId="2280"/>
            <ac:picMk id="5122" creationId="{55569F42-36AF-7205-FF62-5CA3D931F963}"/>
          </ac:picMkLst>
        </pc:picChg>
      </pc:sldChg>
      <pc:sldChg chg="addSp modSp add mod">
        <pc:chgData name="伊健 杜" userId="e69aded81da48593" providerId="LiveId" clId="{797B5AC5-0C22-43F7-87C5-83E5A38BDB0F}" dt="2023-02-22T13:09:56.424" v="4871"/>
        <pc:sldMkLst>
          <pc:docMk/>
          <pc:sldMk cId="349110739" sldId="2281"/>
        </pc:sldMkLst>
        <pc:spChg chg="mod">
          <ac:chgData name="伊健 杜" userId="e69aded81da48593" providerId="LiveId" clId="{797B5AC5-0C22-43F7-87C5-83E5A38BDB0F}" dt="2023-02-22T13:09:56.424" v="4871"/>
          <ac:spMkLst>
            <pc:docMk/>
            <pc:sldMk cId="349110739" sldId="2281"/>
            <ac:spMk id="5" creationId="{E7287B0E-EF55-E721-8EFA-9A9183C0EDF9}"/>
          </ac:spMkLst>
        </pc:spChg>
        <pc:picChg chg="add mod">
          <ac:chgData name="伊健 杜" userId="e69aded81da48593" providerId="LiveId" clId="{797B5AC5-0C22-43F7-87C5-83E5A38BDB0F}" dt="2023-02-22T12:53:28.438" v="4667" actId="1076"/>
          <ac:picMkLst>
            <pc:docMk/>
            <pc:sldMk cId="349110739" sldId="2281"/>
            <ac:picMk id="6146" creationId="{BE725FF5-8BC5-38EC-8D57-7ECDD49262E3}"/>
          </ac:picMkLst>
        </pc:picChg>
      </pc:sldChg>
      <pc:sldChg chg="modSp add mod">
        <pc:chgData name="伊健 杜" userId="e69aded81da48593" providerId="LiveId" clId="{797B5AC5-0C22-43F7-87C5-83E5A38BDB0F}" dt="2023-02-22T13:09:56.424" v="4871"/>
        <pc:sldMkLst>
          <pc:docMk/>
          <pc:sldMk cId="451124147" sldId="2282"/>
        </pc:sldMkLst>
        <pc:spChg chg="mod">
          <ac:chgData name="伊健 杜" userId="e69aded81da48593" providerId="LiveId" clId="{797B5AC5-0C22-43F7-87C5-83E5A38BDB0F}" dt="2023-02-22T13:09:56.424" v="4871"/>
          <ac:spMkLst>
            <pc:docMk/>
            <pc:sldMk cId="451124147" sldId="2282"/>
            <ac:spMk id="5" creationId="{E7287B0E-EF55-E721-8EFA-9A9183C0EDF9}"/>
          </ac:spMkLst>
        </pc:spChg>
      </pc:sldChg>
      <pc:sldChg chg="addSp modSp add mod">
        <pc:chgData name="伊健 杜" userId="e69aded81da48593" providerId="LiveId" clId="{797B5AC5-0C22-43F7-87C5-83E5A38BDB0F}" dt="2023-02-22T13:09:56.424" v="4871"/>
        <pc:sldMkLst>
          <pc:docMk/>
          <pc:sldMk cId="2098761679" sldId="2283"/>
        </pc:sldMkLst>
        <pc:spChg chg="mod">
          <ac:chgData name="伊健 杜" userId="e69aded81da48593" providerId="LiveId" clId="{797B5AC5-0C22-43F7-87C5-83E5A38BDB0F}" dt="2023-02-22T05:42:12.976" v="1301"/>
          <ac:spMkLst>
            <pc:docMk/>
            <pc:sldMk cId="2098761679" sldId="2283"/>
            <ac:spMk id="2" creationId="{10304424-DB4A-36E7-9E0D-D32A5DD0F26C}"/>
          </ac:spMkLst>
        </pc:spChg>
        <pc:spChg chg="mod">
          <ac:chgData name="伊健 杜" userId="e69aded81da48593" providerId="LiveId" clId="{797B5AC5-0C22-43F7-87C5-83E5A38BDB0F}" dt="2023-02-22T13:09:56.424" v="4871"/>
          <ac:spMkLst>
            <pc:docMk/>
            <pc:sldMk cId="2098761679" sldId="2283"/>
            <ac:spMk id="5" creationId="{E7287B0E-EF55-E721-8EFA-9A9183C0EDF9}"/>
          </ac:spMkLst>
        </pc:spChg>
        <pc:picChg chg="add mod">
          <ac:chgData name="伊健 杜" userId="e69aded81da48593" providerId="LiveId" clId="{797B5AC5-0C22-43F7-87C5-83E5A38BDB0F}" dt="2023-02-22T12:54:12.429" v="4716" actId="1076"/>
          <ac:picMkLst>
            <pc:docMk/>
            <pc:sldMk cId="2098761679" sldId="2283"/>
            <ac:picMk id="7170" creationId="{77E3B13A-9590-D767-5416-693437BF5465}"/>
          </ac:picMkLst>
        </pc:picChg>
        <pc:picChg chg="add mod">
          <ac:chgData name="伊健 杜" userId="e69aded81da48593" providerId="LiveId" clId="{797B5AC5-0C22-43F7-87C5-83E5A38BDB0F}" dt="2023-02-22T12:55:18.710" v="4720" actId="1076"/>
          <ac:picMkLst>
            <pc:docMk/>
            <pc:sldMk cId="2098761679" sldId="2283"/>
            <ac:picMk id="7172" creationId="{A61DF7A0-51D3-926B-193C-825779924859}"/>
          </ac:picMkLst>
        </pc:picChg>
      </pc:sldChg>
      <pc:sldChg chg="addSp modSp add mod">
        <pc:chgData name="伊健 杜" userId="e69aded81da48593" providerId="LiveId" clId="{797B5AC5-0C22-43F7-87C5-83E5A38BDB0F}" dt="2023-02-22T13:09:56.424" v="4871"/>
        <pc:sldMkLst>
          <pc:docMk/>
          <pc:sldMk cId="240391578" sldId="2284"/>
        </pc:sldMkLst>
        <pc:spChg chg="mod">
          <ac:chgData name="伊健 杜" userId="e69aded81da48593" providerId="LiveId" clId="{797B5AC5-0C22-43F7-87C5-83E5A38BDB0F}" dt="2023-02-22T13:09:56.424" v="4871"/>
          <ac:spMkLst>
            <pc:docMk/>
            <pc:sldMk cId="240391578" sldId="2284"/>
            <ac:spMk id="5" creationId="{E7287B0E-EF55-E721-8EFA-9A9183C0EDF9}"/>
          </ac:spMkLst>
        </pc:spChg>
        <pc:picChg chg="add mod">
          <ac:chgData name="伊健 杜" userId="e69aded81da48593" providerId="LiveId" clId="{797B5AC5-0C22-43F7-87C5-83E5A38BDB0F}" dt="2023-02-22T12:55:49.427" v="4723" actId="1076"/>
          <ac:picMkLst>
            <pc:docMk/>
            <pc:sldMk cId="240391578" sldId="2284"/>
            <ac:picMk id="8194" creationId="{8ECEA639-F4EB-5043-1384-6D58E8A77B97}"/>
          </ac:picMkLst>
        </pc:picChg>
      </pc:sldChg>
      <pc:sldChg chg="modSp add mod">
        <pc:chgData name="伊健 杜" userId="e69aded81da48593" providerId="LiveId" clId="{797B5AC5-0C22-43F7-87C5-83E5A38BDB0F}" dt="2023-02-22T13:09:56.424" v="4871"/>
        <pc:sldMkLst>
          <pc:docMk/>
          <pc:sldMk cId="63187579" sldId="2285"/>
        </pc:sldMkLst>
        <pc:spChg chg="mod">
          <ac:chgData name="伊健 杜" userId="e69aded81da48593" providerId="LiveId" clId="{797B5AC5-0C22-43F7-87C5-83E5A38BDB0F}" dt="2023-02-22T13:09:56.424" v="4871"/>
          <ac:spMkLst>
            <pc:docMk/>
            <pc:sldMk cId="63187579" sldId="2285"/>
            <ac:spMk id="5" creationId="{E7287B0E-EF55-E721-8EFA-9A9183C0EDF9}"/>
          </ac:spMkLst>
        </pc:spChg>
      </pc:sldChg>
      <pc:sldChg chg="add del">
        <pc:chgData name="伊健 杜" userId="e69aded81da48593" providerId="LiveId" clId="{797B5AC5-0C22-43F7-87C5-83E5A38BDB0F}" dt="2023-02-22T06:03:03.989" v="1564" actId="47"/>
        <pc:sldMkLst>
          <pc:docMk/>
          <pc:sldMk cId="612004637" sldId="2286"/>
        </pc:sldMkLst>
      </pc:sldChg>
      <pc:sldChg chg="addSp modSp add mod">
        <pc:chgData name="伊健 杜" userId="e69aded81da48593" providerId="LiveId" clId="{797B5AC5-0C22-43F7-87C5-83E5A38BDB0F}" dt="2023-02-22T13:09:56.424" v="4871"/>
        <pc:sldMkLst>
          <pc:docMk/>
          <pc:sldMk cId="1619590246" sldId="2286"/>
        </pc:sldMkLst>
        <pc:spChg chg="mod">
          <ac:chgData name="伊健 杜" userId="e69aded81da48593" providerId="LiveId" clId="{797B5AC5-0C22-43F7-87C5-83E5A38BDB0F}" dt="2023-02-22T06:51:24.485" v="1581"/>
          <ac:spMkLst>
            <pc:docMk/>
            <pc:sldMk cId="1619590246" sldId="2286"/>
            <ac:spMk id="2" creationId="{10304424-DB4A-36E7-9E0D-D32A5DD0F26C}"/>
          </ac:spMkLst>
        </pc:spChg>
        <pc:spChg chg="add mod">
          <ac:chgData name="伊健 杜" userId="e69aded81da48593" providerId="LiveId" clId="{797B5AC5-0C22-43F7-87C5-83E5A38BDB0F}" dt="2023-02-22T13:09:56.424" v="4871"/>
          <ac:spMkLst>
            <pc:docMk/>
            <pc:sldMk cId="1619590246" sldId="2286"/>
            <ac:spMk id="3" creationId="{1A164DFB-BFF6-B134-0E6B-9328A990C38B}"/>
          </ac:spMkLst>
        </pc:spChg>
        <pc:spChg chg="mod">
          <ac:chgData name="伊健 杜" userId="e69aded81da48593" providerId="LiveId" clId="{797B5AC5-0C22-43F7-87C5-83E5A38BDB0F}" dt="2023-02-22T13:09:56.424" v="4871"/>
          <ac:spMkLst>
            <pc:docMk/>
            <pc:sldMk cId="1619590246" sldId="2286"/>
            <ac:spMk id="5" creationId="{E7287B0E-EF55-E721-8EFA-9A9183C0EDF9}"/>
          </ac:spMkLst>
        </pc:spChg>
        <pc:picChg chg="add mod">
          <ac:chgData name="伊健 杜" userId="e69aded81da48593" providerId="LiveId" clId="{797B5AC5-0C22-43F7-87C5-83E5A38BDB0F}" dt="2023-02-22T12:56:51.505" v="4726" actId="14100"/>
          <ac:picMkLst>
            <pc:docMk/>
            <pc:sldMk cId="1619590246" sldId="2286"/>
            <ac:picMk id="9218" creationId="{4DF633B2-DA47-693A-C69D-1B0CA5E7994A}"/>
          </ac:picMkLst>
        </pc:picChg>
      </pc:sldChg>
      <pc:sldChg chg="addSp modSp add mod">
        <pc:chgData name="伊健 杜" userId="e69aded81da48593" providerId="LiveId" clId="{797B5AC5-0C22-43F7-87C5-83E5A38BDB0F}" dt="2023-02-22T13:09:56.424" v="4871"/>
        <pc:sldMkLst>
          <pc:docMk/>
          <pc:sldMk cId="2099059896" sldId="2287"/>
        </pc:sldMkLst>
        <pc:spChg chg="mod">
          <ac:chgData name="伊健 杜" userId="e69aded81da48593" providerId="LiveId" clId="{797B5AC5-0C22-43F7-87C5-83E5A38BDB0F}" dt="2023-02-22T13:09:56.424" v="4871"/>
          <ac:spMkLst>
            <pc:docMk/>
            <pc:sldMk cId="2099059896" sldId="2287"/>
            <ac:spMk id="5" creationId="{E7287B0E-EF55-E721-8EFA-9A9183C0EDF9}"/>
          </ac:spMkLst>
        </pc:spChg>
        <pc:picChg chg="add mod">
          <ac:chgData name="伊健 杜" userId="e69aded81da48593" providerId="LiveId" clId="{797B5AC5-0C22-43F7-87C5-83E5A38BDB0F}" dt="2023-02-22T12:57:57.709" v="4814" actId="1076"/>
          <ac:picMkLst>
            <pc:docMk/>
            <pc:sldMk cId="2099059896" sldId="2287"/>
            <ac:picMk id="10242" creationId="{7D2CE33F-E7A9-7048-E6DA-74C4F66FA21E}"/>
          </ac:picMkLst>
        </pc:picChg>
      </pc:sldChg>
      <pc:sldChg chg="modSp add mod">
        <pc:chgData name="伊健 杜" userId="e69aded81da48593" providerId="LiveId" clId="{797B5AC5-0C22-43F7-87C5-83E5A38BDB0F}" dt="2023-02-22T13:09:56.424" v="4871"/>
        <pc:sldMkLst>
          <pc:docMk/>
          <pc:sldMk cId="1213722837" sldId="2288"/>
        </pc:sldMkLst>
        <pc:spChg chg="mod">
          <ac:chgData name="伊健 杜" userId="e69aded81da48593" providerId="LiveId" clId="{797B5AC5-0C22-43F7-87C5-83E5A38BDB0F}" dt="2023-02-22T13:09:56.424" v="4871"/>
          <ac:spMkLst>
            <pc:docMk/>
            <pc:sldMk cId="1213722837" sldId="2288"/>
            <ac:spMk id="5" creationId="{E7287B0E-EF55-E721-8EFA-9A9183C0EDF9}"/>
          </ac:spMkLst>
        </pc:spChg>
      </pc:sldChg>
      <pc:sldChg chg="modSp add del mod">
        <pc:chgData name="伊健 杜" userId="e69aded81da48593" providerId="LiveId" clId="{797B5AC5-0C22-43F7-87C5-83E5A38BDB0F}" dt="2023-02-22T11:49:07.323" v="1873" actId="47"/>
        <pc:sldMkLst>
          <pc:docMk/>
          <pc:sldMk cId="2264131862" sldId="2289"/>
        </pc:sldMkLst>
        <pc:spChg chg="mod">
          <ac:chgData name="伊健 杜" userId="e69aded81da48593" providerId="LiveId" clId="{797B5AC5-0C22-43F7-87C5-83E5A38BDB0F}" dt="2023-02-22T11:47:42.417" v="1872"/>
          <ac:spMkLst>
            <pc:docMk/>
            <pc:sldMk cId="2264131862" sldId="2289"/>
            <ac:spMk id="5" creationId="{E7287B0E-EF55-E721-8EFA-9A9183C0EDF9}"/>
          </ac:spMkLst>
        </pc:spChg>
      </pc:sldChg>
      <pc:sldChg chg="addSp modSp add mod">
        <pc:chgData name="伊健 杜" userId="e69aded81da48593" providerId="LiveId" clId="{797B5AC5-0C22-43F7-87C5-83E5A38BDB0F}" dt="2023-02-22T13:09:56.424" v="4871"/>
        <pc:sldMkLst>
          <pc:docMk/>
          <pc:sldMk cId="3396777915" sldId="2289"/>
        </pc:sldMkLst>
        <pc:spChg chg="mod">
          <ac:chgData name="伊健 杜" userId="e69aded81da48593" providerId="LiveId" clId="{797B5AC5-0C22-43F7-87C5-83E5A38BDB0F}" dt="2023-02-22T13:09:56.424" v="4871"/>
          <ac:spMkLst>
            <pc:docMk/>
            <pc:sldMk cId="3396777915" sldId="2289"/>
            <ac:spMk id="2" creationId="{10304424-DB4A-36E7-9E0D-D32A5DD0F26C}"/>
          </ac:spMkLst>
        </pc:spChg>
        <pc:spChg chg="mod">
          <ac:chgData name="伊健 杜" userId="e69aded81da48593" providerId="LiveId" clId="{797B5AC5-0C22-43F7-87C5-83E5A38BDB0F}" dt="2023-02-22T13:09:56.424" v="4871"/>
          <ac:spMkLst>
            <pc:docMk/>
            <pc:sldMk cId="3396777915" sldId="2289"/>
            <ac:spMk id="5" creationId="{E7287B0E-EF55-E721-8EFA-9A9183C0EDF9}"/>
          </ac:spMkLst>
        </pc:spChg>
        <pc:picChg chg="add mod">
          <ac:chgData name="伊健 杜" userId="e69aded81da48593" providerId="LiveId" clId="{797B5AC5-0C22-43F7-87C5-83E5A38BDB0F}" dt="2023-02-22T12:58:25.479" v="4830" actId="1076"/>
          <ac:picMkLst>
            <pc:docMk/>
            <pc:sldMk cId="3396777915" sldId="2289"/>
            <ac:picMk id="11266" creationId="{D460F782-AC73-C7CC-783E-60183553F624}"/>
          </ac:picMkLst>
        </pc:picChg>
      </pc:sldChg>
      <pc:sldChg chg="addSp modSp add mod">
        <pc:chgData name="伊健 杜" userId="e69aded81da48593" providerId="LiveId" clId="{797B5AC5-0C22-43F7-87C5-83E5A38BDB0F}" dt="2023-02-22T13:09:56.424" v="4871"/>
        <pc:sldMkLst>
          <pc:docMk/>
          <pc:sldMk cId="269134630" sldId="2290"/>
        </pc:sldMkLst>
        <pc:spChg chg="mod">
          <ac:chgData name="伊健 杜" userId="e69aded81da48593" providerId="LiveId" clId="{797B5AC5-0C22-43F7-87C5-83E5A38BDB0F}" dt="2023-02-22T13:09:56.424" v="4871"/>
          <ac:spMkLst>
            <pc:docMk/>
            <pc:sldMk cId="269134630" sldId="2290"/>
            <ac:spMk id="2" creationId="{10304424-DB4A-36E7-9E0D-D32A5DD0F26C}"/>
          </ac:spMkLst>
        </pc:spChg>
        <pc:spChg chg="mod">
          <ac:chgData name="伊健 杜" userId="e69aded81da48593" providerId="LiveId" clId="{797B5AC5-0C22-43F7-87C5-83E5A38BDB0F}" dt="2023-02-22T13:09:56.424" v="4871"/>
          <ac:spMkLst>
            <pc:docMk/>
            <pc:sldMk cId="269134630" sldId="2290"/>
            <ac:spMk id="5" creationId="{E7287B0E-EF55-E721-8EFA-9A9183C0EDF9}"/>
          </ac:spMkLst>
        </pc:spChg>
        <pc:picChg chg="add mod">
          <ac:chgData name="伊健 杜" userId="e69aded81da48593" providerId="LiveId" clId="{797B5AC5-0C22-43F7-87C5-83E5A38BDB0F}" dt="2023-02-22T12:58:53.460" v="4834" actId="1076"/>
          <ac:picMkLst>
            <pc:docMk/>
            <pc:sldMk cId="269134630" sldId="2290"/>
            <ac:picMk id="12290" creationId="{B33CF831-9FE5-0D29-A893-FCA99C0EDE9E}"/>
          </ac:picMkLst>
        </pc:picChg>
        <pc:picChg chg="add mod">
          <ac:chgData name="伊健 杜" userId="e69aded81da48593" providerId="LiveId" clId="{797B5AC5-0C22-43F7-87C5-83E5A38BDB0F}" dt="2023-02-22T12:59:18.719" v="4846" actId="1076"/>
          <ac:picMkLst>
            <pc:docMk/>
            <pc:sldMk cId="269134630" sldId="2290"/>
            <ac:picMk id="12292" creationId="{361F69DE-DF01-82FC-D270-544583198C3D}"/>
          </ac:picMkLst>
        </pc:picChg>
      </pc:sldChg>
      <pc:sldChg chg="addSp modSp add mod">
        <pc:chgData name="伊健 杜" userId="e69aded81da48593" providerId="LiveId" clId="{797B5AC5-0C22-43F7-87C5-83E5A38BDB0F}" dt="2023-02-22T13:09:56.424" v="4871"/>
        <pc:sldMkLst>
          <pc:docMk/>
          <pc:sldMk cId="1281444511" sldId="2291"/>
        </pc:sldMkLst>
        <pc:spChg chg="add mod">
          <ac:chgData name="伊健 杜" userId="e69aded81da48593" providerId="LiveId" clId="{797B5AC5-0C22-43F7-87C5-83E5A38BDB0F}" dt="2023-02-22T13:09:56.424" v="4871"/>
          <ac:spMkLst>
            <pc:docMk/>
            <pc:sldMk cId="1281444511" sldId="2291"/>
            <ac:spMk id="2" creationId="{E29F38F7-BA42-0A60-EED5-6E5F68216D61}"/>
          </ac:spMkLst>
        </pc:spChg>
        <pc:spChg chg="mod">
          <ac:chgData name="伊健 杜" userId="e69aded81da48593" providerId="LiveId" clId="{797B5AC5-0C22-43F7-87C5-83E5A38BDB0F}" dt="2023-02-22T13:09:56.424" v="4871"/>
          <ac:spMkLst>
            <pc:docMk/>
            <pc:sldMk cId="1281444511" sldId="2291"/>
            <ac:spMk id="5" creationId="{E7287B0E-EF55-E721-8EFA-9A9183C0EDF9}"/>
          </ac:spMkLst>
        </pc:spChg>
      </pc:sldChg>
      <pc:sldChg chg="addSp delSp modSp add mod">
        <pc:chgData name="伊健 杜" userId="e69aded81da48593" providerId="LiveId" clId="{797B5AC5-0C22-43F7-87C5-83E5A38BDB0F}" dt="2023-02-22T13:09:56.424" v="4871"/>
        <pc:sldMkLst>
          <pc:docMk/>
          <pc:sldMk cId="265406597" sldId="2292"/>
        </pc:sldMkLst>
        <pc:spChg chg="add del mod">
          <ac:chgData name="伊健 杜" userId="e69aded81da48593" providerId="LiveId" clId="{797B5AC5-0C22-43F7-87C5-83E5A38BDB0F}" dt="2023-02-22T12:08:18.253" v="2496" actId="478"/>
          <ac:spMkLst>
            <pc:docMk/>
            <pc:sldMk cId="265406597" sldId="2292"/>
            <ac:spMk id="2" creationId="{A87A7900-F866-DAE8-BB4E-CA4A16FCC6D8}"/>
          </ac:spMkLst>
        </pc:spChg>
        <pc:spChg chg="add mod">
          <ac:chgData name="伊健 杜" userId="e69aded81da48593" providerId="LiveId" clId="{797B5AC5-0C22-43F7-87C5-83E5A38BDB0F}" dt="2023-02-22T13:09:56.424" v="4871"/>
          <ac:spMkLst>
            <pc:docMk/>
            <pc:sldMk cId="265406597" sldId="2292"/>
            <ac:spMk id="3" creationId="{477C94C7-4338-781C-D2EB-4D4C5D9ED270}"/>
          </ac:spMkLst>
        </pc:spChg>
        <pc:spChg chg="mod">
          <ac:chgData name="伊健 杜" userId="e69aded81da48593" providerId="LiveId" clId="{797B5AC5-0C22-43F7-87C5-83E5A38BDB0F}" dt="2023-02-22T13:09:56.424" v="4871"/>
          <ac:spMkLst>
            <pc:docMk/>
            <pc:sldMk cId="265406597" sldId="2292"/>
            <ac:spMk id="5" creationId="{E7287B0E-EF55-E721-8EFA-9A9183C0EDF9}"/>
          </ac:spMkLst>
        </pc:spChg>
        <pc:spChg chg="add mod">
          <ac:chgData name="伊健 杜" userId="e69aded81da48593" providerId="LiveId" clId="{797B5AC5-0C22-43F7-87C5-83E5A38BDB0F}" dt="2023-02-22T12:08:18.253" v="2496" actId="478"/>
          <ac:spMkLst>
            <pc:docMk/>
            <pc:sldMk cId="265406597" sldId="2292"/>
            <ac:spMk id="6" creationId="{C58924AE-8FDD-99CF-F584-5323C1A4D91B}"/>
          </ac:spMkLst>
        </pc:spChg>
      </pc:sldChg>
      <pc:sldChg chg="addSp delSp modSp add mod">
        <pc:chgData name="伊健 杜" userId="e69aded81da48593" providerId="LiveId" clId="{797B5AC5-0C22-43F7-87C5-83E5A38BDB0F}" dt="2023-02-22T13:09:56.424" v="4871"/>
        <pc:sldMkLst>
          <pc:docMk/>
          <pc:sldMk cId="3078278652" sldId="2293"/>
        </pc:sldMkLst>
        <pc:spChg chg="add del mod">
          <ac:chgData name="伊健 杜" userId="e69aded81da48593" providerId="LiveId" clId="{797B5AC5-0C22-43F7-87C5-83E5A38BDB0F}" dt="2023-02-22T12:08:22.306" v="2498" actId="478"/>
          <ac:spMkLst>
            <pc:docMk/>
            <pc:sldMk cId="3078278652" sldId="2293"/>
            <ac:spMk id="2" creationId="{158A9506-4125-6862-949F-8B6275C9629C}"/>
          </ac:spMkLst>
        </pc:spChg>
        <pc:spChg chg="add mod">
          <ac:chgData name="伊健 杜" userId="e69aded81da48593" providerId="LiveId" clId="{797B5AC5-0C22-43F7-87C5-83E5A38BDB0F}" dt="2023-02-22T13:09:56.424" v="4871"/>
          <ac:spMkLst>
            <pc:docMk/>
            <pc:sldMk cId="3078278652" sldId="2293"/>
            <ac:spMk id="3" creationId="{5858D551-1DE1-E73C-E49F-EC6F936FCEE9}"/>
          </ac:spMkLst>
        </pc:spChg>
        <pc:spChg chg="mod">
          <ac:chgData name="伊健 杜" userId="e69aded81da48593" providerId="LiveId" clId="{797B5AC5-0C22-43F7-87C5-83E5A38BDB0F}" dt="2023-02-22T13:09:56.424" v="4871"/>
          <ac:spMkLst>
            <pc:docMk/>
            <pc:sldMk cId="3078278652" sldId="2293"/>
            <ac:spMk id="5" creationId="{E7287B0E-EF55-E721-8EFA-9A9183C0EDF9}"/>
          </ac:spMkLst>
        </pc:spChg>
        <pc:spChg chg="add mod">
          <ac:chgData name="伊健 杜" userId="e69aded81da48593" providerId="LiveId" clId="{797B5AC5-0C22-43F7-87C5-83E5A38BDB0F}" dt="2023-02-22T12:08:22.306" v="2498" actId="478"/>
          <ac:spMkLst>
            <pc:docMk/>
            <pc:sldMk cId="3078278652" sldId="2293"/>
            <ac:spMk id="6" creationId="{F2F0BB43-C19F-A7CB-F2FA-EA2211B25D09}"/>
          </ac:spMkLst>
        </pc:spChg>
      </pc:sldChg>
      <pc:sldChg chg="addSp modSp add mod">
        <pc:chgData name="伊健 杜" userId="e69aded81da48593" providerId="LiveId" clId="{797B5AC5-0C22-43F7-87C5-83E5A38BDB0F}" dt="2023-02-22T13:09:56.424" v="4871"/>
        <pc:sldMkLst>
          <pc:docMk/>
          <pc:sldMk cId="1390237729" sldId="2294"/>
        </pc:sldMkLst>
        <pc:spChg chg="mod">
          <ac:chgData name="伊健 杜" userId="e69aded81da48593" providerId="LiveId" clId="{797B5AC5-0C22-43F7-87C5-83E5A38BDB0F}" dt="2023-02-22T11:59:21.153" v="2492"/>
          <ac:spMkLst>
            <pc:docMk/>
            <pc:sldMk cId="1390237729" sldId="2294"/>
            <ac:spMk id="2" creationId="{10304424-DB4A-36E7-9E0D-D32A5DD0F26C}"/>
          </ac:spMkLst>
        </pc:spChg>
        <pc:spChg chg="add">
          <ac:chgData name="伊健 杜" userId="e69aded81da48593" providerId="LiveId" clId="{797B5AC5-0C22-43F7-87C5-83E5A38BDB0F}" dt="2023-02-22T12:59:50.061" v="4847"/>
          <ac:spMkLst>
            <pc:docMk/>
            <pc:sldMk cId="1390237729" sldId="2294"/>
            <ac:spMk id="3" creationId="{1A1BC63D-3A12-7977-932F-6FDA39DD287D}"/>
          </ac:spMkLst>
        </pc:spChg>
        <pc:spChg chg="mod">
          <ac:chgData name="伊健 杜" userId="e69aded81da48593" providerId="LiveId" clId="{797B5AC5-0C22-43F7-87C5-83E5A38BDB0F}" dt="2023-02-22T13:09:56.424" v="4871"/>
          <ac:spMkLst>
            <pc:docMk/>
            <pc:sldMk cId="1390237729" sldId="2294"/>
            <ac:spMk id="5" creationId="{E7287B0E-EF55-E721-8EFA-9A9183C0EDF9}"/>
          </ac:spMkLst>
        </pc:spChg>
        <pc:picChg chg="add mod">
          <ac:chgData name="伊健 杜" userId="e69aded81da48593" providerId="LiveId" clId="{797B5AC5-0C22-43F7-87C5-83E5A38BDB0F}" dt="2023-02-22T12:59:56.621" v="4851" actId="1076"/>
          <ac:picMkLst>
            <pc:docMk/>
            <pc:sldMk cId="1390237729" sldId="2294"/>
            <ac:picMk id="13316" creationId="{993C6AA1-8C62-539F-1DBB-07D5F7E0010D}"/>
          </ac:picMkLst>
        </pc:picChg>
      </pc:sldChg>
      <pc:sldChg chg="addSp modSp add mod">
        <pc:chgData name="伊健 杜" userId="e69aded81da48593" providerId="LiveId" clId="{797B5AC5-0C22-43F7-87C5-83E5A38BDB0F}" dt="2023-02-22T13:09:56.424" v="4871"/>
        <pc:sldMkLst>
          <pc:docMk/>
          <pc:sldMk cId="2819726591" sldId="2295"/>
        </pc:sldMkLst>
        <pc:spChg chg="mod">
          <ac:chgData name="伊健 杜" userId="e69aded81da48593" providerId="LiveId" clId="{797B5AC5-0C22-43F7-87C5-83E5A38BDB0F}" dt="2023-02-22T13:09:56.424" v="4871"/>
          <ac:spMkLst>
            <pc:docMk/>
            <pc:sldMk cId="2819726591" sldId="2295"/>
            <ac:spMk id="5" creationId="{E7287B0E-EF55-E721-8EFA-9A9183C0EDF9}"/>
          </ac:spMkLst>
        </pc:spChg>
        <pc:picChg chg="add mod">
          <ac:chgData name="伊健 杜" userId="e69aded81da48593" providerId="LiveId" clId="{797B5AC5-0C22-43F7-87C5-83E5A38BDB0F}" dt="2023-02-22T13:00:15.727" v="4854" actId="1076"/>
          <ac:picMkLst>
            <pc:docMk/>
            <pc:sldMk cId="2819726591" sldId="2295"/>
            <ac:picMk id="14338" creationId="{619E02D8-3404-5C00-ED91-991586CB1945}"/>
          </ac:picMkLst>
        </pc:picChg>
      </pc:sldChg>
      <pc:sldChg chg="delSp modSp add mod">
        <pc:chgData name="伊健 杜" userId="e69aded81da48593" providerId="LiveId" clId="{797B5AC5-0C22-43F7-87C5-83E5A38BDB0F}" dt="2023-02-22T13:09:56.424" v="4871"/>
        <pc:sldMkLst>
          <pc:docMk/>
          <pc:sldMk cId="2348506154" sldId="2296"/>
        </pc:sldMkLst>
        <pc:spChg chg="del">
          <ac:chgData name="伊健 杜" userId="e69aded81da48593" providerId="LiveId" clId="{797B5AC5-0C22-43F7-87C5-83E5A38BDB0F}" dt="2023-02-22T12:13:59.042" v="2826" actId="478"/>
          <ac:spMkLst>
            <pc:docMk/>
            <pc:sldMk cId="2348506154" sldId="2296"/>
            <ac:spMk id="3" creationId="{5858D551-1DE1-E73C-E49F-EC6F936FCEE9}"/>
          </ac:spMkLst>
        </pc:spChg>
        <pc:spChg chg="mod">
          <ac:chgData name="伊健 杜" userId="e69aded81da48593" providerId="LiveId" clId="{797B5AC5-0C22-43F7-87C5-83E5A38BDB0F}" dt="2023-02-22T13:09:56.424" v="4871"/>
          <ac:spMkLst>
            <pc:docMk/>
            <pc:sldMk cId="2348506154" sldId="2296"/>
            <ac:spMk id="5" creationId="{E7287B0E-EF55-E721-8EFA-9A9183C0EDF9}"/>
          </ac:spMkLst>
        </pc:spChg>
        <pc:spChg chg="del">
          <ac:chgData name="伊健 杜" userId="e69aded81da48593" providerId="LiveId" clId="{797B5AC5-0C22-43F7-87C5-83E5A38BDB0F}" dt="2023-02-22T12:14:00.984" v="2827" actId="478"/>
          <ac:spMkLst>
            <pc:docMk/>
            <pc:sldMk cId="2348506154" sldId="2296"/>
            <ac:spMk id="6" creationId="{F2F0BB43-C19F-A7CB-F2FA-EA2211B25D09}"/>
          </ac:spMkLst>
        </pc:spChg>
      </pc:sldChg>
      <pc:sldChg chg="add del">
        <pc:chgData name="伊健 杜" userId="e69aded81da48593" providerId="LiveId" clId="{797B5AC5-0C22-43F7-87C5-83E5A38BDB0F}" dt="2023-02-22T12:21:47.909" v="3084" actId="47"/>
        <pc:sldMkLst>
          <pc:docMk/>
          <pc:sldMk cId="983061292" sldId="2297"/>
        </pc:sldMkLst>
      </pc:sldChg>
      <pc:sldChg chg="modSp add">
        <pc:chgData name="伊健 杜" userId="e69aded81da48593" providerId="LiveId" clId="{797B5AC5-0C22-43F7-87C5-83E5A38BDB0F}" dt="2023-02-22T13:09:56.424" v="4871"/>
        <pc:sldMkLst>
          <pc:docMk/>
          <pc:sldMk cId="1627014034" sldId="2297"/>
        </pc:sldMkLst>
        <pc:spChg chg="mod">
          <ac:chgData name="伊健 杜" userId="e69aded81da48593" providerId="LiveId" clId="{797B5AC5-0C22-43F7-87C5-83E5A38BDB0F}" dt="2023-02-22T13:09:56.424" v="4871"/>
          <ac:spMkLst>
            <pc:docMk/>
            <pc:sldMk cId="1627014034" sldId="2297"/>
            <ac:spMk id="5" creationId="{E7287B0E-EF55-E721-8EFA-9A9183C0EDF9}"/>
          </ac:spMkLst>
        </pc:spChg>
      </pc:sldChg>
      <pc:sldChg chg="addSp modSp add mod">
        <pc:chgData name="伊健 杜" userId="e69aded81da48593" providerId="LiveId" clId="{797B5AC5-0C22-43F7-87C5-83E5A38BDB0F}" dt="2023-02-22T13:09:56.424" v="4871"/>
        <pc:sldMkLst>
          <pc:docMk/>
          <pc:sldMk cId="1310802097" sldId="2298"/>
        </pc:sldMkLst>
        <pc:spChg chg="add mod">
          <ac:chgData name="伊健 杜" userId="e69aded81da48593" providerId="LiveId" clId="{797B5AC5-0C22-43F7-87C5-83E5A38BDB0F}" dt="2023-02-22T12:31:20.305" v="3549"/>
          <ac:spMkLst>
            <pc:docMk/>
            <pc:sldMk cId="1310802097" sldId="2298"/>
            <ac:spMk id="2" creationId="{70187D6F-E5D7-57AC-12A8-EE1E4BE4F506}"/>
          </ac:spMkLst>
        </pc:spChg>
        <pc:spChg chg="mod">
          <ac:chgData name="伊健 杜" userId="e69aded81da48593" providerId="LiveId" clId="{797B5AC5-0C22-43F7-87C5-83E5A38BDB0F}" dt="2023-02-22T13:09:56.424" v="4871"/>
          <ac:spMkLst>
            <pc:docMk/>
            <pc:sldMk cId="1310802097" sldId="2298"/>
            <ac:spMk id="3" creationId="{AFF80177-B508-486C-D283-AFDDC448C9C4}"/>
          </ac:spMkLst>
        </pc:spChg>
        <pc:spChg chg="mod">
          <ac:chgData name="伊健 杜" userId="e69aded81da48593" providerId="LiveId" clId="{797B5AC5-0C22-43F7-87C5-83E5A38BDB0F}" dt="2023-02-22T13:09:56.424" v="4871"/>
          <ac:spMkLst>
            <pc:docMk/>
            <pc:sldMk cId="1310802097" sldId="2298"/>
            <ac:spMk id="12" creationId="{566E938F-8B7F-45C0-0B4C-43DED0666BD4}"/>
          </ac:spMkLst>
        </pc:spChg>
        <pc:picChg chg="add mod">
          <ac:chgData name="伊健 杜" userId="e69aded81da48593" providerId="LiveId" clId="{797B5AC5-0C22-43F7-87C5-83E5A38BDB0F}" dt="2023-02-22T13:00:56.573" v="4860" actId="1076"/>
          <ac:picMkLst>
            <pc:docMk/>
            <pc:sldMk cId="1310802097" sldId="2298"/>
            <ac:picMk id="16386" creationId="{51CCFEE0-E245-8D49-FE3B-690AD8F33998}"/>
          </ac:picMkLst>
        </pc:picChg>
      </pc:sldChg>
      <pc:sldChg chg="addSp modSp add mod">
        <pc:chgData name="伊健 杜" userId="e69aded81da48593" providerId="LiveId" clId="{797B5AC5-0C22-43F7-87C5-83E5A38BDB0F}" dt="2023-02-22T13:09:56.424" v="4871"/>
        <pc:sldMkLst>
          <pc:docMk/>
          <pc:sldMk cId="3963866622" sldId="2299"/>
        </pc:sldMkLst>
        <pc:spChg chg="add mod">
          <ac:chgData name="伊健 杜" userId="e69aded81da48593" providerId="LiveId" clId="{797B5AC5-0C22-43F7-87C5-83E5A38BDB0F}" dt="2023-02-22T12:31:24.309" v="3553"/>
          <ac:spMkLst>
            <pc:docMk/>
            <pc:sldMk cId="3963866622" sldId="2299"/>
            <ac:spMk id="2" creationId="{30186AB1-7D50-BD50-02BF-B4081D9906A1}"/>
          </ac:spMkLst>
        </pc:spChg>
        <pc:spChg chg="mod">
          <ac:chgData name="伊健 杜" userId="e69aded81da48593" providerId="LiveId" clId="{797B5AC5-0C22-43F7-87C5-83E5A38BDB0F}" dt="2023-02-22T13:09:56.424" v="4871"/>
          <ac:spMkLst>
            <pc:docMk/>
            <pc:sldMk cId="3963866622" sldId="2299"/>
            <ac:spMk id="3" creationId="{AFF80177-B508-486C-D283-AFDDC448C9C4}"/>
          </ac:spMkLst>
        </pc:spChg>
        <pc:spChg chg="mod">
          <ac:chgData name="伊健 杜" userId="e69aded81da48593" providerId="LiveId" clId="{797B5AC5-0C22-43F7-87C5-83E5A38BDB0F}" dt="2023-02-22T13:09:56.424" v="4871"/>
          <ac:spMkLst>
            <pc:docMk/>
            <pc:sldMk cId="3963866622" sldId="2299"/>
            <ac:spMk id="12" creationId="{566E938F-8B7F-45C0-0B4C-43DED0666BD4}"/>
          </ac:spMkLst>
        </pc:spChg>
        <pc:picChg chg="add mod">
          <ac:chgData name="伊健 杜" userId="e69aded81da48593" providerId="LiveId" clId="{797B5AC5-0C22-43F7-87C5-83E5A38BDB0F}" dt="2023-02-22T13:01:57.601" v="4868" actId="1076"/>
          <ac:picMkLst>
            <pc:docMk/>
            <pc:sldMk cId="3963866622" sldId="2299"/>
            <ac:picMk id="18434" creationId="{0717D2D3-D117-E0CC-7669-FB45BD761B6D}"/>
          </ac:picMkLst>
        </pc:picChg>
      </pc:sldChg>
      <pc:sldChg chg="addSp modSp add mod">
        <pc:chgData name="伊健 杜" userId="e69aded81da48593" providerId="LiveId" clId="{797B5AC5-0C22-43F7-87C5-83E5A38BDB0F}" dt="2023-02-22T13:09:56.424" v="4871"/>
        <pc:sldMkLst>
          <pc:docMk/>
          <pc:sldMk cId="2636335413" sldId="2300"/>
        </pc:sldMkLst>
        <pc:spChg chg="mod">
          <ac:chgData name="伊健 杜" userId="e69aded81da48593" providerId="LiveId" clId="{797B5AC5-0C22-43F7-87C5-83E5A38BDB0F}" dt="2023-02-22T13:09:56.424" v="4871"/>
          <ac:spMkLst>
            <pc:docMk/>
            <pc:sldMk cId="2636335413" sldId="2300"/>
            <ac:spMk id="3" creationId="{AFF80177-B508-486C-D283-AFDDC448C9C4}"/>
          </ac:spMkLst>
        </pc:spChg>
        <pc:spChg chg="mod">
          <ac:chgData name="伊健 杜" userId="e69aded81da48593" providerId="LiveId" clId="{797B5AC5-0C22-43F7-87C5-83E5A38BDB0F}" dt="2023-02-22T13:09:56.424" v="4871"/>
          <ac:spMkLst>
            <pc:docMk/>
            <pc:sldMk cId="2636335413" sldId="2300"/>
            <ac:spMk id="12" creationId="{566E938F-8B7F-45C0-0B4C-43DED0666BD4}"/>
          </ac:spMkLst>
        </pc:spChg>
        <pc:picChg chg="add mod">
          <ac:chgData name="伊健 杜" userId="e69aded81da48593" providerId="LiveId" clId="{797B5AC5-0C22-43F7-87C5-83E5A38BDB0F}" dt="2023-02-22T13:01:09.684" v="4863" actId="1076"/>
          <ac:picMkLst>
            <pc:docMk/>
            <pc:sldMk cId="2636335413" sldId="2300"/>
            <ac:picMk id="17410" creationId="{9CF5F791-2667-E8BB-E45A-BA5AD35BA4A0}"/>
          </ac:picMkLst>
        </pc:picChg>
        <pc:picChg chg="add mod">
          <ac:chgData name="伊健 杜" userId="e69aded81da48593" providerId="LiveId" clId="{797B5AC5-0C22-43F7-87C5-83E5A38BDB0F}" dt="2023-02-22T13:01:35.083" v="4866" actId="1076"/>
          <ac:picMkLst>
            <pc:docMk/>
            <pc:sldMk cId="2636335413" sldId="2300"/>
            <ac:picMk id="17412" creationId="{DD3951FF-5ADD-87A4-401B-41FAF5EDCCB9}"/>
          </ac:picMkLst>
        </pc:picChg>
      </pc:sldChg>
      <pc:sldChg chg="addSp modSp add mod">
        <pc:chgData name="伊健 杜" userId="e69aded81da48593" providerId="LiveId" clId="{797B5AC5-0C22-43F7-87C5-83E5A38BDB0F}" dt="2023-02-22T13:09:56.424" v="4871"/>
        <pc:sldMkLst>
          <pc:docMk/>
          <pc:sldMk cId="1132473216" sldId="2301"/>
        </pc:sldMkLst>
        <pc:spChg chg="add mod">
          <ac:chgData name="伊健 杜" userId="e69aded81da48593" providerId="LiveId" clId="{797B5AC5-0C22-43F7-87C5-83E5A38BDB0F}" dt="2023-02-22T13:09:56.424" v="4871"/>
          <ac:spMkLst>
            <pc:docMk/>
            <pc:sldMk cId="1132473216" sldId="2301"/>
            <ac:spMk id="2" creationId="{B2FAD86E-7B69-6C91-F263-BCB3A02B801A}"/>
          </ac:spMkLst>
        </pc:spChg>
        <pc:spChg chg="mod">
          <ac:chgData name="伊健 杜" userId="e69aded81da48593" providerId="LiveId" clId="{797B5AC5-0C22-43F7-87C5-83E5A38BDB0F}" dt="2023-02-22T13:09:56.424" v="4871"/>
          <ac:spMkLst>
            <pc:docMk/>
            <pc:sldMk cId="1132473216" sldId="2301"/>
            <ac:spMk id="5" creationId="{E7287B0E-EF55-E721-8EFA-9A9183C0EDF9}"/>
          </ac:spMkLst>
        </pc:spChg>
      </pc:sldChg>
      <pc:sldChg chg="addSp delSp modSp add mod">
        <pc:chgData name="伊健 杜" userId="e69aded81da48593" providerId="LiveId" clId="{797B5AC5-0C22-43F7-87C5-83E5A38BDB0F}" dt="2023-02-22T13:09:56.424" v="4871"/>
        <pc:sldMkLst>
          <pc:docMk/>
          <pc:sldMk cId="4036170169" sldId="2302"/>
        </pc:sldMkLst>
        <pc:spChg chg="add del mod">
          <ac:chgData name="伊健 杜" userId="e69aded81da48593" providerId="LiveId" clId="{797B5AC5-0C22-43F7-87C5-83E5A38BDB0F}" dt="2023-02-22T12:47:15.280" v="4634" actId="478"/>
          <ac:spMkLst>
            <pc:docMk/>
            <pc:sldMk cId="4036170169" sldId="2302"/>
            <ac:spMk id="2" creationId="{6C537D94-E98F-3EA3-FDFD-C1887F3154FF}"/>
          </ac:spMkLst>
        </pc:spChg>
        <pc:spChg chg="mod">
          <ac:chgData name="伊健 杜" userId="e69aded81da48593" providerId="LiveId" clId="{797B5AC5-0C22-43F7-87C5-83E5A38BDB0F}" dt="2023-02-22T13:09:56.424" v="4871"/>
          <ac:spMkLst>
            <pc:docMk/>
            <pc:sldMk cId="4036170169" sldId="2302"/>
            <ac:spMk id="5" creationId="{E7287B0E-EF55-E721-8EFA-9A9183C0EDF9}"/>
          </ac:spMkLst>
        </pc:spChg>
      </pc:sldChg>
      <pc:sldChg chg="modSp add del mod ord">
        <pc:chgData name="伊健 杜" userId="e69aded81da48593" providerId="LiveId" clId="{797B5AC5-0C22-43F7-87C5-83E5A38BDB0F}" dt="2023-02-22T12:44:58.280" v="4303" actId="47"/>
        <pc:sldMkLst>
          <pc:docMk/>
          <pc:sldMk cId="335211032" sldId="2303"/>
        </pc:sldMkLst>
        <pc:spChg chg="mod">
          <ac:chgData name="伊健 杜" userId="e69aded81da48593" providerId="LiveId" clId="{797B5AC5-0C22-43F7-87C5-83E5A38BDB0F}" dt="2023-02-22T12:44:31.763" v="4247" actId="1076"/>
          <ac:spMkLst>
            <pc:docMk/>
            <pc:sldMk cId="335211032" sldId="2303"/>
            <ac:spMk id="2" creationId="{B2FAD86E-7B69-6C91-F263-BCB3A02B801A}"/>
          </ac:spMkLst>
        </pc:spChg>
        <pc:spChg chg="mod">
          <ac:chgData name="伊健 杜" userId="e69aded81da48593" providerId="LiveId" clId="{797B5AC5-0C22-43F7-87C5-83E5A38BDB0F}" dt="2023-02-22T12:44:54.769" v="4302" actId="20577"/>
          <ac:spMkLst>
            <pc:docMk/>
            <pc:sldMk cId="335211032" sldId="2303"/>
            <ac:spMk id="5" creationId="{E7287B0E-EF55-E721-8EFA-9A9183C0EDF9}"/>
          </ac:spMkLst>
        </pc:spChg>
      </pc:sldChg>
    </pc:docChg>
  </pc:docChgLst>
  <pc:docChgLst>
    <pc:chgData name="伊健 杜" userId="e69aded81da48593" providerId="LiveId" clId="{C8BB3112-466C-4335-B624-F7500FA32AF1}"/>
    <pc:docChg chg="undo custSel addSld delSld modSld sldOrd delSection modSection">
      <pc:chgData name="伊健 杜" userId="e69aded81da48593" providerId="LiveId" clId="{C8BB3112-466C-4335-B624-F7500FA32AF1}" dt="2022-11-08T08:26:17.131" v="9521" actId="20577"/>
      <pc:docMkLst>
        <pc:docMk/>
      </pc:docMkLst>
      <pc:sldChg chg="delSp modSp add mod delAnim">
        <pc:chgData name="伊健 杜" userId="e69aded81da48593" providerId="LiveId" clId="{C8BB3112-466C-4335-B624-F7500FA32AF1}" dt="2022-11-07T15:00:48.184" v="7518"/>
        <pc:sldMkLst>
          <pc:docMk/>
          <pc:sldMk cId="908993150" sldId="1052"/>
        </pc:sldMkLst>
        <pc:spChg chg="mod">
          <ac:chgData name="伊健 杜" userId="e69aded81da48593" providerId="LiveId" clId="{C8BB3112-466C-4335-B624-F7500FA32AF1}" dt="2022-11-07T14:51:47.795" v="7426" actId="20577"/>
          <ac:spMkLst>
            <pc:docMk/>
            <pc:sldMk cId="908993150" sldId="1052"/>
            <ac:spMk id="2" creationId="{10304424-DB4A-36E7-9E0D-D32A5DD0F26C}"/>
          </ac:spMkLst>
        </pc:spChg>
        <pc:spChg chg="del">
          <ac:chgData name="伊健 杜" userId="e69aded81da48593" providerId="LiveId" clId="{C8BB3112-466C-4335-B624-F7500FA32AF1}" dt="2022-11-07T14:51:41.149" v="7419" actId="478"/>
          <ac:spMkLst>
            <pc:docMk/>
            <pc:sldMk cId="908993150" sldId="1052"/>
            <ac:spMk id="3" creationId="{BAB82766-BDC2-26FC-C2D3-3468B609A4DA}"/>
          </ac:spMkLst>
        </pc:spChg>
        <pc:spChg chg="mod">
          <ac:chgData name="伊健 杜" userId="e69aded81da48593" providerId="LiveId" clId="{C8BB3112-466C-4335-B624-F7500FA32AF1}" dt="2022-11-07T15:00:48.184" v="7518"/>
          <ac:spMkLst>
            <pc:docMk/>
            <pc:sldMk cId="908993150" sldId="1052"/>
            <ac:spMk id="4" creationId="{CD51F1A4-557D-97DD-DAE2-94D888CF547E}"/>
          </ac:spMkLst>
        </pc:spChg>
        <pc:picChg chg="mod">
          <ac:chgData name="伊健 杜" userId="e69aded81da48593" providerId="LiveId" clId="{C8BB3112-466C-4335-B624-F7500FA32AF1}" dt="2022-11-07T14:51:56.468" v="7429" actId="14100"/>
          <ac:picMkLst>
            <pc:docMk/>
            <pc:sldMk cId="908993150" sldId="1052"/>
            <ac:picMk id="4098" creationId="{746EA14D-6D89-3AF9-F4FC-DB446BBA2C5C}"/>
          </ac:picMkLst>
        </pc:picChg>
      </pc:sldChg>
      <pc:sldChg chg="add del ord">
        <pc:chgData name="伊健 杜" userId="e69aded81da48593" providerId="LiveId" clId="{C8BB3112-466C-4335-B624-F7500FA32AF1}" dt="2022-11-07T14:52:08.231" v="7436" actId="47"/>
        <pc:sldMkLst>
          <pc:docMk/>
          <pc:sldMk cId="1170716251" sldId="1053"/>
        </pc:sldMkLst>
      </pc:sldChg>
      <pc:sldChg chg="delSp modSp add mod delAnim">
        <pc:chgData name="伊健 杜" userId="e69aded81da48593" providerId="LiveId" clId="{C8BB3112-466C-4335-B624-F7500FA32AF1}" dt="2022-11-07T14:52:02.581" v="7433" actId="20577"/>
        <pc:sldMkLst>
          <pc:docMk/>
          <pc:sldMk cId="220748793" sldId="1055"/>
        </pc:sldMkLst>
        <pc:spChg chg="mod">
          <ac:chgData name="伊健 杜" userId="e69aded81da48593" providerId="LiveId" clId="{C8BB3112-466C-4335-B624-F7500FA32AF1}" dt="2022-11-07T14:52:02.581" v="7433" actId="20577"/>
          <ac:spMkLst>
            <pc:docMk/>
            <pc:sldMk cId="220748793" sldId="1055"/>
            <ac:spMk id="2" creationId="{10304424-DB4A-36E7-9E0D-D32A5DD0F26C}"/>
          </ac:spMkLst>
        </pc:spChg>
        <pc:spChg chg="del">
          <ac:chgData name="伊健 杜" userId="e69aded81da48593" providerId="LiveId" clId="{C8BB3112-466C-4335-B624-F7500FA32AF1}" dt="2022-11-07T14:52:01.002" v="7430" actId="478"/>
          <ac:spMkLst>
            <pc:docMk/>
            <pc:sldMk cId="220748793" sldId="1055"/>
            <ac:spMk id="3" creationId="{BAB82766-BDC2-26FC-C2D3-3468B609A4DA}"/>
          </ac:spMkLst>
        </pc:spChg>
      </pc:sldChg>
      <pc:sldChg chg="modSp add del mod">
        <pc:chgData name="伊健 杜" userId="e69aded81da48593" providerId="LiveId" clId="{C8BB3112-466C-4335-B624-F7500FA32AF1}" dt="2022-11-07T14:52:14.299" v="7440" actId="47"/>
        <pc:sldMkLst>
          <pc:docMk/>
          <pc:sldMk cId="2963607389" sldId="1056"/>
        </pc:sldMkLst>
        <pc:spChg chg="mod">
          <ac:chgData name="伊健 杜" userId="e69aded81da48593" providerId="LiveId" clId="{C8BB3112-466C-4335-B624-F7500FA32AF1}" dt="2022-11-07T14:52:13.032" v="7439" actId="20577"/>
          <ac:spMkLst>
            <pc:docMk/>
            <pc:sldMk cId="2963607389" sldId="1056"/>
            <ac:spMk id="2" creationId="{10304424-DB4A-36E7-9E0D-D32A5DD0F26C}"/>
          </ac:spMkLst>
        </pc:spChg>
      </pc:sldChg>
      <pc:sldChg chg="add del">
        <pc:chgData name="伊健 杜" userId="e69aded81da48593" providerId="LiveId" clId="{C8BB3112-466C-4335-B624-F7500FA32AF1}" dt="2022-11-07T14:51:08.388" v="7366" actId="47"/>
        <pc:sldMkLst>
          <pc:docMk/>
          <pc:sldMk cId="586126631" sldId="1057"/>
        </pc:sldMkLst>
      </pc:sldChg>
      <pc:sldChg chg="modSp add mod">
        <pc:chgData name="伊健 杜" userId="e69aded81da48593" providerId="LiveId" clId="{C8BB3112-466C-4335-B624-F7500FA32AF1}" dt="2022-11-07T14:52:19.571" v="7442" actId="20577"/>
        <pc:sldMkLst>
          <pc:docMk/>
          <pc:sldMk cId="3512884570" sldId="1058"/>
        </pc:sldMkLst>
        <pc:spChg chg="mod">
          <ac:chgData name="伊健 杜" userId="e69aded81da48593" providerId="LiveId" clId="{C8BB3112-466C-4335-B624-F7500FA32AF1}" dt="2022-11-07T14:52:19.571" v="7442" actId="20577"/>
          <ac:spMkLst>
            <pc:docMk/>
            <pc:sldMk cId="3512884570" sldId="1058"/>
            <ac:spMk id="2" creationId="{10304424-DB4A-36E7-9E0D-D32A5DD0F26C}"/>
          </ac:spMkLst>
        </pc:spChg>
      </pc:sldChg>
      <pc:sldChg chg="modSp add mod">
        <pc:chgData name="伊健 杜" userId="e69aded81da48593" providerId="LiveId" clId="{C8BB3112-466C-4335-B624-F7500FA32AF1}" dt="2022-11-07T15:00:48.184" v="7518"/>
        <pc:sldMkLst>
          <pc:docMk/>
          <pc:sldMk cId="112783076" sldId="1059"/>
        </pc:sldMkLst>
        <pc:spChg chg="mod">
          <ac:chgData name="伊健 杜" userId="e69aded81da48593" providerId="LiveId" clId="{C8BB3112-466C-4335-B624-F7500FA32AF1}" dt="2022-11-07T15:00:48.184" v="7518"/>
          <ac:spMkLst>
            <pc:docMk/>
            <pc:sldMk cId="112783076" sldId="1059"/>
            <ac:spMk id="4" creationId="{CD51F1A4-557D-97DD-DAE2-94D888CF547E}"/>
          </ac:spMkLst>
        </pc:spChg>
      </pc:sldChg>
      <pc:sldChg chg="add del">
        <pc:chgData name="伊健 杜" userId="e69aded81da48593" providerId="LiveId" clId="{C8BB3112-466C-4335-B624-F7500FA32AF1}" dt="2022-11-07T14:57:36.636" v="7517" actId="47"/>
        <pc:sldMkLst>
          <pc:docMk/>
          <pc:sldMk cId="2082712593" sldId="1060"/>
        </pc:sldMkLst>
      </pc:sldChg>
      <pc:sldChg chg="delSp modSp add mod delAnim">
        <pc:chgData name="伊健 杜" userId="e69aded81da48593" providerId="LiveId" clId="{C8BB3112-466C-4335-B624-F7500FA32AF1}" dt="2022-11-07T14:57:31.229" v="7516" actId="20577"/>
        <pc:sldMkLst>
          <pc:docMk/>
          <pc:sldMk cId="2659696134" sldId="1061"/>
        </pc:sldMkLst>
        <pc:spChg chg="mod">
          <ac:chgData name="伊健 杜" userId="e69aded81da48593" providerId="LiveId" clId="{C8BB3112-466C-4335-B624-F7500FA32AF1}" dt="2022-11-07T14:57:31.229" v="7516" actId="20577"/>
          <ac:spMkLst>
            <pc:docMk/>
            <pc:sldMk cId="2659696134" sldId="1061"/>
            <ac:spMk id="2" creationId="{6F93F21B-C3AA-6A62-199F-0AB2B99E3F2C}"/>
          </ac:spMkLst>
        </pc:spChg>
        <pc:spChg chg="del">
          <ac:chgData name="伊健 杜" userId="e69aded81da48593" providerId="LiveId" clId="{C8BB3112-466C-4335-B624-F7500FA32AF1}" dt="2022-11-07T14:57:03.193" v="7506" actId="478"/>
          <ac:spMkLst>
            <pc:docMk/>
            <pc:sldMk cId="2659696134" sldId="1061"/>
            <ac:spMk id="5" creationId="{C5B695F5-AA63-3D45-7B48-689E688B5B9D}"/>
          </ac:spMkLst>
        </pc:spChg>
      </pc:sldChg>
      <pc:sldChg chg="delSp modSp add mod delAnim">
        <pc:chgData name="伊健 杜" userId="e69aded81da48593" providerId="LiveId" clId="{C8BB3112-466C-4335-B624-F7500FA32AF1}" dt="2022-11-07T14:57:27.230" v="7513" actId="20577"/>
        <pc:sldMkLst>
          <pc:docMk/>
          <pc:sldMk cId="4213634241" sldId="1062"/>
        </pc:sldMkLst>
        <pc:spChg chg="mod">
          <ac:chgData name="伊健 杜" userId="e69aded81da48593" providerId="LiveId" clId="{C8BB3112-466C-4335-B624-F7500FA32AF1}" dt="2022-11-07T14:57:27.230" v="7513" actId="20577"/>
          <ac:spMkLst>
            <pc:docMk/>
            <pc:sldMk cId="4213634241" sldId="1062"/>
            <ac:spMk id="2" creationId="{6F93F21B-C3AA-6A62-199F-0AB2B99E3F2C}"/>
          </ac:spMkLst>
        </pc:spChg>
        <pc:spChg chg="del">
          <ac:chgData name="伊健 杜" userId="e69aded81da48593" providerId="LiveId" clId="{C8BB3112-466C-4335-B624-F7500FA32AF1}" dt="2022-11-07T14:57:08.155" v="7507" actId="478"/>
          <ac:spMkLst>
            <pc:docMk/>
            <pc:sldMk cId="4213634241" sldId="1062"/>
            <ac:spMk id="6" creationId="{FE64A159-9E9A-063C-6CA1-EB9647E25E62}"/>
          </ac:spMkLst>
        </pc:spChg>
      </pc:sldChg>
      <pc:sldChg chg="delSp modSp add mod delAnim">
        <pc:chgData name="伊健 杜" userId="e69aded81da48593" providerId="LiveId" clId="{C8BB3112-466C-4335-B624-F7500FA32AF1}" dt="2022-11-07T14:57:20.493" v="7510" actId="1076"/>
        <pc:sldMkLst>
          <pc:docMk/>
          <pc:sldMk cId="219116573" sldId="1063"/>
        </pc:sldMkLst>
        <pc:spChg chg="mod">
          <ac:chgData name="伊健 杜" userId="e69aded81da48593" providerId="LiveId" clId="{C8BB3112-466C-4335-B624-F7500FA32AF1}" dt="2022-11-07T14:57:20.493" v="7510" actId="1076"/>
          <ac:spMkLst>
            <pc:docMk/>
            <pc:sldMk cId="219116573" sldId="1063"/>
            <ac:spMk id="2" creationId="{7AAD3A63-3281-9A57-F86B-CB50555E423C}"/>
          </ac:spMkLst>
        </pc:spChg>
        <pc:spChg chg="del">
          <ac:chgData name="伊健 杜" userId="e69aded81da48593" providerId="LiveId" clId="{C8BB3112-466C-4335-B624-F7500FA32AF1}" dt="2022-11-07T14:57:15.472" v="7508" actId="478"/>
          <ac:spMkLst>
            <pc:docMk/>
            <pc:sldMk cId="219116573" sldId="1063"/>
            <ac:spMk id="4" creationId="{F803158A-5BC6-CD4D-F54F-32355FFFFB9B}"/>
          </ac:spMkLst>
        </pc:spChg>
        <pc:spChg chg="del">
          <ac:chgData name="伊健 杜" userId="e69aded81da48593" providerId="LiveId" clId="{C8BB3112-466C-4335-B624-F7500FA32AF1}" dt="2022-11-07T14:57:15.472" v="7508" actId="478"/>
          <ac:spMkLst>
            <pc:docMk/>
            <pc:sldMk cId="219116573" sldId="1063"/>
            <ac:spMk id="5" creationId="{46870E19-3BFB-3706-5AF8-55A885CC2CAE}"/>
          </ac:spMkLst>
        </pc:spChg>
        <pc:spChg chg="del">
          <ac:chgData name="伊健 杜" userId="e69aded81da48593" providerId="LiveId" clId="{C8BB3112-466C-4335-B624-F7500FA32AF1}" dt="2022-11-07T14:57:17.913" v="7509" actId="478"/>
          <ac:spMkLst>
            <pc:docMk/>
            <pc:sldMk cId="219116573" sldId="1063"/>
            <ac:spMk id="6" creationId="{3F9C341B-C6BD-E444-7367-AADC65221F7D}"/>
          </ac:spMkLst>
        </pc:spChg>
        <pc:spChg chg="del">
          <ac:chgData name="伊健 杜" userId="e69aded81da48593" providerId="LiveId" clId="{C8BB3112-466C-4335-B624-F7500FA32AF1}" dt="2022-11-07T14:57:15.472" v="7508" actId="478"/>
          <ac:spMkLst>
            <pc:docMk/>
            <pc:sldMk cId="219116573" sldId="1063"/>
            <ac:spMk id="7" creationId="{0D7F4586-B7E0-FE06-5EDB-B90CE44C2E40}"/>
          </ac:spMkLst>
        </pc:spChg>
        <pc:spChg chg="del">
          <ac:chgData name="伊健 杜" userId="e69aded81da48593" providerId="LiveId" clId="{C8BB3112-466C-4335-B624-F7500FA32AF1}" dt="2022-11-07T14:57:15.472" v="7508" actId="478"/>
          <ac:spMkLst>
            <pc:docMk/>
            <pc:sldMk cId="219116573" sldId="1063"/>
            <ac:spMk id="8" creationId="{57C91189-365D-7388-97B5-A6C629EEBC4B}"/>
          </ac:spMkLst>
        </pc:spChg>
        <pc:spChg chg="del">
          <ac:chgData name="伊健 杜" userId="e69aded81da48593" providerId="LiveId" clId="{C8BB3112-466C-4335-B624-F7500FA32AF1}" dt="2022-11-07T14:57:15.472" v="7508" actId="478"/>
          <ac:spMkLst>
            <pc:docMk/>
            <pc:sldMk cId="219116573" sldId="1063"/>
            <ac:spMk id="9" creationId="{A8934EFA-8F6F-8CDC-2B40-C369124792E4}"/>
          </ac:spMkLst>
        </pc:spChg>
        <pc:spChg chg="del">
          <ac:chgData name="伊健 杜" userId="e69aded81da48593" providerId="LiveId" clId="{C8BB3112-466C-4335-B624-F7500FA32AF1}" dt="2022-11-07T14:57:15.472" v="7508" actId="478"/>
          <ac:spMkLst>
            <pc:docMk/>
            <pc:sldMk cId="219116573" sldId="1063"/>
            <ac:spMk id="10" creationId="{06263507-7241-1D7B-AE9F-33A4610FE9B8}"/>
          </ac:spMkLst>
        </pc:spChg>
      </pc:sldChg>
      <pc:sldChg chg="addSp delSp modSp del mod ord">
        <pc:chgData name="伊健 杜" userId="e69aded81da48593" providerId="LiveId" clId="{C8BB3112-466C-4335-B624-F7500FA32AF1}" dt="2022-11-07T11:41:40.231" v="5926" actId="47"/>
        <pc:sldMkLst>
          <pc:docMk/>
          <pc:sldMk cId="900656996" sldId="1095"/>
        </pc:sldMkLst>
        <pc:spChg chg="mod">
          <ac:chgData name="伊健 杜" userId="e69aded81da48593" providerId="LiveId" clId="{C8BB3112-466C-4335-B624-F7500FA32AF1}" dt="2022-11-03T12:58:36.579" v="5793"/>
          <ac:spMkLst>
            <pc:docMk/>
            <pc:sldMk cId="900656996" sldId="1095"/>
            <ac:spMk id="2" creationId="{10304424-DB4A-36E7-9E0D-D32A5DD0F26C}"/>
          </ac:spMkLst>
        </pc:spChg>
        <pc:spChg chg="mod ord">
          <ac:chgData name="伊健 杜" userId="e69aded81da48593" providerId="LiveId" clId="{C8BB3112-466C-4335-B624-F7500FA32AF1}" dt="2022-11-03T13:13:39.677" v="5808"/>
          <ac:spMkLst>
            <pc:docMk/>
            <pc:sldMk cId="900656996" sldId="1095"/>
            <ac:spMk id="4" creationId="{CD51F1A4-557D-97DD-DAE2-94D888CF547E}"/>
          </ac:spMkLst>
        </pc:spChg>
        <pc:spChg chg="add del">
          <ac:chgData name="伊健 杜" userId="e69aded81da48593" providerId="LiveId" clId="{C8BB3112-466C-4335-B624-F7500FA32AF1}" dt="2022-11-03T10:59:02.489" v="338" actId="478"/>
          <ac:spMkLst>
            <pc:docMk/>
            <pc:sldMk cId="900656996" sldId="1095"/>
            <ac:spMk id="5" creationId="{AB9C9EC8-CD25-F8DB-9527-6A8C7F376B97}"/>
          </ac:spMkLst>
        </pc:spChg>
        <pc:spChg chg="add mod">
          <ac:chgData name="伊健 杜" userId="e69aded81da48593" providerId="LiveId" clId="{C8BB3112-466C-4335-B624-F7500FA32AF1}" dt="2022-11-03T12:58:36.579" v="5793"/>
          <ac:spMkLst>
            <pc:docMk/>
            <pc:sldMk cId="900656996" sldId="1095"/>
            <ac:spMk id="6" creationId="{258A83B3-76FD-7D6A-7399-6CD7338A74DC}"/>
          </ac:spMkLst>
        </pc:spChg>
        <pc:picChg chg="add del mod">
          <ac:chgData name="伊健 杜" userId="e69aded81da48593" providerId="LiveId" clId="{C8BB3112-466C-4335-B624-F7500FA32AF1}" dt="2022-11-03T10:58:55.649" v="333" actId="478"/>
          <ac:picMkLst>
            <pc:docMk/>
            <pc:sldMk cId="900656996" sldId="1095"/>
            <ac:picMk id="1026" creationId="{AF92D2E6-DCE7-1B87-028A-395CDF991883}"/>
          </ac:picMkLst>
        </pc:picChg>
        <pc:picChg chg="add mod">
          <ac:chgData name="伊健 杜" userId="e69aded81da48593" providerId="LiveId" clId="{C8BB3112-466C-4335-B624-F7500FA32AF1}" dt="2022-11-03T11:02:51.333" v="433" actId="1076"/>
          <ac:picMkLst>
            <pc:docMk/>
            <pc:sldMk cId="900656996" sldId="1095"/>
            <ac:picMk id="1028" creationId="{9698CDEC-DA39-B848-0355-C3A522C9AFC1}"/>
          </ac:picMkLst>
        </pc:picChg>
        <pc:picChg chg="del">
          <ac:chgData name="伊健 杜" userId="e69aded81da48593" providerId="LiveId" clId="{C8BB3112-466C-4335-B624-F7500FA32AF1}" dt="2022-11-03T10:47:03.263" v="96" actId="478"/>
          <ac:picMkLst>
            <pc:docMk/>
            <pc:sldMk cId="900656996" sldId="1095"/>
            <ac:picMk id="38914" creationId="{707CE901-4230-3D50-F7A8-1893AAC006A5}"/>
          </ac:picMkLst>
        </pc:picChg>
      </pc:sldChg>
      <pc:sldChg chg="addSp delSp modSp add del mod ord modNotesTx">
        <pc:chgData name="伊健 杜" userId="e69aded81da48593" providerId="LiveId" clId="{C8BB3112-466C-4335-B624-F7500FA32AF1}" dt="2022-11-07T11:28:45.474" v="5841" actId="47"/>
        <pc:sldMkLst>
          <pc:docMk/>
          <pc:sldMk cId="4293511164" sldId="1098"/>
        </pc:sldMkLst>
        <pc:spChg chg="mod">
          <ac:chgData name="伊健 杜" userId="e69aded81da48593" providerId="LiveId" clId="{C8BB3112-466C-4335-B624-F7500FA32AF1}" dt="2022-11-03T12:58:36.579" v="5793"/>
          <ac:spMkLst>
            <pc:docMk/>
            <pc:sldMk cId="4293511164" sldId="1098"/>
            <ac:spMk id="2" creationId="{1302A11A-625D-774F-23B3-739301B530C3}"/>
          </ac:spMkLst>
        </pc:spChg>
        <pc:spChg chg="add mod">
          <ac:chgData name="伊健 杜" userId="e69aded81da48593" providerId="LiveId" clId="{C8BB3112-466C-4335-B624-F7500FA32AF1}" dt="2022-11-03T12:58:36.579" v="5793"/>
          <ac:spMkLst>
            <pc:docMk/>
            <pc:sldMk cId="4293511164" sldId="1098"/>
            <ac:spMk id="3" creationId="{8096080C-8490-0F0E-4A2C-E0EDE09A7F82}"/>
          </ac:spMkLst>
        </pc:spChg>
        <pc:spChg chg="mod">
          <ac:chgData name="伊健 杜" userId="e69aded81da48593" providerId="LiveId" clId="{C8BB3112-466C-4335-B624-F7500FA32AF1}" dt="2022-11-03T12:58:36.579" v="5793"/>
          <ac:spMkLst>
            <pc:docMk/>
            <pc:sldMk cId="4293511164" sldId="1098"/>
            <ac:spMk id="8" creationId="{0438729B-0F82-A5C2-5BC7-7451302EC36A}"/>
          </ac:spMkLst>
        </pc:spChg>
        <pc:picChg chg="del mod">
          <ac:chgData name="伊健 杜" userId="e69aded81da48593" providerId="LiveId" clId="{C8BB3112-466C-4335-B624-F7500FA32AF1}" dt="2022-11-03T12:20:02.501" v="2996" actId="478"/>
          <ac:picMkLst>
            <pc:docMk/>
            <pc:sldMk cId="4293511164" sldId="1098"/>
            <ac:picMk id="4098" creationId="{3588EF78-4023-5C74-3AB6-3C3B096DC6DA}"/>
          </ac:picMkLst>
        </pc:picChg>
        <pc:picChg chg="add mod">
          <ac:chgData name="伊健 杜" userId="e69aded81da48593" providerId="LiveId" clId="{C8BB3112-466C-4335-B624-F7500FA32AF1}" dt="2022-11-03T12:23:40.526" v="3004" actId="1076"/>
          <ac:picMkLst>
            <pc:docMk/>
            <pc:sldMk cId="4293511164" sldId="1098"/>
            <ac:picMk id="19458" creationId="{F1823AE6-54CB-30AA-5ECC-88A91C3F9F25}"/>
          </ac:picMkLst>
        </pc:picChg>
      </pc:sldChg>
      <pc:sldChg chg="del">
        <pc:chgData name="伊健 杜" userId="e69aded81da48593" providerId="LiveId" clId="{C8BB3112-466C-4335-B624-F7500FA32AF1}" dt="2022-11-03T09:42:15.350" v="0" actId="47"/>
        <pc:sldMkLst>
          <pc:docMk/>
          <pc:sldMk cId="230979331" sldId="1099"/>
        </pc:sldMkLst>
      </pc:sldChg>
      <pc:sldChg chg="modSp mod ord">
        <pc:chgData name="伊健 杜" userId="e69aded81da48593" providerId="LiveId" clId="{C8BB3112-466C-4335-B624-F7500FA32AF1}" dt="2022-11-07T15:00:48.184" v="7518"/>
        <pc:sldMkLst>
          <pc:docMk/>
          <pc:sldMk cId="3873620914" sldId="1102"/>
        </pc:sldMkLst>
        <pc:spChg chg="mod">
          <ac:chgData name="伊健 杜" userId="e69aded81da48593" providerId="LiveId" clId="{C8BB3112-466C-4335-B624-F7500FA32AF1}" dt="2022-11-07T15:00:48.184" v="7518"/>
          <ac:spMkLst>
            <pc:docMk/>
            <pc:sldMk cId="3873620914" sldId="1102"/>
            <ac:spMk id="2" creationId="{46F3CE20-CAAD-6BD7-D047-A8219A0ED159}"/>
          </ac:spMkLst>
        </pc:spChg>
      </pc:sldChg>
      <pc:sldChg chg="delSp add mod delAnim">
        <pc:chgData name="伊健 杜" userId="e69aded81da48593" providerId="LiveId" clId="{C8BB3112-466C-4335-B624-F7500FA32AF1}" dt="2022-11-07T12:07:57.588" v="6211" actId="478"/>
        <pc:sldMkLst>
          <pc:docMk/>
          <pc:sldMk cId="1309910865" sldId="1133"/>
        </pc:sldMkLst>
        <pc:spChg chg="del">
          <ac:chgData name="伊健 杜" userId="e69aded81da48593" providerId="LiveId" clId="{C8BB3112-466C-4335-B624-F7500FA32AF1}" dt="2022-11-07T12:07:57.588" v="6211" actId="478"/>
          <ac:spMkLst>
            <pc:docMk/>
            <pc:sldMk cId="1309910865" sldId="1133"/>
            <ac:spMk id="3" creationId="{BAB82766-BDC2-26FC-C2D3-3468B609A4DA}"/>
          </ac:spMkLst>
        </pc:spChg>
      </pc:sldChg>
      <pc:sldChg chg="modSp add mod">
        <pc:chgData name="伊健 杜" userId="e69aded81da48593" providerId="LiveId" clId="{C8BB3112-466C-4335-B624-F7500FA32AF1}" dt="2022-11-07T17:48:54.452" v="7805" actId="20577"/>
        <pc:sldMkLst>
          <pc:docMk/>
          <pc:sldMk cId="3707629675" sldId="1134"/>
        </pc:sldMkLst>
        <pc:spChg chg="mod">
          <ac:chgData name="伊健 杜" userId="e69aded81da48593" providerId="LiveId" clId="{C8BB3112-466C-4335-B624-F7500FA32AF1}" dt="2022-11-07T17:48:54.452" v="7805" actId="20577"/>
          <ac:spMkLst>
            <pc:docMk/>
            <pc:sldMk cId="3707629675" sldId="1134"/>
            <ac:spMk id="8" creationId="{0B8B5D8F-F503-2BCC-2FEF-37CE1A2FF963}"/>
          </ac:spMkLst>
        </pc:spChg>
      </pc:sldChg>
      <pc:sldChg chg="addSp delSp modSp add mod">
        <pc:chgData name="伊健 杜" userId="e69aded81da48593" providerId="LiveId" clId="{C8BB3112-466C-4335-B624-F7500FA32AF1}" dt="2022-11-07T12:08:22.848" v="6218" actId="1076"/>
        <pc:sldMkLst>
          <pc:docMk/>
          <pc:sldMk cId="3302287553" sldId="1135"/>
        </pc:sldMkLst>
        <pc:spChg chg="del">
          <ac:chgData name="伊健 杜" userId="e69aded81da48593" providerId="LiveId" clId="{C8BB3112-466C-4335-B624-F7500FA32AF1}" dt="2022-11-07T12:08:13.252" v="6213" actId="478"/>
          <ac:spMkLst>
            <pc:docMk/>
            <pc:sldMk cId="3302287553" sldId="1135"/>
            <ac:spMk id="2" creationId="{DE5BC055-6FB3-2DA5-36A3-92F711E060F3}"/>
          </ac:spMkLst>
        </pc:spChg>
        <pc:spChg chg="del">
          <ac:chgData name="伊健 杜" userId="e69aded81da48593" providerId="LiveId" clId="{C8BB3112-466C-4335-B624-F7500FA32AF1}" dt="2022-11-07T12:08:13.252" v="6213" actId="478"/>
          <ac:spMkLst>
            <pc:docMk/>
            <pc:sldMk cId="3302287553" sldId="1135"/>
            <ac:spMk id="3" creationId="{B70ED16F-48E8-F6C5-84CF-0DFF59D21DD0}"/>
          </ac:spMkLst>
        </pc:spChg>
        <pc:spChg chg="del">
          <ac:chgData name="伊健 杜" userId="e69aded81da48593" providerId="LiveId" clId="{C8BB3112-466C-4335-B624-F7500FA32AF1}" dt="2022-11-07T12:08:20.143" v="6216" actId="478"/>
          <ac:spMkLst>
            <pc:docMk/>
            <pc:sldMk cId="3302287553" sldId="1135"/>
            <ac:spMk id="4" creationId="{38C9D3DE-425B-4183-6C80-39598AC51E84}"/>
          </ac:spMkLst>
        </pc:spChg>
        <pc:spChg chg="mod">
          <ac:chgData name="伊健 杜" userId="e69aded81da48593" providerId="LiveId" clId="{C8BB3112-466C-4335-B624-F7500FA32AF1}" dt="2022-11-07T12:08:22.848" v="6218" actId="1076"/>
          <ac:spMkLst>
            <pc:docMk/>
            <pc:sldMk cId="3302287553" sldId="1135"/>
            <ac:spMk id="5" creationId="{92DFC6BC-56A5-B0DE-6666-5C0849858279}"/>
          </ac:spMkLst>
        </pc:spChg>
        <pc:spChg chg="del">
          <ac:chgData name="伊健 杜" userId="e69aded81da48593" providerId="LiveId" clId="{C8BB3112-466C-4335-B624-F7500FA32AF1}" dt="2022-11-07T12:08:20.143" v="6216" actId="478"/>
          <ac:spMkLst>
            <pc:docMk/>
            <pc:sldMk cId="3302287553" sldId="1135"/>
            <ac:spMk id="6" creationId="{100400AE-B6D1-3321-7F71-64852A039415}"/>
          </ac:spMkLst>
        </pc:spChg>
        <pc:spChg chg="del">
          <ac:chgData name="伊健 杜" userId="e69aded81da48593" providerId="LiveId" clId="{C8BB3112-466C-4335-B624-F7500FA32AF1}" dt="2022-11-07T12:08:13.252" v="6213" actId="478"/>
          <ac:spMkLst>
            <pc:docMk/>
            <pc:sldMk cId="3302287553" sldId="1135"/>
            <ac:spMk id="7" creationId="{9F98E9C3-C18D-A7EF-E964-C0BF002EE4FE}"/>
          </ac:spMkLst>
        </pc:spChg>
        <pc:spChg chg="del">
          <ac:chgData name="伊健 杜" userId="e69aded81da48593" providerId="LiveId" clId="{C8BB3112-466C-4335-B624-F7500FA32AF1}" dt="2022-11-07T12:08:20.143" v="6216" actId="478"/>
          <ac:spMkLst>
            <pc:docMk/>
            <pc:sldMk cId="3302287553" sldId="1135"/>
            <ac:spMk id="8" creationId="{15FEB888-3C35-CFAD-EB43-37EBAA03B5C2}"/>
          </ac:spMkLst>
        </pc:spChg>
        <pc:spChg chg="del">
          <ac:chgData name="伊健 杜" userId="e69aded81da48593" providerId="LiveId" clId="{C8BB3112-466C-4335-B624-F7500FA32AF1}" dt="2022-11-07T12:08:20.143" v="6216" actId="478"/>
          <ac:spMkLst>
            <pc:docMk/>
            <pc:sldMk cId="3302287553" sldId="1135"/>
            <ac:spMk id="9" creationId="{695F82CF-66D2-5809-96A9-E36A6CBFD5C2}"/>
          </ac:spMkLst>
        </pc:spChg>
        <pc:spChg chg="del">
          <ac:chgData name="伊健 杜" userId="e69aded81da48593" providerId="LiveId" clId="{C8BB3112-466C-4335-B624-F7500FA32AF1}" dt="2022-11-07T12:08:20.143" v="6216" actId="478"/>
          <ac:spMkLst>
            <pc:docMk/>
            <pc:sldMk cId="3302287553" sldId="1135"/>
            <ac:spMk id="10" creationId="{27695552-FDEB-42D4-08D1-B90158A7E19E}"/>
          </ac:spMkLst>
        </pc:spChg>
        <pc:spChg chg="del">
          <ac:chgData name="伊健 杜" userId="e69aded81da48593" providerId="LiveId" clId="{C8BB3112-466C-4335-B624-F7500FA32AF1}" dt="2022-11-07T12:08:13.252" v="6213" actId="478"/>
          <ac:spMkLst>
            <pc:docMk/>
            <pc:sldMk cId="3302287553" sldId="1135"/>
            <ac:spMk id="11" creationId="{0F4F6F6C-B5EB-6C77-8F52-D0076ED8BB20}"/>
          </ac:spMkLst>
        </pc:spChg>
        <pc:spChg chg="add del mod">
          <ac:chgData name="伊健 杜" userId="e69aded81da48593" providerId="LiveId" clId="{C8BB3112-466C-4335-B624-F7500FA32AF1}" dt="2022-11-07T12:08:18.139" v="6215" actId="478"/>
          <ac:spMkLst>
            <pc:docMk/>
            <pc:sldMk cId="3302287553" sldId="1135"/>
            <ac:spMk id="13" creationId="{EA3A1353-0986-45DE-86BF-D60EAE13D50A}"/>
          </ac:spMkLst>
        </pc:spChg>
      </pc:sldChg>
      <pc:sldChg chg="add del">
        <pc:chgData name="伊健 杜" userId="e69aded81da48593" providerId="LiveId" clId="{C8BB3112-466C-4335-B624-F7500FA32AF1}" dt="2022-11-07T12:07:54.049" v="6210" actId="47"/>
        <pc:sldMkLst>
          <pc:docMk/>
          <pc:sldMk cId="1209250107" sldId="1136"/>
        </pc:sldMkLst>
      </pc:sldChg>
      <pc:sldChg chg="add del">
        <pc:chgData name="伊健 杜" userId="e69aded81da48593" providerId="LiveId" clId="{C8BB3112-466C-4335-B624-F7500FA32AF1}" dt="2022-11-07T12:07:54.049" v="6210" actId="47"/>
        <pc:sldMkLst>
          <pc:docMk/>
          <pc:sldMk cId="1427335227" sldId="1137"/>
        </pc:sldMkLst>
      </pc:sldChg>
      <pc:sldChg chg="add del">
        <pc:chgData name="伊健 杜" userId="e69aded81da48593" providerId="LiveId" clId="{C8BB3112-466C-4335-B624-F7500FA32AF1}" dt="2022-11-07T12:07:54.049" v="6210" actId="47"/>
        <pc:sldMkLst>
          <pc:docMk/>
          <pc:sldMk cId="1459460198" sldId="1138"/>
        </pc:sldMkLst>
      </pc:sldChg>
      <pc:sldChg chg="del">
        <pc:chgData name="伊健 杜" userId="e69aded81da48593" providerId="LiveId" clId="{C8BB3112-466C-4335-B624-F7500FA32AF1}" dt="2022-11-03T09:42:21.289" v="1" actId="47"/>
        <pc:sldMkLst>
          <pc:docMk/>
          <pc:sldMk cId="993268252" sldId="1159"/>
        </pc:sldMkLst>
      </pc:sldChg>
      <pc:sldChg chg="del">
        <pc:chgData name="伊健 杜" userId="e69aded81da48593" providerId="LiveId" clId="{C8BB3112-466C-4335-B624-F7500FA32AF1}" dt="2022-11-03T09:42:21.289" v="1" actId="47"/>
        <pc:sldMkLst>
          <pc:docMk/>
          <pc:sldMk cId="2509427992" sldId="1160"/>
        </pc:sldMkLst>
      </pc:sldChg>
      <pc:sldChg chg="del">
        <pc:chgData name="伊健 杜" userId="e69aded81da48593" providerId="LiveId" clId="{C8BB3112-466C-4335-B624-F7500FA32AF1}" dt="2022-11-03T09:42:21.289" v="1" actId="47"/>
        <pc:sldMkLst>
          <pc:docMk/>
          <pc:sldMk cId="2987288418" sldId="1161"/>
        </pc:sldMkLst>
      </pc:sldChg>
      <pc:sldChg chg="del">
        <pc:chgData name="伊健 杜" userId="e69aded81da48593" providerId="LiveId" clId="{C8BB3112-466C-4335-B624-F7500FA32AF1}" dt="2022-11-03T09:42:21.289" v="1" actId="47"/>
        <pc:sldMkLst>
          <pc:docMk/>
          <pc:sldMk cId="2342297900" sldId="1163"/>
        </pc:sldMkLst>
      </pc:sldChg>
      <pc:sldChg chg="del">
        <pc:chgData name="伊健 杜" userId="e69aded81da48593" providerId="LiveId" clId="{C8BB3112-466C-4335-B624-F7500FA32AF1}" dt="2022-11-03T09:42:21.289" v="1" actId="47"/>
        <pc:sldMkLst>
          <pc:docMk/>
          <pc:sldMk cId="3100996690" sldId="1212"/>
        </pc:sldMkLst>
      </pc:sldChg>
      <pc:sldChg chg="del">
        <pc:chgData name="伊健 杜" userId="e69aded81da48593" providerId="LiveId" clId="{C8BB3112-466C-4335-B624-F7500FA32AF1}" dt="2022-11-03T09:42:21.289" v="1" actId="47"/>
        <pc:sldMkLst>
          <pc:docMk/>
          <pc:sldMk cId="3354899845" sldId="1234"/>
        </pc:sldMkLst>
      </pc:sldChg>
      <pc:sldChg chg="del">
        <pc:chgData name="伊健 杜" userId="e69aded81da48593" providerId="LiveId" clId="{C8BB3112-466C-4335-B624-F7500FA32AF1}" dt="2022-11-03T09:42:21.289" v="1" actId="47"/>
        <pc:sldMkLst>
          <pc:docMk/>
          <pc:sldMk cId="4068274745" sldId="1236"/>
        </pc:sldMkLst>
      </pc:sldChg>
      <pc:sldChg chg="del">
        <pc:chgData name="伊健 杜" userId="e69aded81da48593" providerId="LiveId" clId="{C8BB3112-466C-4335-B624-F7500FA32AF1}" dt="2022-11-03T09:42:21.289" v="1" actId="47"/>
        <pc:sldMkLst>
          <pc:docMk/>
          <pc:sldMk cId="2451956726" sldId="1237"/>
        </pc:sldMkLst>
      </pc:sldChg>
      <pc:sldChg chg="del">
        <pc:chgData name="伊健 杜" userId="e69aded81da48593" providerId="LiveId" clId="{C8BB3112-466C-4335-B624-F7500FA32AF1}" dt="2022-11-03T09:42:21.289" v="1" actId="47"/>
        <pc:sldMkLst>
          <pc:docMk/>
          <pc:sldMk cId="4066109111" sldId="1238"/>
        </pc:sldMkLst>
      </pc:sldChg>
      <pc:sldChg chg="del">
        <pc:chgData name="伊健 杜" userId="e69aded81da48593" providerId="LiveId" clId="{C8BB3112-466C-4335-B624-F7500FA32AF1}" dt="2022-11-03T09:42:21.289" v="1" actId="47"/>
        <pc:sldMkLst>
          <pc:docMk/>
          <pc:sldMk cId="856961088" sldId="1239"/>
        </pc:sldMkLst>
      </pc:sldChg>
      <pc:sldChg chg="del">
        <pc:chgData name="伊健 杜" userId="e69aded81da48593" providerId="LiveId" clId="{C8BB3112-466C-4335-B624-F7500FA32AF1}" dt="2022-11-03T09:42:21.289" v="1" actId="47"/>
        <pc:sldMkLst>
          <pc:docMk/>
          <pc:sldMk cId="1649517297" sldId="1240"/>
        </pc:sldMkLst>
      </pc:sldChg>
      <pc:sldChg chg="del">
        <pc:chgData name="伊健 杜" userId="e69aded81da48593" providerId="LiveId" clId="{C8BB3112-466C-4335-B624-F7500FA32AF1}" dt="2022-11-03T09:42:21.289" v="1" actId="47"/>
        <pc:sldMkLst>
          <pc:docMk/>
          <pc:sldMk cId="3156649371" sldId="1241"/>
        </pc:sldMkLst>
      </pc:sldChg>
      <pc:sldChg chg="del">
        <pc:chgData name="伊健 杜" userId="e69aded81da48593" providerId="LiveId" clId="{C8BB3112-466C-4335-B624-F7500FA32AF1}" dt="2022-11-03T09:42:21.289" v="1" actId="47"/>
        <pc:sldMkLst>
          <pc:docMk/>
          <pc:sldMk cId="2218782668" sldId="1242"/>
        </pc:sldMkLst>
      </pc:sldChg>
      <pc:sldChg chg="del">
        <pc:chgData name="伊健 杜" userId="e69aded81da48593" providerId="LiveId" clId="{C8BB3112-466C-4335-B624-F7500FA32AF1}" dt="2022-11-03T09:42:21.289" v="1" actId="47"/>
        <pc:sldMkLst>
          <pc:docMk/>
          <pc:sldMk cId="2541015691" sldId="1243"/>
        </pc:sldMkLst>
      </pc:sldChg>
      <pc:sldChg chg="del">
        <pc:chgData name="伊健 杜" userId="e69aded81da48593" providerId="LiveId" clId="{C8BB3112-466C-4335-B624-F7500FA32AF1}" dt="2022-11-03T09:42:21.289" v="1" actId="47"/>
        <pc:sldMkLst>
          <pc:docMk/>
          <pc:sldMk cId="407098240" sldId="1244"/>
        </pc:sldMkLst>
      </pc:sldChg>
      <pc:sldChg chg="del">
        <pc:chgData name="伊健 杜" userId="e69aded81da48593" providerId="LiveId" clId="{C8BB3112-466C-4335-B624-F7500FA32AF1}" dt="2022-11-03T09:42:21.289" v="1" actId="47"/>
        <pc:sldMkLst>
          <pc:docMk/>
          <pc:sldMk cId="3292851783" sldId="1245"/>
        </pc:sldMkLst>
      </pc:sldChg>
      <pc:sldChg chg="del">
        <pc:chgData name="伊健 杜" userId="e69aded81da48593" providerId="LiveId" clId="{C8BB3112-466C-4335-B624-F7500FA32AF1}" dt="2022-11-03T09:42:21.289" v="1" actId="47"/>
        <pc:sldMkLst>
          <pc:docMk/>
          <pc:sldMk cId="4090366481" sldId="1246"/>
        </pc:sldMkLst>
      </pc:sldChg>
      <pc:sldChg chg="del">
        <pc:chgData name="伊健 杜" userId="e69aded81da48593" providerId="LiveId" clId="{C8BB3112-466C-4335-B624-F7500FA32AF1}" dt="2022-11-03T09:42:21.289" v="1" actId="47"/>
        <pc:sldMkLst>
          <pc:docMk/>
          <pc:sldMk cId="1085291340" sldId="1247"/>
        </pc:sldMkLst>
      </pc:sldChg>
      <pc:sldChg chg="del">
        <pc:chgData name="伊健 杜" userId="e69aded81da48593" providerId="LiveId" clId="{C8BB3112-466C-4335-B624-F7500FA32AF1}" dt="2022-11-03T09:42:21.289" v="1" actId="47"/>
        <pc:sldMkLst>
          <pc:docMk/>
          <pc:sldMk cId="159294723" sldId="1248"/>
        </pc:sldMkLst>
      </pc:sldChg>
      <pc:sldChg chg="del">
        <pc:chgData name="伊健 杜" userId="e69aded81da48593" providerId="LiveId" clId="{C8BB3112-466C-4335-B624-F7500FA32AF1}" dt="2022-11-03T09:42:21.289" v="1" actId="47"/>
        <pc:sldMkLst>
          <pc:docMk/>
          <pc:sldMk cId="3819042625" sldId="1249"/>
        </pc:sldMkLst>
      </pc:sldChg>
      <pc:sldChg chg="del">
        <pc:chgData name="伊健 杜" userId="e69aded81da48593" providerId="LiveId" clId="{C8BB3112-466C-4335-B624-F7500FA32AF1}" dt="2022-11-03T09:42:21.289" v="1" actId="47"/>
        <pc:sldMkLst>
          <pc:docMk/>
          <pc:sldMk cId="2735072423" sldId="1250"/>
        </pc:sldMkLst>
      </pc:sldChg>
      <pc:sldChg chg="del">
        <pc:chgData name="伊健 杜" userId="e69aded81da48593" providerId="LiveId" clId="{C8BB3112-466C-4335-B624-F7500FA32AF1}" dt="2022-11-03T09:42:21.289" v="1" actId="47"/>
        <pc:sldMkLst>
          <pc:docMk/>
          <pc:sldMk cId="611974265" sldId="1251"/>
        </pc:sldMkLst>
      </pc:sldChg>
      <pc:sldChg chg="del">
        <pc:chgData name="伊健 杜" userId="e69aded81da48593" providerId="LiveId" clId="{C8BB3112-466C-4335-B624-F7500FA32AF1}" dt="2022-11-03T09:42:21.289" v="1" actId="47"/>
        <pc:sldMkLst>
          <pc:docMk/>
          <pc:sldMk cId="929818660" sldId="1252"/>
        </pc:sldMkLst>
      </pc:sldChg>
      <pc:sldChg chg="del">
        <pc:chgData name="伊健 杜" userId="e69aded81da48593" providerId="LiveId" clId="{C8BB3112-466C-4335-B624-F7500FA32AF1}" dt="2022-11-03T09:42:21.289" v="1" actId="47"/>
        <pc:sldMkLst>
          <pc:docMk/>
          <pc:sldMk cId="4004199486" sldId="1253"/>
        </pc:sldMkLst>
      </pc:sldChg>
      <pc:sldChg chg="del">
        <pc:chgData name="伊健 杜" userId="e69aded81da48593" providerId="LiveId" clId="{C8BB3112-466C-4335-B624-F7500FA32AF1}" dt="2022-11-03T09:42:21.289" v="1" actId="47"/>
        <pc:sldMkLst>
          <pc:docMk/>
          <pc:sldMk cId="850429110" sldId="1254"/>
        </pc:sldMkLst>
      </pc:sldChg>
      <pc:sldChg chg="del">
        <pc:chgData name="伊健 杜" userId="e69aded81da48593" providerId="LiveId" clId="{C8BB3112-466C-4335-B624-F7500FA32AF1}" dt="2022-11-03T09:42:21.289" v="1" actId="47"/>
        <pc:sldMkLst>
          <pc:docMk/>
          <pc:sldMk cId="2038545547" sldId="1255"/>
        </pc:sldMkLst>
      </pc:sldChg>
      <pc:sldChg chg="del">
        <pc:chgData name="伊健 杜" userId="e69aded81da48593" providerId="LiveId" clId="{C8BB3112-466C-4335-B624-F7500FA32AF1}" dt="2022-11-03T09:42:21.289" v="1" actId="47"/>
        <pc:sldMkLst>
          <pc:docMk/>
          <pc:sldMk cId="907992443" sldId="1256"/>
        </pc:sldMkLst>
      </pc:sldChg>
      <pc:sldChg chg="del">
        <pc:chgData name="伊健 杜" userId="e69aded81da48593" providerId="LiveId" clId="{C8BB3112-466C-4335-B624-F7500FA32AF1}" dt="2022-11-03T09:42:21.289" v="1" actId="47"/>
        <pc:sldMkLst>
          <pc:docMk/>
          <pc:sldMk cId="3161479001" sldId="1257"/>
        </pc:sldMkLst>
      </pc:sldChg>
      <pc:sldChg chg="del">
        <pc:chgData name="伊健 杜" userId="e69aded81da48593" providerId="LiveId" clId="{C8BB3112-466C-4335-B624-F7500FA32AF1}" dt="2022-11-03T09:42:21.289" v="1" actId="47"/>
        <pc:sldMkLst>
          <pc:docMk/>
          <pc:sldMk cId="2958852280" sldId="1258"/>
        </pc:sldMkLst>
      </pc:sldChg>
      <pc:sldChg chg="del">
        <pc:chgData name="伊健 杜" userId="e69aded81da48593" providerId="LiveId" clId="{C8BB3112-466C-4335-B624-F7500FA32AF1}" dt="2022-11-03T09:42:21.289" v="1" actId="47"/>
        <pc:sldMkLst>
          <pc:docMk/>
          <pc:sldMk cId="3081380646" sldId="1259"/>
        </pc:sldMkLst>
      </pc:sldChg>
      <pc:sldChg chg="del">
        <pc:chgData name="伊健 杜" userId="e69aded81da48593" providerId="LiveId" clId="{C8BB3112-466C-4335-B624-F7500FA32AF1}" dt="2022-11-03T09:42:21.289" v="1" actId="47"/>
        <pc:sldMkLst>
          <pc:docMk/>
          <pc:sldMk cId="3061403476" sldId="1260"/>
        </pc:sldMkLst>
      </pc:sldChg>
      <pc:sldChg chg="del">
        <pc:chgData name="伊健 杜" userId="e69aded81da48593" providerId="LiveId" clId="{C8BB3112-466C-4335-B624-F7500FA32AF1}" dt="2022-11-03T09:42:21.289" v="1" actId="47"/>
        <pc:sldMkLst>
          <pc:docMk/>
          <pc:sldMk cId="809527922" sldId="1261"/>
        </pc:sldMkLst>
      </pc:sldChg>
      <pc:sldChg chg="del">
        <pc:chgData name="伊健 杜" userId="e69aded81da48593" providerId="LiveId" clId="{C8BB3112-466C-4335-B624-F7500FA32AF1}" dt="2022-11-03T09:42:21.289" v="1" actId="47"/>
        <pc:sldMkLst>
          <pc:docMk/>
          <pc:sldMk cId="3993614530" sldId="1262"/>
        </pc:sldMkLst>
      </pc:sldChg>
      <pc:sldChg chg="del">
        <pc:chgData name="伊健 杜" userId="e69aded81da48593" providerId="LiveId" clId="{C8BB3112-466C-4335-B624-F7500FA32AF1}" dt="2022-11-03T09:42:21.289" v="1" actId="47"/>
        <pc:sldMkLst>
          <pc:docMk/>
          <pc:sldMk cId="3169806581" sldId="1263"/>
        </pc:sldMkLst>
      </pc:sldChg>
      <pc:sldChg chg="del">
        <pc:chgData name="伊健 杜" userId="e69aded81da48593" providerId="LiveId" clId="{C8BB3112-466C-4335-B624-F7500FA32AF1}" dt="2022-11-03T09:42:21.289" v="1" actId="47"/>
        <pc:sldMkLst>
          <pc:docMk/>
          <pc:sldMk cId="1106462493" sldId="1264"/>
        </pc:sldMkLst>
      </pc:sldChg>
      <pc:sldChg chg="del">
        <pc:chgData name="伊健 杜" userId="e69aded81da48593" providerId="LiveId" clId="{C8BB3112-466C-4335-B624-F7500FA32AF1}" dt="2022-11-03T09:42:21.289" v="1" actId="47"/>
        <pc:sldMkLst>
          <pc:docMk/>
          <pc:sldMk cId="2745132951" sldId="1265"/>
        </pc:sldMkLst>
      </pc:sldChg>
      <pc:sldChg chg="del">
        <pc:chgData name="伊健 杜" userId="e69aded81da48593" providerId="LiveId" clId="{C8BB3112-466C-4335-B624-F7500FA32AF1}" dt="2022-11-03T09:42:21.289" v="1" actId="47"/>
        <pc:sldMkLst>
          <pc:docMk/>
          <pc:sldMk cId="1683612155" sldId="1266"/>
        </pc:sldMkLst>
      </pc:sldChg>
      <pc:sldChg chg="del">
        <pc:chgData name="伊健 杜" userId="e69aded81da48593" providerId="LiveId" clId="{C8BB3112-466C-4335-B624-F7500FA32AF1}" dt="2022-11-03T09:42:21.289" v="1" actId="47"/>
        <pc:sldMkLst>
          <pc:docMk/>
          <pc:sldMk cId="3105828670" sldId="1267"/>
        </pc:sldMkLst>
      </pc:sldChg>
      <pc:sldChg chg="del">
        <pc:chgData name="伊健 杜" userId="e69aded81da48593" providerId="LiveId" clId="{C8BB3112-466C-4335-B624-F7500FA32AF1}" dt="2022-11-03T09:42:21.289" v="1" actId="47"/>
        <pc:sldMkLst>
          <pc:docMk/>
          <pc:sldMk cId="3286146781" sldId="1268"/>
        </pc:sldMkLst>
      </pc:sldChg>
      <pc:sldChg chg="del">
        <pc:chgData name="伊健 杜" userId="e69aded81da48593" providerId="LiveId" clId="{C8BB3112-466C-4335-B624-F7500FA32AF1}" dt="2022-11-03T09:42:21.289" v="1" actId="47"/>
        <pc:sldMkLst>
          <pc:docMk/>
          <pc:sldMk cId="3471338662" sldId="1269"/>
        </pc:sldMkLst>
      </pc:sldChg>
      <pc:sldChg chg="del">
        <pc:chgData name="伊健 杜" userId="e69aded81da48593" providerId="LiveId" clId="{C8BB3112-466C-4335-B624-F7500FA32AF1}" dt="2022-11-03T09:42:21.289" v="1" actId="47"/>
        <pc:sldMkLst>
          <pc:docMk/>
          <pc:sldMk cId="807681268" sldId="1270"/>
        </pc:sldMkLst>
      </pc:sldChg>
      <pc:sldChg chg="del">
        <pc:chgData name="伊健 杜" userId="e69aded81da48593" providerId="LiveId" clId="{C8BB3112-466C-4335-B624-F7500FA32AF1}" dt="2022-11-03T09:42:21.289" v="1" actId="47"/>
        <pc:sldMkLst>
          <pc:docMk/>
          <pc:sldMk cId="1607989992" sldId="1271"/>
        </pc:sldMkLst>
      </pc:sldChg>
      <pc:sldChg chg="del">
        <pc:chgData name="伊健 杜" userId="e69aded81da48593" providerId="LiveId" clId="{C8BB3112-466C-4335-B624-F7500FA32AF1}" dt="2022-11-03T09:42:21.289" v="1" actId="47"/>
        <pc:sldMkLst>
          <pc:docMk/>
          <pc:sldMk cId="3735724881" sldId="1272"/>
        </pc:sldMkLst>
      </pc:sldChg>
      <pc:sldChg chg="del">
        <pc:chgData name="伊健 杜" userId="e69aded81da48593" providerId="LiveId" clId="{C8BB3112-466C-4335-B624-F7500FA32AF1}" dt="2022-11-03T09:42:21.289" v="1" actId="47"/>
        <pc:sldMkLst>
          <pc:docMk/>
          <pc:sldMk cId="1836030221" sldId="1273"/>
        </pc:sldMkLst>
      </pc:sldChg>
      <pc:sldChg chg="del">
        <pc:chgData name="伊健 杜" userId="e69aded81da48593" providerId="LiveId" clId="{C8BB3112-466C-4335-B624-F7500FA32AF1}" dt="2022-11-03T09:42:21.289" v="1" actId="47"/>
        <pc:sldMkLst>
          <pc:docMk/>
          <pc:sldMk cId="3646406670" sldId="1274"/>
        </pc:sldMkLst>
      </pc:sldChg>
      <pc:sldChg chg="del">
        <pc:chgData name="伊健 杜" userId="e69aded81da48593" providerId="LiveId" clId="{C8BB3112-466C-4335-B624-F7500FA32AF1}" dt="2022-11-03T09:42:21.289" v="1" actId="47"/>
        <pc:sldMkLst>
          <pc:docMk/>
          <pc:sldMk cId="2207033399" sldId="1275"/>
        </pc:sldMkLst>
      </pc:sldChg>
      <pc:sldChg chg="del">
        <pc:chgData name="伊健 杜" userId="e69aded81da48593" providerId="LiveId" clId="{C8BB3112-466C-4335-B624-F7500FA32AF1}" dt="2022-11-03T09:42:21.289" v="1" actId="47"/>
        <pc:sldMkLst>
          <pc:docMk/>
          <pc:sldMk cId="2050648359" sldId="1276"/>
        </pc:sldMkLst>
      </pc:sldChg>
      <pc:sldChg chg="del">
        <pc:chgData name="伊健 杜" userId="e69aded81da48593" providerId="LiveId" clId="{C8BB3112-466C-4335-B624-F7500FA32AF1}" dt="2022-11-03T09:42:21.289" v="1" actId="47"/>
        <pc:sldMkLst>
          <pc:docMk/>
          <pc:sldMk cId="826354534" sldId="1277"/>
        </pc:sldMkLst>
      </pc:sldChg>
      <pc:sldChg chg="del">
        <pc:chgData name="伊健 杜" userId="e69aded81da48593" providerId="LiveId" clId="{C8BB3112-466C-4335-B624-F7500FA32AF1}" dt="2022-11-03T09:42:21.289" v="1" actId="47"/>
        <pc:sldMkLst>
          <pc:docMk/>
          <pc:sldMk cId="3585451350" sldId="1278"/>
        </pc:sldMkLst>
      </pc:sldChg>
      <pc:sldChg chg="del">
        <pc:chgData name="伊健 杜" userId="e69aded81da48593" providerId="LiveId" clId="{C8BB3112-466C-4335-B624-F7500FA32AF1}" dt="2022-11-03T10:50:20.702" v="111" actId="47"/>
        <pc:sldMkLst>
          <pc:docMk/>
          <pc:sldMk cId="3660585106" sldId="1279"/>
        </pc:sldMkLst>
      </pc:sldChg>
      <pc:sldChg chg="addSp delSp modSp add del mod ord">
        <pc:chgData name="伊健 杜" userId="e69aded81da48593" providerId="LiveId" clId="{C8BB3112-466C-4335-B624-F7500FA32AF1}" dt="2022-11-07T12:16:29.141" v="6471" actId="47"/>
        <pc:sldMkLst>
          <pc:docMk/>
          <pc:sldMk cId="3289889000" sldId="1280"/>
        </pc:sldMkLst>
        <pc:spChg chg="mod">
          <ac:chgData name="伊健 杜" userId="e69aded81da48593" providerId="LiveId" clId="{C8BB3112-466C-4335-B624-F7500FA32AF1}" dt="2022-11-03T12:58:36.579" v="5793"/>
          <ac:spMkLst>
            <pc:docMk/>
            <pc:sldMk cId="3289889000" sldId="1280"/>
            <ac:spMk id="2" creationId="{10304424-DB4A-36E7-9E0D-D32A5DD0F26C}"/>
          </ac:spMkLst>
        </pc:spChg>
        <pc:spChg chg="mod">
          <ac:chgData name="伊健 杜" userId="e69aded81da48593" providerId="LiveId" clId="{C8BB3112-466C-4335-B624-F7500FA32AF1}" dt="2022-11-03T12:58:36.579" v="5793"/>
          <ac:spMkLst>
            <pc:docMk/>
            <pc:sldMk cId="3289889000" sldId="1280"/>
            <ac:spMk id="4" creationId="{CD51F1A4-557D-97DD-DAE2-94D888CF547E}"/>
          </ac:spMkLst>
        </pc:spChg>
        <pc:picChg chg="del">
          <ac:chgData name="伊健 杜" userId="e69aded81da48593" providerId="LiveId" clId="{C8BB3112-466C-4335-B624-F7500FA32AF1}" dt="2022-11-03T10:51:41.458" v="208" actId="478"/>
          <ac:picMkLst>
            <pc:docMk/>
            <pc:sldMk cId="3289889000" sldId="1280"/>
            <ac:picMk id="1026" creationId="{AF92D2E6-DCE7-1B87-028A-395CDF991883}"/>
          </ac:picMkLst>
        </pc:picChg>
        <pc:picChg chg="add mod">
          <ac:chgData name="伊健 杜" userId="e69aded81da48593" providerId="LiveId" clId="{C8BB3112-466C-4335-B624-F7500FA32AF1}" dt="2022-11-03T10:51:46.503" v="211" actId="1076"/>
          <ac:picMkLst>
            <pc:docMk/>
            <pc:sldMk cId="3289889000" sldId="1280"/>
            <ac:picMk id="2050" creationId="{8BD48283-CA22-D250-A2F4-01861B06D062}"/>
          </ac:picMkLst>
        </pc:picChg>
      </pc:sldChg>
      <pc:sldChg chg="addSp delSp modSp add mod ord">
        <pc:chgData name="伊健 杜" userId="e69aded81da48593" providerId="LiveId" clId="{C8BB3112-466C-4335-B624-F7500FA32AF1}" dt="2022-11-07T15:00:48.184" v="7518"/>
        <pc:sldMkLst>
          <pc:docMk/>
          <pc:sldMk cId="1218884673" sldId="1281"/>
        </pc:sldMkLst>
        <pc:spChg chg="mod">
          <ac:chgData name="伊健 杜" userId="e69aded81da48593" providerId="LiveId" clId="{C8BB3112-466C-4335-B624-F7500FA32AF1}" dt="2022-11-07T15:00:48.184" v="7518"/>
          <ac:spMkLst>
            <pc:docMk/>
            <pc:sldMk cId="1218884673" sldId="1281"/>
            <ac:spMk id="2" creationId="{10304424-DB4A-36E7-9E0D-D32A5DD0F26C}"/>
          </ac:spMkLst>
        </pc:spChg>
        <pc:spChg chg="mod">
          <ac:chgData name="伊健 杜" userId="e69aded81da48593" providerId="LiveId" clId="{C8BB3112-466C-4335-B624-F7500FA32AF1}" dt="2022-11-07T15:00:48.184" v="7518"/>
          <ac:spMkLst>
            <pc:docMk/>
            <pc:sldMk cId="1218884673" sldId="1281"/>
            <ac:spMk id="4" creationId="{CD51F1A4-557D-97DD-DAE2-94D888CF547E}"/>
          </ac:spMkLst>
        </pc:spChg>
        <pc:picChg chg="add mod">
          <ac:chgData name="伊健 杜" userId="e69aded81da48593" providerId="LiveId" clId="{C8BB3112-466C-4335-B624-F7500FA32AF1}" dt="2022-11-07T11:41:35.157" v="5924" actId="1076"/>
          <ac:picMkLst>
            <pc:docMk/>
            <pc:sldMk cId="1218884673" sldId="1281"/>
            <ac:picMk id="1026" creationId="{026E5FB4-A6D8-DBE6-1096-EF87E8544BC4}"/>
          </ac:picMkLst>
        </pc:picChg>
        <pc:picChg chg="del">
          <ac:chgData name="伊健 杜" userId="e69aded81da48593" providerId="LiveId" clId="{C8BB3112-466C-4335-B624-F7500FA32AF1}" dt="2022-11-03T10:52:39.876" v="304" actId="478"/>
          <ac:picMkLst>
            <pc:docMk/>
            <pc:sldMk cId="1218884673" sldId="1281"/>
            <ac:picMk id="2050" creationId="{8BD48283-CA22-D250-A2F4-01861B06D062}"/>
          </ac:picMkLst>
        </pc:picChg>
        <pc:picChg chg="add del mod">
          <ac:chgData name="伊健 杜" userId="e69aded81da48593" providerId="LiveId" clId="{C8BB3112-466C-4335-B624-F7500FA32AF1}" dt="2022-11-07T11:40:30.278" v="5921" actId="478"/>
          <ac:picMkLst>
            <pc:docMk/>
            <pc:sldMk cId="1218884673" sldId="1281"/>
            <ac:picMk id="3074" creationId="{E946DB26-3761-0004-9B55-9A30502289CD}"/>
          </ac:picMkLst>
        </pc:picChg>
      </pc:sldChg>
      <pc:sldChg chg="modSp add del mod">
        <pc:chgData name="伊健 杜" userId="e69aded81da48593" providerId="LiveId" clId="{C8BB3112-466C-4335-B624-F7500FA32AF1}" dt="2022-11-07T11:28:45.474" v="5841" actId="47"/>
        <pc:sldMkLst>
          <pc:docMk/>
          <pc:sldMk cId="3708723646" sldId="1282"/>
        </pc:sldMkLst>
        <pc:spChg chg="mod">
          <ac:chgData name="伊健 杜" userId="e69aded81da48593" providerId="LiveId" clId="{C8BB3112-466C-4335-B624-F7500FA32AF1}" dt="2022-11-03T12:58:36.579" v="5793"/>
          <ac:spMkLst>
            <pc:docMk/>
            <pc:sldMk cId="3708723646" sldId="1282"/>
            <ac:spMk id="2" creationId="{46F3CE20-CAAD-6BD7-D047-A8219A0ED159}"/>
          </ac:spMkLst>
        </pc:spChg>
      </pc:sldChg>
      <pc:sldChg chg="addSp delSp modSp add del mod">
        <pc:chgData name="伊健 杜" userId="e69aded81da48593" providerId="LiveId" clId="{C8BB3112-466C-4335-B624-F7500FA32AF1}" dt="2022-11-07T11:28:45.474" v="5841" actId="47"/>
        <pc:sldMkLst>
          <pc:docMk/>
          <pc:sldMk cId="920909493" sldId="1283"/>
        </pc:sldMkLst>
        <pc:spChg chg="mod">
          <ac:chgData name="伊健 杜" userId="e69aded81da48593" providerId="LiveId" clId="{C8BB3112-466C-4335-B624-F7500FA32AF1}" dt="2022-11-03T11:08:09.013" v="661"/>
          <ac:spMkLst>
            <pc:docMk/>
            <pc:sldMk cId="920909493" sldId="1283"/>
            <ac:spMk id="2" creationId="{10304424-DB4A-36E7-9E0D-D32A5DD0F26C}"/>
          </ac:spMkLst>
        </pc:spChg>
        <pc:spChg chg="mod">
          <ac:chgData name="伊健 杜" userId="e69aded81da48593" providerId="LiveId" clId="{C8BB3112-466C-4335-B624-F7500FA32AF1}" dt="2022-11-03T12:58:36.579" v="5793"/>
          <ac:spMkLst>
            <pc:docMk/>
            <pc:sldMk cId="920909493" sldId="1283"/>
            <ac:spMk id="4" creationId="{CD51F1A4-557D-97DD-DAE2-94D888CF547E}"/>
          </ac:spMkLst>
        </pc:spChg>
        <pc:spChg chg="add mod">
          <ac:chgData name="伊健 杜" userId="e69aded81da48593" providerId="LiveId" clId="{C8BB3112-466C-4335-B624-F7500FA32AF1}" dt="2022-11-03T12:58:36.579" v="5793"/>
          <ac:spMkLst>
            <pc:docMk/>
            <pc:sldMk cId="920909493" sldId="1283"/>
            <ac:spMk id="6" creationId="{F4F2EE3B-75FE-7E20-6560-0DB62BEE1148}"/>
          </ac:spMkLst>
        </pc:spChg>
        <pc:picChg chg="add mod">
          <ac:chgData name="伊健 杜" userId="e69aded81da48593" providerId="LiveId" clId="{C8BB3112-466C-4335-B624-F7500FA32AF1}" dt="2022-11-03T11:13:31.850" v="747" actId="1076"/>
          <ac:picMkLst>
            <pc:docMk/>
            <pc:sldMk cId="920909493" sldId="1283"/>
            <ac:picMk id="5" creationId="{1EBB26CC-8049-510C-C8BF-4B7CEAB75240}"/>
          </ac:picMkLst>
        </pc:picChg>
        <pc:picChg chg="del">
          <ac:chgData name="伊健 杜" userId="e69aded81da48593" providerId="LiveId" clId="{C8BB3112-466C-4335-B624-F7500FA32AF1}" dt="2022-11-03T11:08:27.242" v="694" actId="478"/>
          <ac:picMkLst>
            <pc:docMk/>
            <pc:sldMk cId="920909493" sldId="1283"/>
            <ac:picMk id="2050" creationId="{8BD48283-CA22-D250-A2F4-01861B06D062}"/>
          </ac:picMkLst>
        </pc:picChg>
      </pc:sldChg>
      <pc:sldChg chg="addSp delSp modSp add del mod ord">
        <pc:chgData name="伊健 杜" userId="e69aded81da48593" providerId="LiveId" clId="{C8BB3112-466C-4335-B624-F7500FA32AF1}" dt="2022-11-07T11:28:45.474" v="5841" actId="47"/>
        <pc:sldMkLst>
          <pc:docMk/>
          <pc:sldMk cId="277846404" sldId="1284"/>
        </pc:sldMkLst>
        <pc:spChg chg="mod">
          <ac:chgData name="伊健 杜" userId="e69aded81da48593" providerId="LiveId" clId="{C8BB3112-466C-4335-B624-F7500FA32AF1}" dt="2022-11-03T11:12:40.721" v="697" actId="20577"/>
          <ac:spMkLst>
            <pc:docMk/>
            <pc:sldMk cId="277846404" sldId="1284"/>
            <ac:spMk id="2" creationId="{10304424-DB4A-36E7-9E0D-D32A5DD0F26C}"/>
          </ac:spMkLst>
        </pc:spChg>
        <pc:spChg chg="add del">
          <ac:chgData name="伊健 杜" userId="e69aded81da48593" providerId="LiveId" clId="{C8BB3112-466C-4335-B624-F7500FA32AF1}" dt="2022-11-03T11:12:48.592" v="699" actId="478"/>
          <ac:spMkLst>
            <pc:docMk/>
            <pc:sldMk cId="277846404" sldId="1284"/>
            <ac:spMk id="3" creationId="{CF12901A-D33D-DB9C-32C8-D29C5E5A8F24}"/>
          </ac:spMkLst>
        </pc:spChg>
        <pc:spChg chg="mod">
          <ac:chgData name="伊健 杜" userId="e69aded81da48593" providerId="LiveId" clId="{C8BB3112-466C-4335-B624-F7500FA32AF1}" dt="2022-11-03T11:39:10.930" v="998" actId="1076"/>
          <ac:spMkLst>
            <pc:docMk/>
            <pc:sldMk cId="277846404" sldId="1284"/>
            <ac:spMk id="4" creationId="{CD51F1A4-557D-97DD-DAE2-94D888CF547E}"/>
          </ac:spMkLst>
        </pc:spChg>
        <pc:picChg chg="add del mod">
          <ac:chgData name="伊健 杜" userId="e69aded81da48593" providerId="LiveId" clId="{C8BB3112-466C-4335-B624-F7500FA32AF1}" dt="2022-11-03T11:38:22.850" v="944" actId="478"/>
          <ac:picMkLst>
            <pc:docMk/>
            <pc:sldMk cId="277846404" sldId="1284"/>
            <ac:picMk id="4100" creationId="{C6212039-FD4B-CBF2-5FB5-4951E568AD09}"/>
          </ac:picMkLst>
        </pc:picChg>
        <pc:picChg chg="add del">
          <ac:chgData name="伊健 杜" userId="e69aded81da48593" providerId="LiveId" clId="{C8BB3112-466C-4335-B624-F7500FA32AF1}" dt="2022-11-03T11:36:58.636" v="934" actId="478"/>
          <ac:picMkLst>
            <pc:docMk/>
            <pc:sldMk cId="277846404" sldId="1284"/>
            <ac:picMk id="4102" creationId="{DBF73B79-4B77-BC37-FD59-B1A54C6215A3}"/>
          </ac:picMkLst>
        </pc:picChg>
        <pc:picChg chg="add del mod">
          <ac:chgData name="伊健 杜" userId="e69aded81da48593" providerId="LiveId" clId="{C8BB3112-466C-4335-B624-F7500FA32AF1}" dt="2022-11-03T11:38:48.368" v="948" actId="478"/>
          <ac:picMkLst>
            <pc:docMk/>
            <pc:sldMk cId="277846404" sldId="1284"/>
            <ac:picMk id="4104" creationId="{C19A5FB5-836B-03F7-DCEC-977E7050762C}"/>
          </ac:picMkLst>
        </pc:picChg>
        <pc:picChg chg="add mod">
          <ac:chgData name="伊健 杜" userId="e69aded81da48593" providerId="LiveId" clId="{C8BB3112-466C-4335-B624-F7500FA32AF1}" dt="2022-11-03T11:39:12.472" v="999" actId="1076"/>
          <ac:picMkLst>
            <pc:docMk/>
            <pc:sldMk cId="277846404" sldId="1284"/>
            <ac:picMk id="4106" creationId="{88ED8307-BB10-2179-8CA8-830CA4DCAEE6}"/>
          </ac:picMkLst>
        </pc:picChg>
      </pc:sldChg>
      <pc:sldChg chg="modSp add del">
        <pc:chgData name="伊健 杜" userId="e69aded81da48593" providerId="LiveId" clId="{C8BB3112-466C-4335-B624-F7500FA32AF1}" dt="2022-11-07T11:28:45.474" v="5841" actId="47"/>
        <pc:sldMkLst>
          <pc:docMk/>
          <pc:sldMk cId="922431840" sldId="1285"/>
        </pc:sldMkLst>
        <pc:spChg chg="mod">
          <ac:chgData name="伊健 杜" userId="e69aded81da48593" providerId="LiveId" clId="{C8BB3112-466C-4335-B624-F7500FA32AF1}" dt="2022-11-03T12:58:36.579" v="5793"/>
          <ac:spMkLst>
            <pc:docMk/>
            <pc:sldMk cId="922431840" sldId="1285"/>
            <ac:spMk id="4" creationId="{CD51F1A4-557D-97DD-DAE2-94D888CF547E}"/>
          </ac:spMkLst>
        </pc:spChg>
      </pc:sldChg>
      <pc:sldChg chg="delSp modSp new mod">
        <pc:chgData name="伊健 杜" userId="e69aded81da48593" providerId="LiveId" clId="{C8BB3112-466C-4335-B624-F7500FA32AF1}" dt="2022-11-07T15:00:48.184" v="7518"/>
        <pc:sldMkLst>
          <pc:docMk/>
          <pc:sldMk cId="183672570" sldId="1286"/>
        </pc:sldMkLst>
        <pc:spChg chg="mod">
          <ac:chgData name="伊健 杜" userId="e69aded81da48593" providerId="LiveId" clId="{C8BB3112-466C-4335-B624-F7500FA32AF1}" dt="2022-11-07T15:00:48.184" v="7518"/>
          <ac:spMkLst>
            <pc:docMk/>
            <pc:sldMk cId="183672570" sldId="1286"/>
            <ac:spMk id="2" creationId="{F44DE9E1-9168-F3EB-3D6A-1F7F351CDCCF}"/>
          </ac:spMkLst>
        </pc:spChg>
        <pc:spChg chg="del">
          <ac:chgData name="伊健 杜" userId="e69aded81da48593" providerId="LiveId" clId="{C8BB3112-466C-4335-B624-F7500FA32AF1}" dt="2022-11-03T11:39:20.147" v="1001" actId="478"/>
          <ac:spMkLst>
            <pc:docMk/>
            <pc:sldMk cId="183672570" sldId="1286"/>
            <ac:spMk id="3" creationId="{BAD4BDB1-0DAF-49BC-B931-685B2468CDF3}"/>
          </ac:spMkLst>
        </pc:spChg>
      </pc:sldChg>
      <pc:sldChg chg="modSp add del mod">
        <pc:chgData name="伊健 杜" userId="e69aded81da48593" providerId="LiveId" clId="{C8BB3112-466C-4335-B624-F7500FA32AF1}" dt="2022-11-07T11:28:45.474" v="5841" actId="47"/>
        <pc:sldMkLst>
          <pc:docMk/>
          <pc:sldMk cId="403800698" sldId="1287"/>
        </pc:sldMkLst>
        <pc:spChg chg="mod">
          <ac:chgData name="伊健 杜" userId="e69aded81da48593" providerId="LiveId" clId="{C8BB3112-466C-4335-B624-F7500FA32AF1}" dt="2022-11-03T12:58:36.579" v="5793"/>
          <ac:spMkLst>
            <pc:docMk/>
            <pc:sldMk cId="403800698" sldId="1287"/>
            <ac:spMk id="2" creationId="{46F3CE20-CAAD-6BD7-D047-A8219A0ED159}"/>
          </ac:spMkLst>
        </pc:spChg>
      </pc:sldChg>
      <pc:sldChg chg="addSp delSp modSp add del mod">
        <pc:chgData name="伊健 杜" userId="e69aded81da48593" providerId="LiveId" clId="{C8BB3112-466C-4335-B624-F7500FA32AF1}" dt="2022-11-07T11:28:45.474" v="5841" actId="47"/>
        <pc:sldMkLst>
          <pc:docMk/>
          <pc:sldMk cId="257621700" sldId="1288"/>
        </pc:sldMkLst>
        <pc:spChg chg="mod">
          <ac:chgData name="伊健 杜" userId="e69aded81da48593" providerId="LiveId" clId="{C8BB3112-466C-4335-B624-F7500FA32AF1}" dt="2022-11-03T12:58:36.579" v="5793"/>
          <ac:spMkLst>
            <pc:docMk/>
            <pc:sldMk cId="257621700" sldId="1288"/>
            <ac:spMk id="2" creationId="{10304424-DB4A-36E7-9E0D-D32A5DD0F26C}"/>
          </ac:spMkLst>
        </pc:spChg>
        <pc:spChg chg="mod">
          <ac:chgData name="伊健 杜" userId="e69aded81da48593" providerId="LiveId" clId="{C8BB3112-466C-4335-B624-F7500FA32AF1}" dt="2022-11-03T12:58:36.579" v="5793"/>
          <ac:spMkLst>
            <pc:docMk/>
            <pc:sldMk cId="257621700" sldId="1288"/>
            <ac:spMk id="4" creationId="{CD51F1A4-557D-97DD-DAE2-94D888CF547E}"/>
          </ac:spMkLst>
        </pc:spChg>
        <pc:spChg chg="del mod">
          <ac:chgData name="伊健 杜" userId="e69aded81da48593" providerId="LiveId" clId="{C8BB3112-466C-4335-B624-F7500FA32AF1}" dt="2022-11-03T11:41:24.451" v="1087" actId="478"/>
          <ac:spMkLst>
            <pc:docMk/>
            <pc:sldMk cId="257621700" sldId="1288"/>
            <ac:spMk id="6" creationId="{F4F2EE3B-75FE-7E20-6560-0DB62BEE1148}"/>
          </ac:spMkLst>
        </pc:spChg>
        <pc:picChg chg="del">
          <ac:chgData name="伊健 杜" userId="e69aded81da48593" providerId="LiveId" clId="{C8BB3112-466C-4335-B624-F7500FA32AF1}" dt="2022-11-03T11:41:20.876" v="1083" actId="478"/>
          <ac:picMkLst>
            <pc:docMk/>
            <pc:sldMk cId="257621700" sldId="1288"/>
            <ac:picMk id="5" creationId="{1EBB26CC-8049-510C-C8BF-4B7CEAB75240}"/>
          </ac:picMkLst>
        </pc:picChg>
        <pc:picChg chg="add mod">
          <ac:chgData name="伊健 杜" userId="e69aded81da48593" providerId="LiveId" clId="{C8BB3112-466C-4335-B624-F7500FA32AF1}" dt="2022-11-03T11:42:18.413" v="1167" actId="1076"/>
          <ac:picMkLst>
            <pc:docMk/>
            <pc:sldMk cId="257621700" sldId="1288"/>
            <ac:picMk id="7170" creationId="{BCE89DA5-39E0-C2CF-ABCF-023BD4477104}"/>
          </ac:picMkLst>
        </pc:picChg>
      </pc:sldChg>
      <pc:sldChg chg="addSp delSp modSp add del mod ord">
        <pc:chgData name="伊健 杜" userId="e69aded81da48593" providerId="LiveId" clId="{C8BB3112-466C-4335-B624-F7500FA32AF1}" dt="2022-11-07T11:28:45.474" v="5841" actId="47"/>
        <pc:sldMkLst>
          <pc:docMk/>
          <pc:sldMk cId="3988608366" sldId="1289"/>
        </pc:sldMkLst>
        <pc:spChg chg="mod">
          <ac:chgData name="伊健 杜" userId="e69aded81da48593" providerId="LiveId" clId="{C8BB3112-466C-4335-B624-F7500FA32AF1}" dt="2022-11-03T12:58:36.579" v="5793"/>
          <ac:spMkLst>
            <pc:docMk/>
            <pc:sldMk cId="3988608366" sldId="1289"/>
            <ac:spMk id="2" creationId="{10304424-DB4A-36E7-9E0D-D32A5DD0F26C}"/>
          </ac:spMkLst>
        </pc:spChg>
        <pc:spChg chg="mod">
          <ac:chgData name="伊健 杜" userId="e69aded81da48593" providerId="LiveId" clId="{C8BB3112-466C-4335-B624-F7500FA32AF1}" dt="2022-11-03T12:58:36.579" v="5793"/>
          <ac:spMkLst>
            <pc:docMk/>
            <pc:sldMk cId="3988608366" sldId="1289"/>
            <ac:spMk id="4" creationId="{CD51F1A4-557D-97DD-DAE2-94D888CF547E}"/>
          </ac:spMkLst>
        </pc:spChg>
        <pc:picChg chg="del">
          <ac:chgData name="伊健 杜" userId="e69aded81da48593" providerId="LiveId" clId="{C8BB3112-466C-4335-B624-F7500FA32AF1}" dt="2022-11-03T11:42:53.840" v="1209" actId="478"/>
          <ac:picMkLst>
            <pc:docMk/>
            <pc:sldMk cId="3988608366" sldId="1289"/>
            <ac:picMk id="7170" creationId="{BCE89DA5-39E0-C2CF-ABCF-023BD4477104}"/>
          </ac:picMkLst>
        </pc:picChg>
        <pc:picChg chg="add del mod">
          <ac:chgData name="伊健 杜" userId="e69aded81da48593" providerId="LiveId" clId="{C8BB3112-466C-4335-B624-F7500FA32AF1}" dt="2022-11-03T11:44:24.066" v="1285" actId="478"/>
          <ac:picMkLst>
            <pc:docMk/>
            <pc:sldMk cId="3988608366" sldId="1289"/>
            <ac:picMk id="8194" creationId="{596C0656-9EAD-7ED1-7D99-D92A45A336DC}"/>
          </ac:picMkLst>
        </pc:picChg>
        <pc:picChg chg="add mod">
          <ac:chgData name="伊健 杜" userId="e69aded81da48593" providerId="LiveId" clId="{C8BB3112-466C-4335-B624-F7500FA32AF1}" dt="2022-11-03T11:44:37.611" v="1288" actId="1076"/>
          <ac:picMkLst>
            <pc:docMk/>
            <pc:sldMk cId="3988608366" sldId="1289"/>
            <ac:picMk id="8196" creationId="{B6017BE4-81D5-164E-BC7A-5A529BA15373}"/>
          </ac:picMkLst>
        </pc:picChg>
      </pc:sldChg>
      <pc:sldChg chg="new del">
        <pc:chgData name="伊健 杜" userId="e69aded81da48593" providerId="LiveId" clId="{C8BB3112-466C-4335-B624-F7500FA32AF1}" dt="2022-11-03T11:44:44.500" v="1291" actId="47"/>
        <pc:sldMkLst>
          <pc:docMk/>
          <pc:sldMk cId="205716417" sldId="1290"/>
        </pc:sldMkLst>
      </pc:sldChg>
      <pc:sldChg chg="addSp delSp modSp add del mod">
        <pc:chgData name="伊健 杜" userId="e69aded81da48593" providerId="LiveId" clId="{C8BB3112-466C-4335-B624-F7500FA32AF1}" dt="2022-11-07T11:28:45.474" v="5841" actId="47"/>
        <pc:sldMkLst>
          <pc:docMk/>
          <pc:sldMk cId="534593567" sldId="1290"/>
        </pc:sldMkLst>
        <pc:spChg chg="mod">
          <ac:chgData name="伊健 杜" userId="e69aded81da48593" providerId="LiveId" clId="{C8BB3112-466C-4335-B624-F7500FA32AF1}" dt="2022-11-03T12:58:36.579" v="5793"/>
          <ac:spMkLst>
            <pc:docMk/>
            <pc:sldMk cId="534593567" sldId="1290"/>
            <ac:spMk id="2" creationId="{10304424-DB4A-36E7-9E0D-D32A5DD0F26C}"/>
          </ac:spMkLst>
        </pc:spChg>
        <pc:spChg chg="mod">
          <ac:chgData name="伊健 杜" userId="e69aded81da48593" providerId="LiveId" clId="{C8BB3112-466C-4335-B624-F7500FA32AF1}" dt="2022-11-03T12:58:36.579" v="5793"/>
          <ac:spMkLst>
            <pc:docMk/>
            <pc:sldMk cId="534593567" sldId="1290"/>
            <ac:spMk id="4" creationId="{CD51F1A4-557D-97DD-DAE2-94D888CF547E}"/>
          </ac:spMkLst>
        </pc:spChg>
        <pc:picChg chg="del mod">
          <ac:chgData name="伊健 杜" userId="e69aded81da48593" providerId="LiveId" clId="{C8BB3112-466C-4335-B624-F7500FA32AF1}" dt="2022-11-03T11:45:56.274" v="1381" actId="478"/>
          <ac:picMkLst>
            <pc:docMk/>
            <pc:sldMk cId="534593567" sldId="1290"/>
            <ac:picMk id="8196" creationId="{B6017BE4-81D5-164E-BC7A-5A529BA15373}"/>
          </ac:picMkLst>
        </pc:picChg>
        <pc:picChg chg="add mod">
          <ac:chgData name="伊健 杜" userId="e69aded81da48593" providerId="LiveId" clId="{C8BB3112-466C-4335-B624-F7500FA32AF1}" dt="2022-11-03T11:47:03.871" v="1384" actId="1076"/>
          <ac:picMkLst>
            <pc:docMk/>
            <pc:sldMk cId="534593567" sldId="1290"/>
            <ac:picMk id="9218" creationId="{97737B3C-6E7B-4337-DFC5-865221AEED3D}"/>
          </ac:picMkLst>
        </pc:picChg>
        <pc:picChg chg="add mod">
          <ac:chgData name="伊健 杜" userId="e69aded81da48593" providerId="LiveId" clId="{C8BB3112-466C-4335-B624-F7500FA32AF1}" dt="2022-11-03T11:47:24.221" v="1389" actId="1076"/>
          <ac:picMkLst>
            <pc:docMk/>
            <pc:sldMk cId="534593567" sldId="1290"/>
            <ac:picMk id="9220" creationId="{55842205-EB58-7120-FC5C-52DBB37846E7}"/>
          </ac:picMkLst>
        </pc:picChg>
        <pc:picChg chg="add mod">
          <ac:chgData name="伊健 杜" userId="e69aded81da48593" providerId="LiveId" clId="{C8BB3112-466C-4335-B624-F7500FA32AF1}" dt="2022-11-03T11:49:26.332" v="1394" actId="14100"/>
          <ac:picMkLst>
            <pc:docMk/>
            <pc:sldMk cId="534593567" sldId="1290"/>
            <ac:picMk id="9222" creationId="{7B5AC1B2-68BF-789A-DB06-6F0B4DAB6C3D}"/>
          </ac:picMkLst>
        </pc:picChg>
        <pc:inkChg chg="add">
          <ac:chgData name="伊健 杜" userId="e69aded81da48593" providerId="LiveId" clId="{C8BB3112-466C-4335-B624-F7500FA32AF1}" dt="2022-11-03T13:59:43.111" v="5832"/>
          <ac:inkMkLst>
            <pc:docMk/>
            <pc:sldMk cId="534593567" sldId="1290"/>
            <ac:inkMk id="3" creationId="{1BA81ECC-CEF1-4E0E-8CC1-2D1D3C66E328}"/>
          </ac:inkMkLst>
        </pc:inkChg>
      </pc:sldChg>
      <pc:sldChg chg="addSp delSp modSp add del mod">
        <pc:chgData name="伊健 杜" userId="e69aded81da48593" providerId="LiveId" clId="{C8BB3112-466C-4335-B624-F7500FA32AF1}" dt="2022-11-07T11:28:45.474" v="5841" actId="47"/>
        <pc:sldMkLst>
          <pc:docMk/>
          <pc:sldMk cId="302820530" sldId="1291"/>
        </pc:sldMkLst>
        <pc:spChg chg="mod">
          <ac:chgData name="伊健 杜" userId="e69aded81da48593" providerId="LiveId" clId="{C8BB3112-466C-4335-B624-F7500FA32AF1}" dt="2022-11-03T12:58:36.579" v="5793"/>
          <ac:spMkLst>
            <pc:docMk/>
            <pc:sldMk cId="302820530" sldId="1291"/>
            <ac:spMk id="2" creationId="{46F3CE20-CAAD-6BD7-D047-A8219A0ED159}"/>
          </ac:spMkLst>
        </pc:spChg>
        <pc:spChg chg="add mod">
          <ac:chgData name="伊健 杜" userId="e69aded81da48593" providerId="LiveId" clId="{C8BB3112-466C-4335-B624-F7500FA32AF1}" dt="2022-11-03T12:58:36.579" v="5793"/>
          <ac:spMkLst>
            <pc:docMk/>
            <pc:sldMk cId="302820530" sldId="1291"/>
            <ac:spMk id="3" creationId="{4220A577-7C5D-112D-FEC5-045D4AEF1DC8}"/>
          </ac:spMkLst>
        </pc:spChg>
        <pc:spChg chg="add del mod">
          <ac:chgData name="伊健 杜" userId="e69aded81da48593" providerId="LiveId" clId="{C8BB3112-466C-4335-B624-F7500FA32AF1}" dt="2022-11-03T11:58:29.955" v="1645"/>
          <ac:spMkLst>
            <pc:docMk/>
            <pc:sldMk cId="302820530" sldId="1291"/>
            <ac:spMk id="5" creationId="{22B0ED94-B43B-972E-133B-88B867DAD5D0}"/>
          </ac:spMkLst>
        </pc:spChg>
        <pc:spChg chg="add del">
          <ac:chgData name="伊健 杜" userId="e69aded81da48593" providerId="LiveId" clId="{C8BB3112-466C-4335-B624-F7500FA32AF1}" dt="2022-11-03T11:58:29.594" v="1644"/>
          <ac:spMkLst>
            <pc:docMk/>
            <pc:sldMk cId="302820530" sldId="1291"/>
            <ac:spMk id="6" creationId="{D89DDCC0-07B0-3300-67AD-84EB11FE538D}"/>
          </ac:spMkLst>
        </pc:spChg>
        <pc:spChg chg="add mod">
          <ac:chgData name="伊健 杜" userId="e69aded81da48593" providerId="LiveId" clId="{C8BB3112-466C-4335-B624-F7500FA32AF1}" dt="2022-11-03T11:58:43.775" v="1649" actId="14100"/>
          <ac:spMkLst>
            <pc:docMk/>
            <pc:sldMk cId="302820530" sldId="1291"/>
            <ac:spMk id="7" creationId="{DD36C282-75E1-2D71-0946-6A1049A28D8D}"/>
          </ac:spMkLst>
        </pc:spChg>
        <pc:spChg chg="add mod">
          <ac:chgData name="伊健 杜" userId="e69aded81da48593" providerId="LiveId" clId="{C8BB3112-466C-4335-B624-F7500FA32AF1}" dt="2022-11-03T11:59:05.857" v="1654" actId="14100"/>
          <ac:spMkLst>
            <pc:docMk/>
            <pc:sldMk cId="302820530" sldId="1291"/>
            <ac:spMk id="8" creationId="{17ED79F4-3DF9-FB30-15B3-6A71B443CC78}"/>
          </ac:spMkLst>
        </pc:spChg>
        <pc:spChg chg="add mod">
          <ac:chgData name="伊健 杜" userId="e69aded81da48593" providerId="LiveId" clId="{C8BB3112-466C-4335-B624-F7500FA32AF1}" dt="2022-11-03T11:59:30.200" v="1660" actId="1076"/>
          <ac:spMkLst>
            <pc:docMk/>
            <pc:sldMk cId="302820530" sldId="1291"/>
            <ac:spMk id="9" creationId="{2DFB4B96-BF32-B0D4-5BA9-9771BB1B5DF9}"/>
          </ac:spMkLst>
        </pc:spChg>
        <pc:spChg chg="add mod">
          <ac:chgData name="伊健 杜" userId="e69aded81da48593" providerId="LiveId" clId="{C8BB3112-466C-4335-B624-F7500FA32AF1}" dt="2022-11-03T11:59:30.200" v="1660" actId="1076"/>
          <ac:spMkLst>
            <pc:docMk/>
            <pc:sldMk cId="302820530" sldId="1291"/>
            <ac:spMk id="10" creationId="{11FDD267-8879-3564-D5A1-44A14E410113}"/>
          </ac:spMkLst>
        </pc:spChg>
        <pc:spChg chg="add mod">
          <ac:chgData name="伊健 杜" userId="e69aded81da48593" providerId="LiveId" clId="{C8BB3112-466C-4335-B624-F7500FA32AF1}" dt="2022-11-03T11:59:43.022" v="1663" actId="1076"/>
          <ac:spMkLst>
            <pc:docMk/>
            <pc:sldMk cId="302820530" sldId="1291"/>
            <ac:spMk id="11" creationId="{18D0B510-A419-64A4-3B9F-0BFA0F6EE2A3}"/>
          </ac:spMkLst>
        </pc:spChg>
        <pc:spChg chg="add mod">
          <ac:chgData name="伊健 杜" userId="e69aded81da48593" providerId="LiveId" clId="{C8BB3112-466C-4335-B624-F7500FA32AF1}" dt="2022-11-03T11:59:53.146" v="1666" actId="1076"/>
          <ac:spMkLst>
            <pc:docMk/>
            <pc:sldMk cId="302820530" sldId="1291"/>
            <ac:spMk id="12" creationId="{A26FDC92-3B7F-4D7C-61C2-7EF93B47C71C}"/>
          </ac:spMkLst>
        </pc:spChg>
        <pc:picChg chg="add mod">
          <ac:chgData name="伊健 杜" userId="e69aded81da48593" providerId="LiveId" clId="{C8BB3112-466C-4335-B624-F7500FA32AF1}" dt="2022-11-03T11:55:59.037" v="1630" actId="1076"/>
          <ac:picMkLst>
            <pc:docMk/>
            <pc:sldMk cId="302820530" sldId="1291"/>
            <ac:picMk id="4" creationId="{14B11F28-65B3-73B6-8F99-190317D4368F}"/>
          </ac:picMkLst>
        </pc:picChg>
        <pc:picChg chg="add mod">
          <ac:chgData name="伊健 杜" userId="e69aded81da48593" providerId="LiveId" clId="{C8BB3112-466C-4335-B624-F7500FA32AF1}" dt="2022-11-03T11:52:43.916" v="1596" actId="1076"/>
          <ac:picMkLst>
            <pc:docMk/>
            <pc:sldMk cId="302820530" sldId="1291"/>
            <ac:picMk id="10242" creationId="{C7954B08-C200-416E-AC0B-EF36A89B4AC1}"/>
          </ac:picMkLst>
        </pc:picChg>
        <pc:picChg chg="add mod">
          <ac:chgData name="伊健 杜" userId="e69aded81da48593" providerId="LiveId" clId="{C8BB3112-466C-4335-B624-F7500FA32AF1}" dt="2022-11-03T11:53:31.052" v="1604" actId="1076"/>
          <ac:picMkLst>
            <pc:docMk/>
            <pc:sldMk cId="302820530" sldId="1291"/>
            <ac:picMk id="10244" creationId="{41C71D3E-CAE9-669B-AAE1-C74BB33DC5CC}"/>
          </ac:picMkLst>
        </pc:picChg>
        <pc:picChg chg="add mod">
          <ac:chgData name="伊健 杜" userId="e69aded81da48593" providerId="LiveId" clId="{C8BB3112-466C-4335-B624-F7500FA32AF1}" dt="2022-11-03T11:53:30.221" v="1603" actId="1076"/>
          <ac:picMkLst>
            <pc:docMk/>
            <pc:sldMk cId="302820530" sldId="1291"/>
            <ac:picMk id="10246" creationId="{F2A0193D-8088-73B8-7231-55BAF8A59857}"/>
          </ac:picMkLst>
        </pc:picChg>
        <pc:picChg chg="add mod">
          <ac:chgData name="伊健 杜" userId="e69aded81da48593" providerId="LiveId" clId="{C8BB3112-466C-4335-B624-F7500FA32AF1}" dt="2022-11-03T11:54:23.232" v="1606" actId="1076"/>
          <ac:picMkLst>
            <pc:docMk/>
            <pc:sldMk cId="302820530" sldId="1291"/>
            <ac:picMk id="10248" creationId="{B8DA77CD-6574-488D-3C8B-42387DA1E75F}"/>
          </ac:picMkLst>
        </pc:picChg>
        <pc:picChg chg="add mod">
          <ac:chgData name="伊健 杜" userId="e69aded81da48593" providerId="LiveId" clId="{C8BB3112-466C-4335-B624-F7500FA32AF1}" dt="2022-11-03T11:55:25.267" v="1612" actId="1076"/>
          <ac:picMkLst>
            <pc:docMk/>
            <pc:sldMk cId="302820530" sldId="1291"/>
            <ac:picMk id="10250" creationId="{656339AD-3802-9291-B644-6BF9EC5D9807}"/>
          </ac:picMkLst>
        </pc:picChg>
        <pc:picChg chg="add mod">
          <ac:chgData name="伊健 杜" userId="e69aded81da48593" providerId="LiveId" clId="{C8BB3112-466C-4335-B624-F7500FA32AF1}" dt="2022-11-03T11:56:25.292" v="1634" actId="14100"/>
          <ac:picMkLst>
            <pc:docMk/>
            <pc:sldMk cId="302820530" sldId="1291"/>
            <ac:picMk id="10252" creationId="{B63E63C9-7BF3-59F8-C417-7CA955071E17}"/>
          </ac:picMkLst>
        </pc:picChg>
        <pc:picChg chg="add mod">
          <ac:chgData name="伊健 杜" userId="e69aded81da48593" providerId="LiveId" clId="{C8BB3112-466C-4335-B624-F7500FA32AF1}" dt="2022-11-03T11:57:29.908" v="1636" actId="1076"/>
          <ac:picMkLst>
            <pc:docMk/>
            <pc:sldMk cId="302820530" sldId="1291"/>
            <ac:picMk id="10254" creationId="{9F98111D-23D2-951A-CEE2-830F6BA0185F}"/>
          </ac:picMkLst>
        </pc:picChg>
        <pc:picChg chg="add mod">
          <ac:chgData name="伊健 杜" userId="e69aded81da48593" providerId="LiveId" clId="{C8BB3112-466C-4335-B624-F7500FA32AF1}" dt="2022-11-03T11:57:47.224" v="1641" actId="1076"/>
          <ac:picMkLst>
            <pc:docMk/>
            <pc:sldMk cId="302820530" sldId="1291"/>
            <ac:picMk id="10256" creationId="{45279A4C-9D96-D771-FA4A-F50F1295A14F}"/>
          </ac:picMkLst>
        </pc:picChg>
      </pc:sldChg>
      <pc:sldChg chg="addSp delSp modSp add del mod">
        <pc:chgData name="伊健 杜" userId="e69aded81da48593" providerId="LiveId" clId="{C8BB3112-466C-4335-B624-F7500FA32AF1}" dt="2022-11-07T11:28:45.474" v="5841" actId="47"/>
        <pc:sldMkLst>
          <pc:docMk/>
          <pc:sldMk cId="3181200158" sldId="1292"/>
        </pc:sldMkLst>
        <pc:spChg chg="mod">
          <ac:chgData name="伊健 杜" userId="e69aded81da48593" providerId="LiveId" clId="{C8BB3112-466C-4335-B624-F7500FA32AF1}" dt="2022-11-03T12:58:36.579" v="5793"/>
          <ac:spMkLst>
            <pc:docMk/>
            <pc:sldMk cId="3181200158" sldId="1292"/>
            <ac:spMk id="2" creationId="{10304424-DB4A-36E7-9E0D-D32A5DD0F26C}"/>
          </ac:spMkLst>
        </pc:spChg>
        <pc:spChg chg="mod">
          <ac:chgData name="伊健 杜" userId="e69aded81da48593" providerId="LiveId" clId="{C8BB3112-466C-4335-B624-F7500FA32AF1}" dt="2022-11-03T12:58:36.579" v="5793"/>
          <ac:spMkLst>
            <pc:docMk/>
            <pc:sldMk cId="3181200158" sldId="1292"/>
            <ac:spMk id="4" creationId="{CD51F1A4-557D-97DD-DAE2-94D888CF547E}"/>
          </ac:spMkLst>
        </pc:spChg>
        <pc:picChg chg="del">
          <ac:chgData name="伊健 杜" userId="e69aded81da48593" providerId="LiveId" clId="{C8BB3112-466C-4335-B624-F7500FA32AF1}" dt="2022-11-03T12:01:21.674" v="1688" actId="478"/>
          <ac:picMkLst>
            <pc:docMk/>
            <pc:sldMk cId="3181200158" sldId="1292"/>
            <ac:picMk id="8196" creationId="{B6017BE4-81D5-164E-BC7A-5A529BA15373}"/>
          </ac:picMkLst>
        </pc:picChg>
        <pc:picChg chg="add mod">
          <ac:chgData name="伊健 杜" userId="e69aded81da48593" providerId="LiveId" clId="{C8BB3112-466C-4335-B624-F7500FA32AF1}" dt="2022-11-03T12:01:49.530" v="1758" actId="1076"/>
          <ac:picMkLst>
            <pc:docMk/>
            <pc:sldMk cId="3181200158" sldId="1292"/>
            <ac:picMk id="11266" creationId="{ADBB7A4D-2C97-3932-6C92-75772A4D7BBC}"/>
          </ac:picMkLst>
        </pc:picChg>
      </pc:sldChg>
      <pc:sldChg chg="addSp delSp modSp add del mod">
        <pc:chgData name="伊健 杜" userId="e69aded81da48593" providerId="LiveId" clId="{C8BB3112-466C-4335-B624-F7500FA32AF1}" dt="2022-11-07T11:28:45.474" v="5841" actId="47"/>
        <pc:sldMkLst>
          <pc:docMk/>
          <pc:sldMk cId="290486007" sldId="1293"/>
        </pc:sldMkLst>
        <pc:spChg chg="mod">
          <ac:chgData name="伊健 杜" userId="e69aded81da48593" providerId="LiveId" clId="{C8BB3112-466C-4335-B624-F7500FA32AF1}" dt="2022-11-03T12:58:36.579" v="5793"/>
          <ac:spMkLst>
            <pc:docMk/>
            <pc:sldMk cId="290486007" sldId="1293"/>
            <ac:spMk id="2" creationId="{10304424-DB4A-36E7-9E0D-D32A5DD0F26C}"/>
          </ac:spMkLst>
        </pc:spChg>
        <pc:spChg chg="mod">
          <ac:chgData name="伊健 杜" userId="e69aded81da48593" providerId="LiveId" clId="{C8BB3112-466C-4335-B624-F7500FA32AF1}" dt="2022-11-03T12:58:36.579" v="5793"/>
          <ac:spMkLst>
            <pc:docMk/>
            <pc:sldMk cId="290486007" sldId="1293"/>
            <ac:spMk id="4" creationId="{CD51F1A4-557D-97DD-DAE2-94D888CF547E}"/>
          </ac:spMkLst>
        </pc:spChg>
        <pc:picChg chg="del">
          <ac:chgData name="伊健 杜" userId="e69aded81da48593" providerId="LiveId" clId="{C8BB3112-466C-4335-B624-F7500FA32AF1}" dt="2022-11-03T12:01:56.415" v="1762" actId="478"/>
          <ac:picMkLst>
            <pc:docMk/>
            <pc:sldMk cId="290486007" sldId="1293"/>
            <ac:picMk id="11266" creationId="{ADBB7A4D-2C97-3932-6C92-75772A4D7BBC}"/>
          </ac:picMkLst>
        </pc:picChg>
        <pc:picChg chg="add mod">
          <ac:chgData name="伊健 杜" userId="e69aded81da48593" providerId="LiveId" clId="{C8BB3112-466C-4335-B624-F7500FA32AF1}" dt="2022-11-03T12:02:36.783" v="1840" actId="1076"/>
          <ac:picMkLst>
            <pc:docMk/>
            <pc:sldMk cId="290486007" sldId="1293"/>
            <ac:picMk id="12290" creationId="{80D15C44-3E46-4E53-5377-6EB0B598E149}"/>
          </ac:picMkLst>
        </pc:picChg>
      </pc:sldChg>
      <pc:sldChg chg="modSp add del mod">
        <pc:chgData name="伊健 杜" userId="e69aded81da48593" providerId="LiveId" clId="{C8BB3112-466C-4335-B624-F7500FA32AF1}" dt="2022-11-07T11:28:45.474" v="5841" actId="47"/>
        <pc:sldMkLst>
          <pc:docMk/>
          <pc:sldMk cId="1188265963" sldId="1294"/>
        </pc:sldMkLst>
        <pc:spChg chg="mod">
          <ac:chgData name="伊健 杜" userId="e69aded81da48593" providerId="LiveId" clId="{C8BB3112-466C-4335-B624-F7500FA32AF1}" dt="2022-11-03T12:58:36.579" v="5793"/>
          <ac:spMkLst>
            <pc:docMk/>
            <pc:sldMk cId="1188265963" sldId="1294"/>
            <ac:spMk id="2" creationId="{46F3CE20-CAAD-6BD7-D047-A8219A0ED159}"/>
          </ac:spMkLst>
        </pc:spChg>
      </pc:sldChg>
      <pc:sldChg chg="modSp add del">
        <pc:chgData name="伊健 杜" userId="e69aded81da48593" providerId="LiveId" clId="{C8BB3112-466C-4335-B624-F7500FA32AF1}" dt="2022-11-03T12:03:15.890" v="1843" actId="47"/>
        <pc:sldMkLst>
          <pc:docMk/>
          <pc:sldMk cId="2923210372" sldId="1294"/>
        </pc:sldMkLst>
        <pc:picChg chg="mod">
          <ac:chgData name="伊健 杜" userId="e69aded81da48593" providerId="LiveId" clId="{C8BB3112-466C-4335-B624-F7500FA32AF1}" dt="2022-11-03T12:03:12.984" v="1842" actId="1076"/>
          <ac:picMkLst>
            <pc:docMk/>
            <pc:sldMk cId="2923210372" sldId="1294"/>
            <ac:picMk id="12290" creationId="{80D15C44-3E46-4E53-5377-6EB0B598E149}"/>
          </ac:picMkLst>
        </pc:picChg>
      </pc:sldChg>
      <pc:sldChg chg="add del">
        <pc:chgData name="伊健 杜" userId="e69aded81da48593" providerId="LiveId" clId="{C8BB3112-466C-4335-B624-F7500FA32AF1}" dt="2022-11-03T12:03:38.585" v="1891" actId="47"/>
        <pc:sldMkLst>
          <pc:docMk/>
          <pc:sldMk cId="995070052" sldId="1295"/>
        </pc:sldMkLst>
      </pc:sldChg>
      <pc:sldChg chg="addSp delSp modSp add del mod">
        <pc:chgData name="伊健 杜" userId="e69aded81da48593" providerId="LiveId" clId="{C8BB3112-466C-4335-B624-F7500FA32AF1}" dt="2022-11-07T11:28:45.474" v="5841" actId="47"/>
        <pc:sldMkLst>
          <pc:docMk/>
          <pc:sldMk cId="2453165988" sldId="1295"/>
        </pc:sldMkLst>
        <pc:spChg chg="mod">
          <ac:chgData name="伊健 杜" userId="e69aded81da48593" providerId="LiveId" clId="{C8BB3112-466C-4335-B624-F7500FA32AF1}" dt="2022-11-03T12:04:39.573" v="1902"/>
          <ac:spMkLst>
            <pc:docMk/>
            <pc:sldMk cId="2453165988" sldId="1295"/>
            <ac:spMk id="2" creationId="{10304424-DB4A-36E7-9E0D-D32A5DD0F26C}"/>
          </ac:spMkLst>
        </pc:spChg>
        <pc:spChg chg="mod">
          <ac:chgData name="伊健 杜" userId="e69aded81da48593" providerId="LiveId" clId="{C8BB3112-466C-4335-B624-F7500FA32AF1}" dt="2022-11-03T12:58:36.579" v="5793"/>
          <ac:spMkLst>
            <pc:docMk/>
            <pc:sldMk cId="2453165988" sldId="1295"/>
            <ac:spMk id="4" creationId="{CD51F1A4-557D-97DD-DAE2-94D888CF547E}"/>
          </ac:spMkLst>
        </pc:spChg>
        <pc:picChg chg="del">
          <ac:chgData name="伊健 杜" userId="e69aded81da48593" providerId="LiveId" clId="{C8BB3112-466C-4335-B624-F7500FA32AF1}" dt="2022-11-03T12:05:31.037" v="1956" actId="478"/>
          <ac:picMkLst>
            <pc:docMk/>
            <pc:sldMk cId="2453165988" sldId="1295"/>
            <ac:picMk id="11266" creationId="{ADBB7A4D-2C97-3932-6C92-75772A4D7BBC}"/>
          </ac:picMkLst>
        </pc:picChg>
        <pc:picChg chg="add mod">
          <ac:chgData name="伊健 杜" userId="e69aded81da48593" providerId="LiveId" clId="{C8BB3112-466C-4335-B624-F7500FA32AF1}" dt="2022-11-03T12:05:35.139" v="1958" actId="14100"/>
          <ac:picMkLst>
            <pc:docMk/>
            <pc:sldMk cId="2453165988" sldId="1295"/>
            <ac:picMk id="13314" creationId="{FC1D24B8-3C7D-4EF8-F79D-05C0F10D0BFA}"/>
          </ac:picMkLst>
        </pc:picChg>
      </pc:sldChg>
      <pc:sldChg chg="addSp delSp modSp add del mod">
        <pc:chgData name="伊健 杜" userId="e69aded81da48593" providerId="LiveId" clId="{C8BB3112-466C-4335-B624-F7500FA32AF1}" dt="2022-11-07T11:28:45.474" v="5841" actId="47"/>
        <pc:sldMkLst>
          <pc:docMk/>
          <pc:sldMk cId="1181786332" sldId="1296"/>
        </pc:sldMkLst>
        <pc:spChg chg="mod">
          <ac:chgData name="伊健 杜" userId="e69aded81da48593" providerId="LiveId" clId="{C8BB3112-466C-4335-B624-F7500FA32AF1}" dt="2022-11-03T12:05:39.900" v="1961" actId="20577"/>
          <ac:spMkLst>
            <pc:docMk/>
            <pc:sldMk cId="1181786332" sldId="1296"/>
            <ac:spMk id="2" creationId="{10304424-DB4A-36E7-9E0D-D32A5DD0F26C}"/>
          </ac:spMkLst>
        </pc:spChg>
        <pc:spChg chg="add del">
          <ac:chgData name="伊健 杜" userId="e69aded81da48593" providerId="LiveId" clId="{C8BB3112-466C-4335-B624-F7500FA32AF1}" dt="2022-11-03T12:07:00.999" v="2069" actId="478"/>
          <ac:spMkLst>
            <pc:docMk/>
            <pc:sldMk cId="1181786332" sldId="1296"/>
            <ac:spMk id="3" creationId="{97D0C8B6-1476-C74C-E21D-794B981D89AD}"/>
          </ac:spMkLst>
        </pc:spChg>
        <pc:spChg chg="mod">
          <ac:chgData name="伊健 杜" userId="e69aded81da48593" providerId="LiveId" clId="{C8BB3112-466C-4335-B624-F7500FA32AF1}" dt="2022-11-03T12:58:36.579" v="5793"/>
          <ac:spMkLst>
            <pc:docMk/>
            <pc:sldMk cId="1181786332" sldId="1296"/>
            <ac:spMk id="4" creationId="{CD51F1A4-557D-97DD-DAE2-94D888CF547E}"/>
          </ac:spMkLst>
        </pc:spChg>
        <pc:picChg chg="del">
          <ac:chgData name="伊健 杜" userId="e69aded81da48593" providerId="LiveId" clId="{C8BB3112-466C-4335-B624-F7500FA32AF1}" dt="2022-11-03T12:06:22.944" v="2067" actId="478"/>
          <ac:picMkLst>
            <pc:docMk/>
            <pc:sldMk cId="1181786332" sldId="1296"/>
            <ac:picMk id="13314" creationId="{FC1D24B8-3C7D-4EF8-F79D-05C0F10D0BFA}"/>
          </ac:picMkLst>
        </pc:picChg>
        <pc:picChg chg="add mod">
          <ac:chgData name="伊健 杜" userId="e69aded81da48593" providerId="LiveId" clId="{C8BB3112-466C-4335-B624-F7500FA32AF1}" dt="2022-11-03T12:07:17.622" v="2071" actId="1076"/>
          <ac:picMkLst>
            <pc:docMk/>
            <pc:sldMk cId="1181786332" sldId="1296"/>
            <ac:picMk id="15364" creationId="{4B1DE5D2-3D34-D4F3-2594-7F677BA3DBF2}"/>
          </ac:picMkLst>
        </pc:picChg>
      </pc:sldChg>
      <pc:sldChg chg="modSp add del mod">
        <pc:chgData name="伊健 杜" userId="e69aded81da48593" providerId="LiveId" clId="{C8BB3112-466C-4335-B624-F7500FA32AF1}" dt="2022-11-07T11:28:45.474" v="5841" actId="47"/>
        <pc:sldMkLst>
          <pc:docMk/>
          <pc:sldMk cId="1144700902" sldId="1297"/>
        </pc:sldMkLst>
        <pc:spChg chg="mod">
          <ac:chgData name="伊健 杜" userId="e69aded81da48593" providerId="LiveId" clId="{C8BB3112-466C-4335-B624-F7500FA32AF1}" dt="2022-11-03T12:58:36.579" v="5793"/>
          <ac:spMkLst>
            <pc:docMk/>
            <pc:sldMk cId="1144700902" sldId="1297"/>
            <ac:spMk id="2" creationId="{46F3CE20-CAAD-6BD7-D047-A8219A0ED159}"/>
          </ac:spMkLst>
        </pc:spChg>
      </pc:sldChg>
      <pc:sldChg chg="addSp modSp add del mod">
        <pc:chgData name="伊健 杜" userId="e69aded81da48593" providerId="LiveId" clId="{C8BB3112-466C-4335-B624-F7500FA32AF1}" dt="2022-11-07T11:28:45.474" v="5841" actId="47"/>
        <pc:sldMkLst>
          <pc:docMk/>
          <pc:sldMk cId="1392623286" sldId="1298"/>
        </pc:sldMkLst>
        <pc:spChg chg="mod">
          <ac:chgData name="伊健 杜" userId="e69aded81da48593" providerId="LiveId" clId="{C8BB3112-466C-4335-B624-F7500FA32AF1}" dt="2022-11-03T12:58:36.579" v="5793"/>
          <ac:spMkLst>
            <pc:docMk/>
            <pc:sldMk cId="1392623286" sldId="1298"/>
            <ac:spMk id="2" creationId="{46F3CE20-CAAD-6BD7-D047-A8219A0ED159}"/>
          </ac:spMkLst>
        </pc:spChg>
        <pc:picChg chg="add mod">
          <ac:chgData name="伊健 杜" userId="e69aded81da48593" providerId="LiveId" clId="{C8BB3112-466C-4335-B624-F7500FA32AF1}" dt="2022-11-03T12:09:35.342" v="2251" actId="1076"/>
          <ac:picMkLst>
            <pc:docMk/>
            <pc:sldMk cId="1392623286" sldId="1298"/>
            <ac:picMk id="16386" creationId="{FE24827E-CA28-24A2-9301-0C2E2D7DA987}"/>
          </ac:picMkLst>
        </pc:picChg>
      </pc:sldChg>
      <pc:sldChg chg="addSp delSp modSp add del mod">
        <pc:chgData name="伊健 杜" userId="e69aded81da48593" providerId="LiveId" clId="{C8BB3112-466C-4335-B624-F7500FA32AF1}" dt="2022-11-07T11:28:45.474" v="5841" actId="47"/>
        <pc:sldMkLst>
          <pc:docMk/>
          <pc:sldMk cId="2912201960" sldId="1299"/>
        </pc:sldMkLst>
        <pc:spChg chg="mod">
          <ac:chgData name="伊健 杜" userId="e69aded81da48593" providerId="LiveId" clId="{C8BB3112-466C-4335-B624-F7500FA32AF1}" dt="2022-11-03T12:58:36.579" v="5793"/>
          <ac:spMkLst>
            <pc:docMk/>
            <pc:sldMk cId="2912201960" sldId="1299"/>
            <ac:spMk id="2" creationId="{10304424-DB4A-36E7-9E0D-D32A5DD0F26C}"/>
          </ac:spMkLst>
        </pc:spChg>
        <pc:spChg chg="mod">
          <ac:chgData name="伊健 杜" userId="e69aded81da48593" providerId="LiveId" clId="{C8BB3112-466C-4335-B624-F7500FA32AF1}" dt="2022-11-03T12:58:36.579" v="5793"/>
          <ac:spMkLst>
            <pc:docMk/>
            <pc:sldMk cId="2912201960" sldId="1299"/>
            <ac:spMk id="4" creationId="{CD51F1A4-557D-97DD-DAE2-94D888CF547E}"/>
          </ac:spMkLst>
        </pc:spChg>
        <pc:picChg chg="del">
          <ac:chgData name="伊健 杜" userId="e69aded81da48593" providerId="LiveId" clId="{C8BB3112-466C-4335-B624-F7500FA32AF1}" dt="2022-11-03T12:10:31.343" v="2375" actId="478"/>
          <ac:picMkLst>
            <pc:docMk/>
            <pc:sldMk cId="2912201960" sldId="1299"/>
            <ac:picMk id="13314" creationId="{FC1D24B8-3C7D-4EF8-F79D-05C0F10D0BFA}"/>
          </ac:picMkLst>
        </pc:picChg>
        <pc:picChg chg="add mod">
          <ac:chgData name="伊健 杜" userId="e69aded81da48593" providerId="LiveId" clId="{C8BB3112-466C-4335-B624-F7500FA32AF1}" dt="2022-11-03T12:10:54.867" v="2378" actId="1076"/>
          <ac:picMkLst>
            <pc:docMk/>
            <pc:sldMk cId="2912201960" sldId="1299"/>
            <ac:picMk id="17410" creationId="{6E6F55FF-0D8C-9A7E-608C-AF21CBB27BB4}"/>
          </ac:picMkLst>
        </pc:picChg>
      </pc:sldChg>
      <pc:sldChg chg="addSp delSp modSp add del mod">
        <pc:chgData name="伊健 杜" userId="e69aded81da48593" providerId="LiveId" clId="{C8BB3112-466C-4335-B624-F7500FA32AF1}" dt="2022-11-07T11:28:45.474" v="5841" actId="47"/>
        <pc:sldMkLst>
          <pc:docMk/>
          <pc:sldMk cId="2661936995" sldId="1300"/>
        </pc:sldMkLst>
        <pc:spChg chg="mod">
          <ac:chgData name="伊健 杜" userId="e69aded81da48593" providerId="LiveId" clId="{C8BB3112-466C-4335-B624-F7500FA32AF1}" dt="2022-11-03T12:58:36.579" v="5793"/>
          <ac:spMkLst>
            <pc:docMk/>
            <pc:sldMk cId="2661936995" sldId="1300"/>
            <ac:spMk id="2" creationId="{10304424-DB4A-36E7-9E0D-D32A5DD0F26C}"/>
          </ac:spMkLst>
        </pc:spChg>
        <pc:spChg chg="mod">
          <ac:chgData name="伊健 杜" userId="e69aded81da48593" providerId="LiveId" clId="{C8BB3112-466C-4335-B624-F7500FA32AF1}" dt="2022-11-03T14:27:42.204" v="5840"/>
          <ac:spMkLst>
            <pc:docMk/>
            <pc:sldMk cId="2661936995" sldId="1300"/>
            <ac:spMk id="4" creationId="{CD51F1A4-557D-97DD-DAE2-94D888CF547E}"/>
          </ac:spMkLst>
        </pc:spChg>
        <pc:picChg chg="del">
          <ac:chgData name="伊健 杜" userId="e69aded81da48593" providerId="LiveId" clId="{C8BB3112-466C-4335-B624-F7500FA32AF1}" dt="2022-11-03T12:12:04.498" v="2440" actId="478"/>
          <ac:picMkLst>
            <pc:docMk/>
            <pc:sldMk cId="2661936995" sldId="1300"/>
            <ac:picMk id="17410" creationId="{6E6F55FF-0D8C-9A7E-608C-AF21CBB27BB4}"/>
          </ac:picMkLst>
        </pc:picChg>
        <pc:picChg chg="add mod">
          <ac:chgData name="伊健 杜" userId="e69aded81da48593" providerId="LiveId" clId="{C8BB3112-466C-4335-B624-F7500FA32AF1}" dt="2022-11-03T12:14:11.597" v="2583" actId="1076"/>
          <ac:picMkLst>
            <pc:docMk/>
            <pc:sldMk cId="2661936995" sldId="1300"/>
            <ac:picMk id="18434" creationId="{1463B455-D097-6D87-311D-B9B84368030A}"/>
          </ac:picMkLst>
        </pc:picChg>
        <pc:picChg chg="add mod">
          <ac:chgData name="伊健 杜" userId="e69aded81da48593" providerId="LiveId" clId="{C8BB3112-466C-4335-B624-F7500FA32AF1}" dt="2022-11-03T12:14:43.415" v="2589" actId="1076"/>
          <ac:picMkLst>
            <pc:docMk/>
            <pc:sldMk cId="2661936995" sldId="1300"/>
            <ac:picMk id="18436" creationId="{495C3ACD-35E0-FEA4-AB33-02F202C7B49F}"/>
          </ac:picMkLst>
        </pc:picChg>
      </pc:sldChg>
      <pc:sldChg chg="modSp add del mod">
        <pc:chgData name="伊健 杜" userId="e69aded81da48593" providerId="LiveId" clId="{C8BB3112-466C-4335-B624-F7500FA32AF1}" dt="2022-11-08T05:03:48.212" v="7811" actId="47"/>
        <pc:sldMkLst>
          <pc:docMk/>
          <pc:sldMk cId="4075274742" sldId="1301"/>
        </pc:sldMkLst>
        <pc:spChg chg="mod">
          <ac:chgData name="伊健 杜" userId="e69aded81da48593" providerId="LiveId" clId="{C8BB3112-466C-4335-B624-F7500FA32AF1}" dt="2022-11-03T12:58:36.579" v="5793"/>
          <ac:spMkLst>
            <pc:docMk/>
            <pc:sldMk cId="4075274742" sldId="1301"/>
            <ac:spMk id="2" creationId="{46F3CE20-CAAD-6BD7-D047-A8219A0ED159}"/>
          </ac:spMkLst>
        </pc:spChg>
      </pc:sldChg>
      <pc:sldChg chg="addSp delSp modSp new del mod ord">
        <pc:chgData name="伊健 杜" userId="e69aded81da48593" providerId="LiveId" clId="{C8BB3112-466C-4335-B624-F7500FA32AF1}" dt="2022-11-07T11:28:45.474" v="5841" actId="47"/>
        <pc:sldMkLst>
          <pc:docMk/>
          <pc:sldMk cId="3780413437" sldId="1302"/>
        </pc:sldMkLst>
        <pc:spChg chg="mod">
          <ac:chgData name="伊健 杜" userId="e69aded81da48593" providerId="LiveId" clId="{C8BB3112-466C-4335-B624-F7500FA32AF1}" dt="2022-11-03T12:58:36.579" v="5793"/>
          <ac:spMkLst>
            <pc:docMk/>
            <pc:sldMk cId="3780413437" sldId="1302"/>
            <ac:spMk id="2" creationId="{B9B6633E-FAA1-AA6F-A7D7-10619E6ABACE}"/>
          </ac:spMkLst>
        </pc:spChg>
        <pc:spChg chg="del">
          <ac:chgData name="伊健 杜" userId="e69aded81da48593" providerId="LiveId" clId="{C8BB3112-466C-4335-B624-F7500FA32AF1}" dt="2022-11-03T12:37:53.600" v="4296" actId="478"/>
          <ac:spMkLst>
            <pc:docMk/>
            <pc:sldMk cId="3780413437" sldId="1302"/>
            <ac:spMk id="3" creationId="{AF64A7FA-D8E7-8B52-BFE0-4340D98E5E4A}"/>
          </ac:spMkLst>
        </pc:spChg>
        <pc:spChg chg="add mod">
          <ac:chgData name="伊健 杜" userId="e69aded81da48593" providerId="LiveId" clId="{C8BB3112-466C-4335-B624-F7500FA32AF1}" dt="2022-11-03T12:58:36.579" v="5793"/>
          <ac:spMkLst>
            <pc:docMk/>
            <pc:sldMk cId="3780413437" sldId="1302"/>
            <ac:spMk id="4" creationId="{6AC9A365-2748-4681-7F6B-EB5374118A4D}"/>
          </ac:spMkLst>
        </pc:spChg>
      </pc:sldChg>
      <pc:sldChg chg="add del">
        <pc:chgData name="伊健 杜" userId="e69aded81da48593" providerId="LiveId" clId="{C8BB3112-466C-4335-B624-F7500FA32AF1}" dt="2022-11-03T12:16:29.920" v="2723" actId="47"/>
        <pc:sldMkLst>
          <pc:docMk/>
          <pc:sldMk cId="237262360" sldId="1303"/>
        </pc:sldMkLst>
      </pc:sldChg>
      <pc:sldChg chg="addSp delSp modSp add del mod ord modNotesTx">
        <pc:chgData name="伊健 杜" userId="e69aded81da48593" providerId="LiveId" clId="{C8BB3112-466C-4335-B624-F7500FA32AF1}" dt="2022-11-07T11:28:45.474" v="5841" actId="47"/>
        <pc:sldMkLst>
          <pc:docMk/>
          <pc:sldMk cId="3871285234" sldId="1303"/>
        </pc:sldMkLst>
        <pc:spChg chg="mod">
          <ac:chgData name="伊健 杜" userId="e69aded81da48593" providerId="LiveId" clId="{C8BB3112-466C-4335-B624-F7500FA32AF1}" dt="2022-11-03T12:58:36.579" v="5793"/>
          <ac:spMkLst>
            <pc:docMk/>
            <pc:sldMk cId="3871285234" sldId="1303"/>
            <ac:spMk id="2" creationId="{1302A11A-625D-774F-23B3-739301B530C3}"/>
          </ac:spMkLst>
        </pc:spChg>
        <pc:spChg chg="mod">
          <ac:chgData name="伊健 杜" userId="e69aded81da48593" providerId="LiveId" clId="{C8BB3112-466C-4335-B624-F7500FA32AF1}" dt="2022-11-03T12:58:36.579" v="5793"/>
          <ac:spMkLst>
            <pc:docMk/>
            <pc:sldMk cId="3871285234" sldId="1303"/>
            <ac:spMk id="3" creationId="{8096080C-8490-0F0E-4A2C-E0EDE09A7F82}"/>
          </ac:spMkLst>
        </pc:spChg>
        <pc:spChg chg="mod">
          <ac:chgData name="伊健 杜" userId="e69aded81da48593" providerId="LiveId" clId="{C8BB3112-466C-4335-B624-F7500FA32AF1}" dt="2022-11-03T12:58:36.579" v="5793"/>
          <ac:spMkLst>
            <pc:docMk/>
            <pc:sldMk cId="3871285234" sldId="1303"/>
            <ac:spMk id="8" creationId="{0438729B-0F82-A5C2-5BC7-7451302EC36A}"/>
          </ac:spMkLst>
        </pc:spChg>
        <pc:picChg chg="del mod">
          <ac:chgData name="伊健 杜" userId="e69aded81da48593" providerId="LiveId" clId="{C8BB3112-466C-4335-B624-F7500FA32AF1}" dt="2022-11-03T12:23:43.643" v="3006" actId="478"/>
          <ac:picMkLst>
            <pc:docMk/>
            <pc:sldMk cId="3871285234" sldId="1303"/>
            <ac:picMk id="4098" creationId="{3588EF78-4023-5C74-3AB6-3C3B096DC6DA}"/>
          </ac:picMkLst>
        </pc:picChg>
        <pc:picChg chg="add mod">
          <ac:chgData name="伊健 杜" userId="e69aded81da48593" providerId="LiveId" clId="{C8BB3112-466C-4335-B624-F7500FA32AF1}" dt="2022-11-03T12:25:38.264" v="3011" actId="1076"/>
          <ac:picMkLst>
            <pc:docMk/>
            <pc:sldMk cId="3871285234" sldId="1303"/>
            <ac:picMk id="20482" creationId="{31E39CF8-F92B-B359-E2EB-9B3F0A2297F7}"/>
          </ac:picMkLst>
        </pc:picChg>
      </pc:sldChg>
      <pc:sldChg chg="add del">
        <pc:chgData name="伊健 杜" userId="e69aded81da48593" providerId="LiveId" clId="{C8BB3112-466C-4335-B624-F7500FA32AF1}" dt="2022-11-03T12:23:04.133" v="3000"/>
        <pc:sldMkLst>
          <pc:docMk/>
          <pc:sldMk cId="1971213390" sldId="1304"/>
        </pc:sldMkLst>
      </pc:sldChg>
      <pc:sldChg chg="addSp delSp modSp add del mod ord modNotesTx">
        <pc:chgData name="伊健 杜" userId="e69aded81da48593" providerId="LiveId" clId="{C8BB3112-466C-4335-B624-F7500FA32AF1}" dt="2022-11-07T11:28:45.474" v="5841" actId="47"/>
        <pc:sldMkLst>
          <pc:docMk/>
          <pc:sldMk cId="3578877765" sldId="1304"/>
        </pc:sldMkLst>
        <pc:spChg chg="mod">
          <ac:chgData name="伊健 杜" userId="e69aded81da48593" providerId="LiveId" clId="{C8BB3112-466C-4335-B624-F7500FA32AF1}" dt="2022-11-03T12:58:36.579" v="5793"/>
          <ac:spMkLst>
            <pc:docMk/>
            <pc:sldMk cId="3578877765" sldId="1304"/>
            <ac:spMk id="2" creationId="{1302A11A-625D-774F-23B3-739301B530C3}"/>
          </ac:spMkLst>
        </pc:spChg>
        <pc:spChg chg="del">
          <ac:chgData name="伊健 杜" userId="e69aded81da48593" providerId="LiveId" clId="{C8BB3112-466C-4335-B624-F7500FA32AF1}" dt="2022-11-03T12:25:47.026" v="3013" actId="478"/>
          <ac:spMkLst>
            <pc:docMk/>
            <pc:sldMk cId="3578877765" sldId="1304"/>
            <ac:spMk id="3" creationId="{8096080C-8490-0F0E-4A2C-E0EDE09A7F82}"/>
          </ac:spMkLst>
        </pc:spChg>
        <pc:spChg chg="add mod">
          <ac:chgData name="伊健 杜" userId="e69aded81da48593" providerId="LiveId" clId="{C8BB3112-466C-4335-B624-F7500FA32AF1}" dt="2022-11-03T12:58:36.579" v="5793"/>
          <ac:spMkLst>
            <pc:docMk/>
            <pc:sldMk cId="3578877765" sldId="1304"/>
            <ac:spMk id="4" creationId="{99A4A5B6-98F2-0AD6-03B1-64A8FCDF86DA}"/>
          </ac:spMkLst>
        </pc:spChg>
        <pc:spChg chg="mod">
          <ac:chgData name="伊健 杜" userId="e69aded81da48593" providerId="LiveId" clId="{C8BB3112-466C-4335-B624-F7500FA32AF1}" dt="2022-11-03T12:58:36.579" v="5793"/>
          <ac:spMkLst>
            <pc:docMk/>
            <pc:sldMk cId="3578877765" sldId="1304"/>
            <ac:spMk id="8" creationId="{0438729B-0F82-A5C2-5BC7-7451302EC36A}"/>
          </ac:spMkLst>
        </pc:spChg>
        <pc:picChg chg="del">
          <ac:chgData name="伊健 杜" userId="e69aded81da48593" providerId="LiveId" clId="{C8BB3112-466C-4335-B624-F7500FA32AF1}" dt="2022-11-03T12:26:16.400" v="3057" actId="478"/>
          <ac:picMkLst>
            <pc:docMk/>
            <pc:sldMk cId="3578877765" sldId="1304"/>
            <ac:picMk id="20482" creationId="{31E39CF8-F92B-B359-E2EB-9B3F0A2297F7}"/>
          </ac:picMkLst>
        </pc:picChg>
        <pc:picChg chg="add mod">
          <ac:chgData name="伊健 杜" userId="e69aded81da48593" providerId="LiveId" clId="{C8BB3112-466C-4335-B624-F7500FA32AF1}" dt="2022-11-03T12:27:00.576" v="3086" actId="1076"/>
          <ac:picMkLst>
            <pc:docMk/>
            <pc:sldMk cId="3578877765" sldId="1304"/>
            <ac:picMk id="21506" creationId="{3D55CC12-2DAB-56DD-6322-94B9ED2F85F4}"/>
          </ac:picMkLst>
        </pc:picChg>
      </pc:sldChg>
      <pc:sldChg chg="add del">
        <pc:chgData name="伊健 杜" userId="e69aded81da48593" providerId="LiveId" clId="{C8BB3112-466C-4335-B624-F7500FA32AF1}" dt="2022-11-03T12:23:03.532" v="2999"/>
        <pc:sldMkLst>
          <pc:docMk/>
          <pc:sldMk cId="1851959451" sldId="1305"/>
        </pc:sldMkLst>
      </pc:sldChg>
      <pc:sldChg chg="add del">
        <pc:chgData name="伊健 杜" userId="e69aded81da48593" providerId="LiveId" clId="{C8BB3112-466C-4335-B624-F7500FA32AF1}" dt="2022-11-03T12:30:33.433" v="3343" actId="47"/>
        <pc:sldMkLst>
          <pc:docMk/>
          <pc:sldMk cId="3369566324" sldId="1305"/>
        </pc:sldMkLst>
      </pc:sldChg>
      <pc:sldChg chg="modSp add del mod ord">
        <pc:chgData name="伊健 杜" userId="e69aded81da48593" providerId="LiveId" clId="{C8BB3112-466C-4335-B624-F7500FA32AF1}" dt="2022-11-07T11:28:45.474" v="5841" actId="47"/>
        <pc:sldMkLst>
          <pc:docMk/>
          <pc:sldMk cId="3595836330" sldId="1305"/>
        </pc:sldMkLst>
        <pc:spChg chg="mod">
          <ac:chgData name="伊健 杜" userId="e69aded81da48593" providerId="LiveId" clId="{C8BB3112-466C-4335-B624-F7500FA32AF1}" dt="2022-11-03T12:58:36.579" v="5793"/>
          <ac:spMkLst>
            <pc:docMk/>
            <pc:sldMk cId="3595836330" sldId="1305"/>
            <ac:spMk id="2" creationId="{46F3CE20-CAAD-6BD7-D047-A8219A0ED159}"/>
          </ac:spMkLst>
        </pc:spChg>
      </pc:sldChg>
      <pc:sldChg chg="modSp add del mod ord">
        <pc:chgData name="伊健 杜" userId="e69aded81da48593" providerId="LiveId" clId="{C8BB3112-466C-4335-B624-F7500FA32AF1}" dt="2022-11-07T11:28:45.474" v="5841" actId="47"/>
        <pc:sldMkLst>
          <pc:docMk/>
          <pc:sldMk cId="1858327250" sldId="1306"/>
        </pc:sldMkLst>
        <pc:spChg chg="mod">
          <ac:chgData name="伊健 杜" userId="e69aded81da48593" providerId="LiveId" clId="{C8BB3112-466C-4335-B624-F7500FA32AF1}" dt="2022-11-03T12:58:36.579" v="5793"/>
          <ac:spMkLst>
            <pc:docMk/>
            <pc:sldMk cId="1858327250" sldId="1306"/>
            <ac:spMk id="2" creationId="{46F3CE20-CAAD-6BD7-D047-A8219A0ED159}"/>
          </ac:spMkLst>
        </pc:spChg>
      </pc:sldChg>
      <pc:sldChg chg="add del">
        <pc:chgData name="伊健 杜" userId="e69aded81da48593" providerId="LiveId" clId="{C8BB3112-466C-4335-B624-F7500FA32AF1}" dt="2022-11-03T12:32:30.226" v="3704" actId="47"/>
        <pc:sldMkLst>
          <pc:docMk/>
          <pc:sldMk cId="989129487" sldId="1307"/>
        </pc:sldMkLst>
      </pc:sldChg>
      <pc:sldChg chg="modSp add del ord modNotesTx">
        <pc:chgData name="伊健 杜" userId="e69aded81da48593" providerId="LiveId" clId="{C8BB3112-466C-4335-B624-F7500FA32AF1}" dt="2022-11-03T13:05:18.008" v="5794" actId="47"/>
        <pc:sldMkLst>
          <pc:docMk/>
          <pc:sldMk cId="3040328337" sldId="1307"/>
        </pc:sldMkLst>
        <pc:spChg chg="mod">
          <ac:chgData name="伊健 杜" userId="e69aded81da48593" providerId="LiveId" clId="{C8BB3112-466C-4335-B624-F7500FA32AF1}" dt="2022-11-03T12:58:36.579" v="5793"/>
          <ac:spMkLst>
            <pc:docMk/>
            <pc:sldMk cId="3040328337" sldId="1307"/>
            <ac:spMk id="2" creationId="{1302A11A-625D-774F-23B3-739301B530C3}"/>
          </ac:spMkLst>
        </pc:spChg>
        <pc:spChg chg="mod">
          <ac:chgData name="伊健 杜" userId="e69aded81da48593" providerId="LiveId" clId="{C8BB3112-466C-4335-B624-F7500FA32AF1}" dt="2022-11-03T12:58:36.579" v="5793"/>
          <ac:spMkLst>
            <pc:docMk/>
            <pc:sldMk cId="3040328337" sldId="1307"/>
            <ac:spMk id="3" creationId="{8096080C-8490-0F0E-4A2C-E0EDE09A7F82}"/>
          </ac:spMkLst>
        </pc:spChg>
        <pc:spChg chg="mod">
          <ac:chgData name="伊健 杜" userId="e69aded81da48593" providerId="LiveId" clId="{C8BB3112-466C-4335-B624-F7500FA32AF1}" dt="2022-11-03T12:58:36.579" v="5793"/>
          <ac:spMkLst>
            <pc:docMk/>
            <pc:sldMk cId="3040328337" sldId="1307"/>
            <ac:spMk id="8" creationId="{0438729B-0F82-A5C2-5BC7-7451302EC36A}"/>
          </ac:spMkLst>
        </pc:spChg>
      </pc:sldChg>
      <pc:sldChg chg="modSp add del mod ord">
        <pc:chgData name="伊健 杜" userId="e69aded81da48593" providerId="LiveId" clId="{C8BB3112-466C-4335-B624-F7500FA32AF1}" dt="2022-11-07T11:28:45.474" v="5841" actId="47"/>
        <pc:sldMkLst>
          <pc:docMk/>
          <pc:sldMk cId="3192716549" sldId="1308"/>
        </pc:sldMkLst>
        <pc:spChg chg="mod">
          <ac:chgData name="伊健 杜" userId="e69aded81da48593" providerId="LiveId" clId="{C8BB3112-466C-4335-B624-F7500FA32AF1}" dt="2022-11-03T12:58:36.579" v="5793"/>
          <ac:spMkLst>
            <pc:docMk/>
            <pc:sldMk cId="3192716549" sldId="1308"/>
            <ac:spMk id="2" creationId="{46F3CE20-CAAD-6BD7-D047-A8219A0ED159}"/>
          </ac:spMkLst>
        </pc:spChg>
      </pc:sldChg>
      <pc:sldChg chg="modSp add del ord modNotesTx">
        <pc:chgData name="伊健 杜" userId="e69aded81da48593" providerId="LiveId" clId="{C8BB3112-466C-4335-B624-F7500FA32AF1}" dt="2022-11-03T13:05:18.008" v="5794" actId="47"/>
        <pc:sldMkLst>
          <pc:docMk/>
          <pc:sldMk cId="2807099594" sldId="1309"/>
        </pc:sldMkLst>
        <pc:spChg chg="mod">
          <ac:chgData name="伊健 杜" userId="e69aded81da48593" providerId="LiveId" clId="{C8BB3112-466C-4335-B624-F7500FA32AF1}" dt="2022-11-03T12:58:36.579" v="5793"/>
          <ac:spMkLst>
            <pc:docMk/>
            <pc:sldMk cId="2807099594" sldId="1309"/>
            <ac:spMk id="2" creationId="{1302A11A-625D-774F-23B3-739301B530C3}"/>
          </ac:spMkLst>
        </pc:spChg>
        <pc:spChg chg="mod">
          <ac:chgData name="伊健 杜" userId="e69aded81da48593" providerId="LiveId" clId="{C8BB3112-466C-4335-B624-F7500FA32AF1}" dt="2022-11-03T12:58:36.579" v="5793"/>
          <ac:spMkLst>
            <pc:docMk/>
            <pc:sldMk cId="2807099594" sldId="1309"/>
            <ac:spMk id="3" creationId="{8096080C-8490-0F0E-4A2C-E0EDE09A7F82}"/>
          </ac:spMkLst>
        </pc:spChg>
        <pc:spChg chg="mod">
          <ac:chgData name="伊健 杜" userId="e69aded81da48593" providerId="LiveId" clId="{C8BB3112-466C-4335-B624-F7500FA32AF1}" dt="2022-11-03T12:58:36.579" v="5793"/>
          <ac:spMkLst>
            <pc:docMk/>
            <pc:sldMk cId="2807099594" sldId="1309"/>
            <ac:spMk id="8" creationId="{0438729B-0F82-A5C2-5BC7-7451302EC36A}"/>
          </ac:spMkLst>
        </pc:spChg>
      </pc:sldChg>
      <pc:sldChg chg="addSp delSp modSp add del mod ord modNotesTx">
        <pc:chgData name="伊健 杜" userId="e69aded81da48593" providerId="LiveId" clId="{C8BB3112-466C-4335-B624-F7500FA32AF1}" dt="2022-11-07T11:28:45.474" v="5841" actId="47"/>
        <pc:sldMkLst>
          <pc:docMk/>
          <pc:sldMk cId="4052989706" sldId="1310"/>
        </pc:sldMkLst>
        <pc:spChg chg="mod">
          <ac:chgData name="伊健 杜" userId="e69aded81da48593" providerId="LiveId" clId="{C8BB3112-466C-4335-B624-F7500FA32AF1}" dt="2022-11-03T12:58:36.579" v="5793"/>
          <ac:spMkLst>
            <pc:docMk/>
            <pc:sldMk cId="4052989706" sldId="1310"/>
            <ac:spMk id="2" creationId="{1302A11A-625D-774F-23B3-739301B530C3}"/>
          </ac:spMkLst>
        </pc:spChg>
        <pc:spChg chg="del">
          <ac:chgData name="伊健 杜" userId="e69aded81da48593" providerId="LiveId" clId="{C8BB3112-466C-4335-B624-F7500FA32AF1}" dt="2022-11-03T12:33:34.720" v="3786" actId="478"/>
          <ac:spMkLst>
            <pc:docMk/>
            <pc:sldMk cId="4052989706" sldId="1310"/>
            <ac:spMk id="3" creationId="{8096080C-8490-0F0E-4A2C-E0EDE09A7F82}"/>
          </ac:spMkLst>
        </pc:spChg>
        <pc:spChg chg="mod">
          <ac:chgData name="伊健 杜" userId="e69aded81da48593" providerId="LiveId" clId="{C8BB3112-466C-4335-B624-F7500FA32AF1}" dt="2022-11-03T12:58:36.579" v="5793"/>
          <ac:spMkLst>
            <pc:docMk/>
            <pc:sldMk cId="4052989706" sldId="1310"/>
            <ac:spMk id="8" creationId="{0438729B-0F82-A5C2-5BC7-7451302EC36A}"/>
          </ac:spMkLst>
        </pc:spChg>
        <pc:picChg chg="del mod">
          <ac:chgData name="伊健 杜" userId="e69aded81da48593" providerId="LiveId" clId="{C8BB3112-466C-4335-B624-F7500FA32AF1}" dt="2022-11-03T12:34:33.224" v="3949" actId="478"/>
          <ac:picMkLst>
            <pc:docMk/>
            <pc:sldMk cId="4052989706" sldId="1310"/>
            <ac:picMk id="19458" creationId="{F1823AE6-54CB-30AA-5ECC-88A91C3F9F25}"/>
          </ac:picMkLst>
        </pc:picChg>
        <pc:picChg chg="add mod">
          <ac:chgData name="伊健 杜" userId="e69aded81da48593" providerId="LiveId" clId="{C8BB3112-466C-4335-B624-F7500FA32AF1}" dt="2022-11-03T12:35:08.505" v="3952" actId="1076"/>
          <ac:picMkLst>
            <pc:docMk/>
            <pc:sldMk cId="4052989706" sldId="1310"/>
            <ac:picMk id="22530" creationId="{40842E9E-EB3A-9680-E719-05FD35919C60}"/>
          </ac:picMkLst>
        </pc:picChg>
      </pc:sldChg>
      <pc:sldChg chg="addSp delSp modSp add del mod ord modNotesTx">
        <pc:chgData name="伊健 杜" userId="e69aded81da48593" providerId="LiveId" clId="{C8BB3112-466C-4335-B624-F7500FA32AF1}" dt="2022-11-07T11:28:45.474" v="5841" actId="47"/>
        <pc:sldMkLst>
          <pc:docMk/>
          <pc:sldMk cId="3031601062" sldId="1311"/>
        </pc:sldMkLst>
        <pc:spChg chg="mod">
          <ac:chgData name="伊健 杜" userId="e69aded81da48593" providerId="LiveId" clId="{C8BB3112-466C-4335-B624-F7500FA32AF1}" dt="2022-11-03T12:58:36.579" v="5793"/>
          <ac:spMkLst>
            <pc:docMk/>
            <pc:sldMk cId="3031601062" sldId="1311"/>
            <ac:spMk id="2" creationId="{1302A11A-625D-774F-23B3-739301B530C3}"/>
          </ac:spMkLst>
        </pc:spChg>
        <pc:spChg chg="mod">
          <ac:chgData name="伊健 杜" userId="e69aded81da48593" providerId="LiveId" clId="{C8BB3112-466C-4335-B624-F7500FA32AF1}" dt="2022-11-03T12:58:36.579" v="5793"/>
          <ac:spMkLst>
            <pc:docMk/>
            <pc:sldMk cId="3031601062" sldId="1311"/>
            <ac:spMk id="8" creationId="{0438729B-0F82-A5C2-5BC7-7451302EC36A}"/>
          </ac:spMkLst>
        </pc:spChg>
        <pc:picChg chg="del">
          <ac:chgData name="伊健 杜" userId="e69aded81da48593" providerId="LiveId" clId="{C8BB3112-466C-4335-B624-F7500FA32AF1}" dt="2022-11-03T12:36:15.894" v="4132" actId="478"/>
          <ac:picMkLst>
            <pc:docMk/>
            <pc:sldMk cId="3031601062" sldId="1311"/>
            <ac:picMk id="22530" creationId="{40842E9E-EB3A-9680-E719-05FD35919C60}"/>
          </ac:picMkLst>
        </pc:picChg>
        <pc:picChg chg="add mod">
          <ac:chgData name="伊健 杜" userId="e69aded81da48593" providerId="LiveId" clId="{C8BB3112-466C-4335-B624-F7500FA32AF1}" dt="2022-11-03T12:36:40.228" v="4134" actId="1076"/>
          <ac:picMkLst>
            <pc:docMk/>
            <pc:sldMk cId="3031601062" sldId="1311"/>
            <ac:picMk id="25602" creationId="{AFDEE1DC-DF32-0372-EAC5-1F24708EEFA6}"/>
          </ac:picMkLst>
        </pc:picChg>
        <pc:picChg chg="add del">
          <ac:chgData name="伊健 杜" userId="e69aded81da48593" providerId="LiveId" clId="{C8BB3112-466C-4335-B624-F7500FA32AF1}" dt="2022-11-03T12:36:45.241" v="4136" actId="478"/>
          <ac:picMkLst>
            <pc:docMk/>
            <pc:sldMk cId="3031601062" sldId="1311"/>
            <ac:picMk id="25604" creationId="{9E8C90E2-7F1B-16EF-81F5-558C02C8DF44}"/>
          </ac:picMkLst>
        </pc:picChg>
        <pc:inkChg chg="add">
          <ac:chgData name="伊健 杜" userId="e69aded81da48593" providerId="LiveId" clId="{C8BB3112-466C-4335-B624-F7500FA32AF1}" dt="2022-11-03T13:59:43.111" v="5832"/>
          <ac:inkMkLst>
            <pc:docMk/>
            <pc:sldMk cId="3031601062" sldId="1311"/>
            <ac:inkMk id="3" creationId="{1CAF54C1-0212-6F4F-24BE-1B0A4148F3B0}"/>
          </ac:inkMkLst>
        </pc:inkChg>
      </pc:sldChg>
      <pc:sldChg chg="addSp delSp modSp add del mod ord modNotesTx">
        <pc:chgData name="伊健 杜" userId="e69aded81da48593" providerId="LiveId" clId="{C8BB3112-466C-4335-B624-F7500FA32AF1}" dt="2022-11-07T11:28:45.474" v="5841" actId="47"/>
        <pc:sldMkLst>
          <pc:docMk/>
          <pc:sldMk cId="1878816714" sldId="1312"/>
        </pc:sldMkLst>
        <pc:spChg chg="mod">
          <ac:chgData name="伊健 杜" userId="e69aded81da48593" providerId="LiveId" clId="{C8BB3112-466C-4335-B624-F7500FA32AF1}" dt="2022-11-03T12:58:36.579" v="5793"/>
          <ac:spMkLst>
            <pc:docMk/>
            <pc:sldMk cId="1878816714" sldId="1312"/>
            <ac:spMk id="2" creationId="{1302A11A-625D-774F-23B3-739301B530C3}"/>
          </ac:spMkLst>
        </pc:spChg>
        <pc:spChg chg="mod">
          <ac:chgData name="伊健 杜" userId="e69aded81da48593" providerId="LiveId" clId="{C8BB3112-466C-4335-B624-F7500FA32AF1}" dt="2022-11-03T12:58:36.579" v="5793"/>
          <ac:spMkLst>
            <pc:docMk/>
            <pc:sldMk cId="1878816714" sldId="1312"/>
            <ac:spMk id="8" creationId="{0438729B-0F82-A5C2-5BC7-7451302EC36A}"/>
          </ac:spMkLst>
        </pc:spChg>
        <pc:picChg chg="del mod">
          <ac:chgData name="伊健 杜" userId="e69aded81da48593" providerId="LiveId" clId="{C8BB3112-466C-4335-B624-F7500FA32AF1}" dt="2022-11-03T12:38:00.738" v="4298" actId="478"/>
          <ac:picMkLst>
            <pc:docMk/>
            <pc:sldMk cId="1878816714" sldId="1312"/>
            <ac:picMk id="25602" creationId="{AFDEE1DC-DF32-0372-EAC5-1F24708EEFA6}"/>
          </ac:picMkLst>
        </pc:picChg>
        <pc:picChg chg="add mod">
          <ac:chgData name="伊健 杜" userId="e69aded81da48593" providerId="LiveId" clId="{C8BB3112-466C-4335-B624-F7500FA32AF1}" dt="2022-11-03T12:39:52.384" v="4427" actId="1076"/>
          <ac:picMkLst>
            <pc:docMk/>
            <pc:sldMk cId="1878816714" sldId="1312"/>
            <ac:picMk id="26626" creationId="{E3ABA24F-E51A-BC0F-F8FD-22BBED2CA104}"/>
          </ac:picMkLst>
        </pc:picChg>
      </pc:sldChg>
      <pc:sldChg chg="addSp delSp modSp add del mod ord">
        <pc:chgData name="伊健 杜" userId="e69aded81da48593" providerId="LiveId" clId="{C8BB3112-466C-4335-B624-F7500FA32AF1}" dt="2022-11-07T11:28:45.474" v="5841" actId="47"/>
        <pc:sldMkLst>
          <pc:docMk/>
          <pc:sldMk cId="4024088676" sldId="1313"/>
        </pc:sldMkLst>
        <pc:spChg chg="mod">
          <ac:chgData name="伊健 杜" userId="e69aded81da48593" providerId="LiveId" clId="{C8BB3112-466C-4335-B624-F7500FA32AF1}" dt="2022-11-03T12:58:36.579" v="5793"/>
          <ac:spMkLst>
            <pc:docMk/>
            <pc:sldMk cId="4024088676" sldId="1313"/>
            <ac:spMk id="2" creationId="{B9B6633E-FAA1-AA6F-A7D7-10619E6ABACE}"/>
          </ac:spMkLst>
        </pc:spChg>
        <pc:spChg chg="add del mod">
          <ac:chgData name="伊健 杜" userId="e69aded81da48593" providerId="LiveId" clId="{C8BB3112-466C-4335-B624-F7500FA32AF1}" dt="2022-11-03T13:48:58.125" v="5831" actId="478"/>
          <ac:spMkLst>
            <pc:docMk/>
            <pc:sldMk cId="4024088676" sldId="1313"/>
            <ac:spMk id="3" creationId="{61545DF9-BB97-8746-4E98-0AE9E2B86659}"/>
          </ac:spMkLst>
        </pc:spChg>
        <pc:spChg chg="mod">
          <ac:chgData name="伊健 杜" userId="e69aded81da48593" providerId="LiveId" clId="{C8BB3112-466C-4335-B624-F7500FA32AF1}" dt="2022-11-03T12:58:36.579" v="5793"/>
          <ac:spMkLst>
            <pc:docMk/>
            <pc:sldMk cId="4024088676" sldId="1313"/>
            <ac:spMk id="4" creationId="{6AC9A365-2748-4681-7F6B-EB5374118A4D}"/>
          </ac:spMkLst>
        </pc:spChg>
      </pc:sldChg>
      <pc:sldChg chg="addSp delSp modSp add mod">
        <pc:chgData name="伊健 杜" userId="e69aded81da48593" providerId="LiveId" clId="{C8BB3112-466C-4335-B624-F7500FA32AF1}" dt="2022-11-07T17:17:13.389" v="7723"/>
        <pc:sldMkLst>
          <pc:docMk/>
          <pc:sldMk cId="1325299379" sldId="1314"/>
        </pc:sldMkLst>
        <pc:spChg chg="del mod">
          <ac:chgData name="伊健 杜" userId="e69aded81da48593" providerId="LiveId" clId="{C8BB3112-466C-4335-B624-F7500FA32AF1}" dt="2022-11-03T12:48:25.502" v="5030" actId="478"/>
          <ac:spMkLst>
            <pc:docMk/>
            <pc:sldMk cId="1325299379" sldId="1314"/>
            <ac:spMk id="2" creationId="{1302A11A-625D-774F-23B3-739301B530C3}"/>
          </ac:spMkLst>
        </pc:spChg>
        <pc:spChg chg="del">
          <ac:chgData name="伊健 杜" userId="e69aded81da48593" providerId="LiveId" clId="{C8BB3112-466C-4335-B624-F7500FA32AF1}" dt="2022-11-03T12:44:01.398" v="4699" actId="478"/>
          <ac:spMkLst>
            <pc:docMk/>
            <pc:sldMk cId="1325299379" sldId="1314"/>
            <ac:spMk id="3" creationId="{8096080C-8490-0F0E-4A2C-E0EDE09A7F82}"/>
          </ac:spMkLst>
        </pc:spChg>
        <pc:spChg chg="add del mod">
          <ac:chgData name="伊健 杜" userId="e69aded81da48593" providerId="LiveId" clId="{C8BB3112-466C-4335-B624-F7500FA32AF1}" dt="2022-11-03T12:48:28.296" v="5032" actId="478"/>
          <ac:spMkLst>
            <pc:docMk/>
            <pc:sldMk cId="1325299379" sldId="1314"/>
            <ac:spMk id="5" creationId="{E566038D-1027-0146-0B25-6BAF843F5DCB}"/>
          </ac:spMkLst>
        </pc:spChg>
        <pc:spChg chg="add mod">
          <ac:chgData name="伊健 杜" userId="e69aded81da48593" providerId="LiveId" clId="{C8BB3112-466C-4335-B624-F7500FA32AF1}" dt="2022-11-03T12:58:36.579" v="5793"/>
          <ac:spMkLst>
            <pc:docMk/>
            <pc:sldMk cId="1325299379" sldId="1314"/>
            <ac:spMk id="6" creationId="{8811B64D-AEA6-B65C-55CC-4943750609CD}"/>
          </ac:spMkLst>
        </pc:spChg>
        <pc:spChg chg="mod">
          <ac:chgData name="伊健 杜" userId="e69aded81da48593" providerId="LiveId" clId="{C8BB3112-466C-4335-B624-F7500FA32AF1}" dt="2022-11-07T17:17:13.389" v="7723"/>
          <ac:spMkLst>
            <pc:docMk/>
            <pc:sldMk cId="1325299379" sldId="1314"/>
            <ac:spMk id="8" creationId="{0438729B-0F82-A5C2-5BC7-7451302EC36A}"/>
          </ac:spMkLst>
        </pc:spChg>
        <pc:picChg chg="del">
          <ac:chgData name="伊健 杜" userId="e69aded81da48593" providerId="LiveId" clId="{C8BB3112-466C-4335-B624-F7500FA32AF1}" dt="2022-11-03T12:45:01.450" v="4896" actId="478"/>
          <ac:picMkLst>
            <pc:docMk/>
            <pc:sldMk cId="1325299379" sldId="1314"/>
            <ac:picMk id="19458" creationId="{F1823AE6-54CB-30AA-5ECC-88A91C3F9F25}"/>
          </ac:picMkLst>
        </pc:picChg>
        <pc:picChg chg="add mod">
          <ac:chgData name="伊健 杜" userId="e69aded81da48593" providerId="LiveId" clId="{C8BB3112-466C-4335-B624-F7500FA32AF1}" dt="2022-11-03T12:45:27.954" v="4901" actId="1076"/>
          <ac:picMkLst>
            <pc:docMk/>
            <pc:sldMk cId="1325299379" sldId="1314"/>
            <ac:picMk id="27650" creationId="{41787577-BAB2-975E-6DF9-8D3797461BD3}"/>
          </ac:picMkLst>
        </pc:picChg>
      </pc:sldChg>
      <pc:sldChg chg="addSp delSp modSp add mod">
        <pc:chgData name="伊健 杜" userId="e69aded81da48593" providerId="LiveId" clId="{C8BB3112-466C-4335-B624-F7500FA32AF1}" dt="2022-11-03T12:58:36.579" v="5793"/>
        <pc:sldMkLst>
          <pc:docMk/>
          <pc:sldMk cId="3330264523" sldId="1315"/>
        </pc:sldMkLst>
        <pc:spChg chg="del">
          <ac:chgData name="伊健 杜" userId="e69aded81da48593" providerId="LiveId" clId="{C8BB3112-466C-4335-B624-F7500FA32AF1}" dt="2022-11-03T12:48:20.676" v="5027" actId="478"/>
          <ac:spMkLst>
            <pc:docMk/>
            <pc:sldMk cId="3330264523" sldId="1315"/>
            <ac:spMk id="2" creationId="{1302A11A-625D-774F-23B3-739301B530C3}"/>
          </ac:spMkLst>
        </pc:spChg>
        <pc:spChg chg="add del mod">
          <ac:chgData name="伊健 杜" userId="e69aded81da48593" providerId="LiveId" clId="{C8BB3112-466C-4335-B624-F7500FA32AF1}" dt="2022-11-03T12:48:23.190" v="5029" actId="478"/>
          <ac:spMkLst>
            <pc:docMk/>
            <pc:sldMk cId="3330264523" sldId="1315"/>
            <ac:spMk id="4" creationId="{F3250D0A-ACFC-6447-2731-9D6DA430D7C8}"/>
          </ac:spMkLst>
        </pc:spChg>
        <pc:spChg chg="add mod">
          <ac:chgData name="伊健 杜" userId="e69aded81da48593" providerId="LiveId" clId="{C8BB3112-466C-4335-B624-F7500FA32AF1}" dt="2022-11-03T12:58:36.579" v="5793"/>
          <ac:spMkLst>
            <pc:docMk/>
            <pc:sldMk cId="3330264523" sldId="1315"/>
            <ac:spMk id="5" creationId="{AEAAB436-6292-2004-F61A-95CF004E5D99}"/>
          </ac:spMkLst>
        </pc:spChg>
        <pc:spChg chg="mod">
          <ac:chgData name="伊健 杜" userId="e69aded81da48593" providerId="LiveId" clId="{C8BB3112-466C-4335-B624-F7500FA32AF1}" dt="2022-11-03T12:58:36.579" v="5793"/>
          <ac:spMkLst>
            <pc:docMk/>
            <pc:sldMk cId="3330264523" sldId="1315"/>
            <ac:spMk id="8" creationId="{0438729B-0F82-A5C2-5BC7-7451302EC36A}"/>
          </ac:spMkLst>
        </pc:spChg>
        <pc:picChg chg="del">
          <ac:chgData name="伊健 杜" userId="e69aded81da48593" providerId="LiveId" clId="{C8BB3112-466C-4335-B624-F7500FA32AF1}" dt="2022-11-03T12:45:41.574" v="4931" actId="478"/>
          <ac:picMkLst>
            <pc:docMk/>
            <pc:sldMk cId="3330264523" sldId="1315"/>
            <ac:picMk id="27650" creationId="{41787577-BAB2-975E-6DF9-8D3797461BD3}"/>
          </ac:picMkLst>
        </pc:picChg>
        <pc:picChg chg="add mod">
          <ac:chgData name="伊健 杜" userId="e69aded81da48593" providerId="LiveId" clId="{C8BB3112-466C-4335-B624-F7500FA32AF1}" dt="2022-11-03T12:46:00.782" v="4936" actId="14100"/>
          <ac:picMkLst>
            <pc:docMk/>
            <pc:sldMk cId="3330264523" sldId="1315"/>
            <ac:picMk id="30722" creationId="{F32F7189-EC7C-784F-B656-057566177AE3}"/>
          </ac:picMkLst>
        </pc:picChg>
      </pc:sldChg>
      <pc:sldChg chg="addSp delSp modSp add mod ord">
        <pc:chgData name="伊健 杜" userId="e69aded81da48593" providerId="LiveId" clId="{C8BB3112-466C-4335-B624-F7500FA32AF1}" dt="2022-11-03T12:58:36.579" v="5793"/>
        <pc:sldMkLst>
          <pc:docMk/>
          <pc:sldMk cId="1387651184" sldId="1316"/>
        </pc:sldMkLst>
        <pc:spChg chg="mod">
          <ac:chgData name="伊健 杜" userId="e69aded81da48593" providerId="LiveId" clId="{C8BB3112-466C-4335-B624-F7500FA32AF1}" dt="2022-11-03T12:58:36.579" v="5793"/>
          <ac:spMkLst>
            <pc:docMk/>
            <pc:sldMk cId="1387651184" sldId="1316"/>
            <ac:spMk id="2" creationId="{1302A11A-625D-774F-23B3-739301B530C3}"/>
          </ac:spMkLst>
        </pc:spChg>
        <pc:spChg chg="mod">
          <ac:chgData name="伊健 杜" userId="e69aded81da48593" providerId="LiveId" clId="{C8BB3112-466C-4335-B624-F7500FA32AF1}" dt="2022-11-03T12:58:36.579" v="5793"/>
          <ac:spMkLst>
            <pc:docMk/>
            <pc:sldMk cId="1387651184" sldId="1316"/>
            <ac:spMk id="8" creationId="{0438729B-0F82-A5C2-5BC7-7451302EC36A}"/>
          </ac:spMkLst>
        </pc:spChg>
        <pc:picChg chg="del">
          <ac:chgData name="伊健 杜" userId="e69aded81da48593" providerId="LiveId" clId="{C8BB3112-466C-4335-B624-F7500FA32AF1}" dt="2022-11-03T12:48:43.663" v="5067" actId="478"/>
          <ac:picMkLst>
            <pc:docMk/>
            <pc:sldMk cId="1387651184" sldId="1316"/>
            <ac:picMk id="30722" creationId="{F32F7189-EC7C-784F-B656-057566177AE3}"/>
          </ac:picMkLst>
        </pc:picChg>
        <pc:picChg chg="add mod">
          <ac:chgData name="伊健 杜" userId="e69aded81da48593" providerId="LiveId" clId="{C8BB3112-466C-4335-B624-F7500FA32AF1}" dt="2022-11-03T12:49:13.774" v="5072" actId="1076"/>
          <ac:picMkLst>
            <pc:docMk/>
            <pc:sldMk cId="1387651184" sldId="1316"/>
            <ac:picMk id="31746" creationId="{EC53C62C-27C5-B32B-13E6-9B061AD850FB}"/>
          </ac:picMkLst>
        </pc:picChg>
      </pc:sldChg>
      <pc:sldChg chg="delSp add del">
        <pc:chgData name="伊健 杜" userId="e69aded81da48593" providerId="LiveId" clId="{C8BB3112-466C-4335-B624-F7500FA32AF1}" dt="2022-11-03T12:46:40.172" v="4946" actId="47"/>
        <pc:sldMkLst>
          <pc:docMk/>
          <pc:sldMk cId="1945770239" sldId="1316"/>
        </pc:sldMkLst>
        <pc:picChg chg="del">
          <ac:chgData name="伊健 杜" userId="e69aded81da48593" providerId="LiveId" clId="{C8BB3112-466C-4335-B624-F7500FA32AF1}" dt="2022-11-03T12:46:12.299" v="4939" actId="478"/>
          <ac:picMkLst>
            <pc:docMk/>
            <pc:sldMk cId="1945770239" sldId="1316"/>
            <ac:picMk id="30722" creationId="{F32F7189-EC7C-784F-B656-057566177AE3}"/>
          </ac:picMkLst>
        </pc:picChg>
      </pc:sldChg>
      <pc:sldChg chg="delSp modSp new mod">
        <pc:chgData name="伊健 杜" userId="e69aded81da48593" providerId="LiveId" clId="{C8BB3112-466C-4335-B624-F7500FA32AF1}" dt="2022-11-07T11:29:00.622" v="5853" actId="20577"/>
        <pc:sldMkLst>
          <pc:docMk/>
          <pc:sldMk cId="3570062756" sldId="1317"/>
        </pc:sldMkLst>
        <pc:spChg chg="mod">
          <ac:chgData name="伊健 杜" userId="e69aded81da48593" providerId="LiveId" clId="{C8BB3112-466C-4335-B624-F7500FA32AF1}" dt="2022-11-07T11:29:00.622" v="5853" actId="20577"/>
          <ac:spMkLst>
            <pc:docMk/>
            <pc:sldMk cId="3570062756" sldId="1317"/>
            <ac:spMk id="2" creationId="{197766CD-E40E-262E-B6DA-ACE7A4201DB8}"/>
          </ac:spMkLst>
        </pc:spChg>
        <pc:spChg chg="del">
          <ac:chgData name="伊健 杜" userId="e69aded81da48593" providerId="LiveId" clId="{C8BB3112-466C-4335-B624-F7500FA32AF1}" dt="2022-11-03T12:50:40.607" v="5092" actId="478"/>
          <ac:spMkLst>
            <pc:docMk/>
            <pc:sldMk cId="3570062756" sldId="1317"/>
            <ac:spMk id="3" creationId="{11196DB5-07EC-A3A9-56EA-C6446FA7F109}"/>
          </ac:spMkLst>
        </pc:spChg>
      </pc:sldChg>
      <pc:sldChg chg="addSp delSp modSp add mod">
        <pc:chgData name="伊健 杜" userId="e69aded81da48593" providerId="LiveId" clId="{C8BB3112-466C-4335-B624-F7500FA32AF1}" dt="2022-11-03T12:58:36.579" v="5793"/>
        <pc:sldMkLst>
          <pc:docMk/>
          <pc:sldMk cId="1651624357" sldId="1318"/>
        </pc:sldMkLst>
        <pc:spChg chg="mod">
          <ac:chgData name="伊健 杜" userId="e69aded81da48593" providerId="LiveId" clId="{C8BB3112-466C-4335-B624-F7500FA32AF1}" dt="2022-11-03T12:58:36.579" v="5793"/>
          <ac:spMkLst>
            <pc:docMk/>
            <pc:sldMk cId="1651624357" sldId="1318"/>
            <ac:spMk id="2" creationId="{1302A11A-625D-774F-23B3-739301B530C3}"/>
          </ac:spMkLst>
        </pc:spChg>
        <pc:spChg chg="mod">
          <ac:chgData name="伊健 杜" userId="e69aded81da48593" providerId="LiveId" clId="{C8BB3112-466C-4335-B624-F7500FA32AF1}" dt="2022-11-03T12:58:36.579" v="5793"/>
          <ac:spMkLst>
            <pc:docMk/>
            <pc:sldMk cId="1651624357" sldId="1318"/>
            <ac:spMk id="8" creationId="{0438729B-0F82-A5C2-5BC7-7451302EC36A}"/>
          </ac:spMkLst>
        </pc:spChg>
        <pc:picChg chg="del">
          <ac:chgData name="伊健 杜" userId="e69aded81da48593" providerId="LiveId" clId="{C8BB3112-466C-4335-B624-F7500FA32AF1}" dt="2022-11-03T12:53:23.580" v="5376" actId="478"/>
          <ac:picMkLst>
            <pc:docMk/>
            <pc:sldMk cId="1651624357" sldId="1318"/>
            <ac:picMk id="31746" creationId="{EC53C62C-27C5-B32B-13E6-9B061AD850FB}"/>
          </ac:picMkLst>
        </pc:picChg>
        <pc:picChg chg="add mod">
          <ac:chgData name="伊健 杜" userId="e69aded81da48593" providerId="LiveId" clId="{C8BB3112-466C-4335-B624-F7500FA32AF1}" dt="2022-11-03T12:54:00.779" v="5378" actId="1076"/>
          <ac:picMkLst>
            <pc:docMk/>
            <pc:sldMk cId="1651624357" sldId="1318"/>
            <ac:picMk id="32770" creationId="{198CA1DD-AC51-92AF-7DE3-B843F2D6E76A}"/>
          </ac:picMkLst>
        </pc:picChg>
      </pc:sldChg>
      <pc:sldChg chg="addSp delSp modSp add mod">
        <pc:chgData name="伊健 杜" userId="e69aded81da48593" providerId="LiveId" clId="{C8BB3112-466C-4335-B624-F7500FA32AF1}" dt="2022-11-03T12:58:36.579" v="5793"/>
        <pc:sldMkLst>
          <pc:docMk/>
          <pc:sldMk cId="1455723292" sldId="1319"/>
        </pc:sldMkLst>
        <pc:spChg chg="mod">
          <ac:chgData name="伊健 杜" userId="e69aded81da48593" providerId="LiveId" clId="{C8BB3112-466C-4335-B624-F7500FA32AF1}" dt="2022-11-03T12:58:36.579" v="5793"/>
          <ac:spMkLst>
            <pc:docMk/>
            <pc:sldMk cId="1455723292" sldId="1319"/>
            <ac:spMk id="2" creationId="{1302A11A-625D-774F-23B3-739301B530C3}"/>
          </ac:spMkLst>
        </pc:spChg>
        <pc:spChg chg="mod">
          <ac:chgData name="伊健 杜" userId="e69aded81da48593" providerId="LiveId" clId="{C8BB3112-466C-4335-B624-F7500FA32AF1}" dt="2022-11-03T12:58:36.579" v="5793"/>
          <ac:spMkLst>
            <pc:docMk/>
            <pc:sldMk cId="1455723292" sldId="1319"/>
            <ac:spMk id="8" creationId="{0438729B-0F82-A5C2-5BC7-7451302EC36A}"/>
          </ac:spMkLst>
        </pc:spChg>
        <pc:picChg chg="del mod">
          <ac:chgData name="伊健 杜" userId="e69aded81da48593" providerId="LiveId" clId="{C8BB3112-466C-4335-B624-F7500FA32AF1}" dt="2022-11-03T12:55:07.436" v="5496" actId="478"/>
          <ac:picMkLst>
            <pc:docMk/>
            <pc:sldMk cId="1455723292" sldId="1319"/>
            <ac:picMk id="32770" creationId="{198CA1DD-AC51-92AF-7DE3-B843F2D6E76A}"/>
          </ac:picMkLst>
        </pc:picChg>
        <pc:picChg chg="add mod">
          <ac:chgData name="伊健 杜" userId="e69aded81da48593" providerId="LiveId" clId="{C8BB3112-466C-4335-B624-F7500FA32AF1}" dt="2022-11-03T12:55:45.537" v="5534" actId="1076"/>
          <ac:picMkLst>
            <pc:docMk/>
            <pc:sldMk cId="1455723292" sldId="1319"/>
            <ac:picMk id="33794" creationId="{5E817681-875D-7929-AB15-963E1F6E9D00}"/>
          </ac:picMkLst>
        </pc:picChg>
      </pc:sldChg>
      <pc:sldChg chg="delSp modSp new mod">
        <pc:chgData name="伊健 杜" userId="e69aded81da48593" providerId="LiveId" clId="{C8BB3112-466C-4335-B624-F7500FA32AF1}" dt="2022-11-03T12:58:36.579" v="5793"/>
        <pc:sldMkLst>
          <pc:docMk/>
          <pc:sldMk cId="2629711549" sldId="1320"/>
        </pc:sldMkLst>
        <pc:spChg chg="mod">
          <ac:chgData name="伊健 杜" userId="e69aded81da48593" providerId="LiveId" clId="{C8BB3112-466C-4335-B624-F7500FA32AF1}" dt="2022-11-03T12:58:36.579" v="5793"/>
          <ac:spMkLst>
            <pc:docMk/>
            <pc:sldMk cId="2629711549" sldId="1320"/>
            <ac:spMk id="2" creationId="{2DDD3342-6A73-3CC2-DB8D-444575BAF7BE}"/>
          </ac:spMkLst>
        </pc:spChg>
        <pc:spChg chg="del">
          <ac:chgData name="伊健 杜" userId="e69aded81da48593" providerId="LiveId" clId="{C8BB3112-466C-4335-B624-F7500FA32AF1}" dt="2022-11-03T12:56:10.458" v="5551" actId="478"/>
          <ac:spMkLst>
            <pc:docMk/>
            <pc:sldMk cId="2629711549" sldId="1320"/>
            <ac:spMk id="3" creationId="{58FE16FE-145C-1F11-196A-2824FECED026}"/>
          </ac:spMkLst>
        </pc:spChg>
      </pc:sldChg>
      <pc:sldChg chg="delSp modSp new mod">
        <pc:chgData name="伊健 杜" userId="e69aded81da48593" providerId="LiveId" clId="{C8BB3112-466C-4335-B624-F7500FA32AF1}" dt="2022-11-03T12:58:36.579" v="5793"/>
        <pc:sldMkLst>
          <pc:docMk/>
          <pc:sldMk cId="2376481575" sldId="1321"/>
        </pc:sldMkLst>
        <pc:spChg chg="mod">
          <ac:chgData name="伊健 杜" userId="e69aded81da48593" providerId="LiveId" clId="{C8BB3112-466C-4335-B624-F7500FA32AF1}" dt="2022-11-03T12:58:36.579" v="5793"/>
          <ac:spMkLst>
            <pc:docMk/>
            <pc:sldMk cId="2376481575" sldId="1321"/>
            <ac:spMk id="2" creationId="{831774A0-5E00-F821-9A2E-569CEB02E78D}"/>
          </ac:spMkLst>
        </pc:spChg>
        <pc:spChg chg="del">
          <ac:chgData name="伊健 杜" userId="e69aded81da48593" providerId="LiveId" clId="{C8BB3112-466C-4335-B624-F7500FA32AF1}" dt="2022-11-03T12:57:18.011" v="5644" actId="478"/>
          <ac:spMkLst>
            <pc:docMk/>
            <pc:sldMk cId="2376481575" sldId="1321"/>
            <ac:spMk id="3" creationId="{05D53B71-1DB3-A679-3BC1-0EC00914992F}"/>
          </ac:spMkLst>
        </pc:spChg>
      </pc:sldChg>
      <pc:sldChg chg="addSp delSp modSp add mod setBg setClrOvrMap">
        <pc:chgData name="伊健 杜" userId="e69aded81da48593" providerId="LiveId" clId="{C8BB3112-466C-4335-B624-F7500FA32AF1}" dt="2022-11-07T15:00:48.184" v="7518"/>
        <pc:sldMkLst>
          <pc:docMk/>
          <pc:sldMk cId="3935581333" sldId="1322"/>
        </pc:sldMkLst>
        <pc:spChg chg="mod">
          <ac:chgData name="伊健 杜" userId="e69aded81da48593" providerId="LiveId" clId="{C8BB3112-466C-4335-B624-F7500FA32AF1}" dt="2022-11-07T15:00:48.184" v="7518"/>
          <ac:spMkLst>
            <pc:docMk/>
            <pc:sldMk cId="3935581333" sldId="1322"/>
            <ac:spMk id="2" creationId="{10304424-DB4A-36E7-9E0D-D32A5DD0F26C}"/>
          </ac:spMkLst>
        </pc:spChg>
        <pc:spChg chg="mod">
          <ac:chgData name="伊健 杜" userId="e69aded81da48593" providerId="LiveId" clId="{C8BB3112-466C-4335-B624-F7500FA32AF1}" dt="2022-11-07T15:00:48.184" v="7518"/>
          <ac:spMkLst>
            <pc:docMk/>
            <pc:sldMk cId="3935581333" sldId="1322"/>
            <ac:spMk id="4" creationId="{CD51F1A4-557D-97DD-DAE2-94D888CF547E}"/>
          </ac:spMkLst>
        </pc:spChg>
        <pc:spChg chg="add del">
          <ac:chgData name="伊健 杜" userId="e69aded81da48593" providerId="LiveId" clId="{C8BB3112-466C-4335-B624-F7500FA32AF1}" dt="2022-11-07T12:03:21.067" v="6084" actId="26606"/>
          <ac:spMkLst>
            <pc:docMk/>
            <pc:sldMk cId="3935581333" sldId="1322"/>
            <ac:spMk id="2055" creationId="{5E8D2E83-FB3A-40E7-A9E5-7AB389D612B4}"/>
          </ac:spMkLst>
        </pc:spChg>
        <pc:picChg chg="del">
          <ac:chgData name="伊健 杜" userId="e69aded81da48593" providerId="LiveId" clId="{C8BB3112-466C-4335-B624-F7500FA32AF1}" dt="2022-11-07T11:55:52.866" v="6078" actId="478"/>
          <ac:picMkLst>
            <pc:docMk/>
            <pc:sldMk cId="3935581333" sldId="1322"/>
            <ac:picMk id="1026" creationId="{026E5FB4-A6D8-DBE6-1096-EF87E8544BC4}"/>
          </ac:picMkLst>
        </pc:picChg>
        <pc:picChg chg="add mod ord">
          <ac:chgData name="伊健 杜" userId="e69aded81da48593" providerId="LiveId" clId="{C8BB3112-466C-4335-B624-F7500FA32AF1}" dt="2022-11-07T12:03:21.067" v="6084" actId="26606"/>
          <ac:picMkLst>
            <pc:docMk/>
            <pc:sldMk cId="3935581333" sldId="1322"/>
            <ac:picMk id="2050" creationId="{AE4B2ADD-8243-19A5-DA62-87A48766B479}"/>
          </ac:picMkLst>
        </pc:picChg>
      </pc:sldChg>
      <pc:sldChg chg="addSp delSp modSp add mod">
        <pc:chgData name="伊健 杜" userId="e69aded81da48593" providerId="LiveId" clId="{C8BB3112-466C-4335-B624-F7500FA32AF1}" dt="2022-11-07T15:00:48.184" v="7518"/>
        <pc:sldMkLst>
          <pc:docMk/>
          <pc:sldMk cId="3163218652" sldId="1323"/>
        </pc:sldMkLst>
        <pc:spChg chg="mod">
          <ac:chgData name="伊健 杜" userId="e69aded81da48593" providerId="LiveId" clId="{C8BB3112-466C-4335-B624-F7500FA32AF1}" dt="2022-11-07T15:00:48.184" v="7518"/>
          <ac:spMkLst>
            <pc:docMk/>
            <pc:sldMk cId="3163218652" sldId="1323"/>
            <ac:spMk id="2" creationId="{10304424-DB4A-36E7-9E0D-D32A5DD0F26C}"/>
          </ac:spMkLst>
        </pc:spChg>
        <pc:spChg chg="del">
          <ac:chgData name="伊健 杜" userId="e69aded81da48593" providerId="LiveId" clId="{C8BB3112-466C-4335-B624-F7500FA32AF1}" dt="2022-11-07T12:03:53.434" v="6087" actId="478"/>
          <ac:spMkLst>
            <pc:docMk/>
            <pc:sldMk cId="3163218652" sldId="1323"/>
            <ac:spMk id="4" creationId="{CD51F1A4-557D-97DD-DAE2-94D888CF547E}"/>
          </ac:spMkLst>
        </pc:spChg>
        <pc:picChg chg="del">
          <ac:chgData name="伊健 杜" userId="e69aded81da48593" providerId="LiveId" clId="{C8BB3112-466C-4335-B624-F7500FA32AF1}" dt="2022-11-07T12:03:50.814" v="6086" actId="478"/>
          <ac:picMkLst>
            <pc:docMk/>
            <pc:sldMk cId="3163218652" sldId="1323"/>
            <ac:picMk id="2050" creationId="{AE4B2ADD-8243-19A5-DA62-87A48766B479}"/>
          </ac:picMkLst>
        </pc:picChg>
        <pc:picChg chg="add mod">
          <ac:chgData name="伊健 杜" userId="e69aded81da48593" providerId="LiveId" clId="{C8BB3112-466C-4335-B624-F7500FA32AF1}" dt="2022-11-07T12:04:02.775" v="6089" actId="1076"/>
          <ac:picMkLst>
            <pc:docMk/>
            <pc:sldMk cId="3163218652" sldId="1323"/>
            <ac:picMk id="3074" creationId="{D720EFEB-8C3D-C889-00D8-AA083D07E74E}"/>
          </ac:picMkLst>
        </pc:picChg>
      </pc:sldChg>
      <pc:sldChg chg="addSp modSp add mod">
        <pc:chgData name="伊健 杜" userId="e69aded81da48593" providerId="LiveId" clId="{C8BB3112-466C-4335-B624-F7500FA32AF1}" dt="2022-11-08T07:37:48.777" v="9512" actId="20577"/>
        <pc:sldMkLst>
          <pc:docMk/>
          <pc:sldMk cId="215593242" sldId="1324"/>
        </pc:sldMkLst>
        <pc:spChg chg="mod">
          <ac:chgData name="伊健 杜" userId="e69aded81da48593" providerId="LiveId" clId="{C8BB3112-466C-4335-B624-F7500FA32AF1}" dt="2022-11-07T15:00:48.184" v="7518"/>
          <ac:spMkLst>
            <pc:docMk/>
            <pc:sldMk cId="215593242" sldId="1324"/>
            <ac:spMk id="2" creationId="{46F3CE20-CAAD-6BD7-D047-A8219A0ED159}"/>
          </ac:spMkLst>
        </pc:spChg>
        <pc:spChg chg="add mod">
          <ac:chgData name="伊健 杜" userId="e69aded81da48593" providerId="LiveId" clId="{C8BB3112-466C-4335-B624-F7500FA32AF1}" dt="2022-11-08T07:37:48.777" v="9512" actId="20577"/>
          <ac:spMkLst>
            <pc:docMk/>
            <pc:sldMk cId="215593242" sldId="1324"/>
            <ac:spMk id="3" creationId="{B733F957-8F1E-B855-E2BC-D89F0594DFB6}"/>
          </ac:spMkLst>
        </pc:spChg>
      </pc:sldChg>
      <pc:sldChg chg="addSp modSp add mod">
        <pc:chgData name="伊健 杜" userId="e69aded81da48593" providerId="LiveId" clId="{C8BB3112-466C-4335-B624-F7500FA32AF1}" dt="2022-11-08T07:45:09.304" v="9518" actId="20577"/>
        <pc:sldMkLst>
          <pc:docMk/>
          <pc:sldMk cId="3722400407" sldId="1325"/>
        </pc:sldMkLst>
        <pc:spChg chg="mod">
          <ac:chgData name="伊健 杜" userId="e69aded81da48593" providerId="LiveId" clId="{C8BB3112-466C-4335-B624-F7500FA32AF1}" dt="2022-11-07T17:36:39.767" v="7748" actId="20577"/>
          <ac:spMkLst>
            <pc:docMk/>
            <pc:sldMk cId="3722400407" sldId="1325"/>
            <ac:spMk id="2" creationId="{46F3CE20-CAAD-6BD7-D047-A8219A0ED159}"/>
          </ac:spMkLst>
        </pc:spChg>
        <pc:spChg chg="add mod">
          <ac:chgData name="伊健 杜" userId="e69aded81da48593" providerId="LiveId" clId="{C8BB3112-466C-4335-B624-F7500FA32AF1}" dt="2022-11-07T17:38:33.090" v="7765" actId="1076"/>
          <ac:spMkLst>
            <pc:docMk/>
            <pc:sldMk cId="3722400407" sldId="1325"/>
            <ac:spMk id="3" creationId="{D8127E1B-3CC0-F721-0394-61950980DD6C}"/>
          </ac:spMkLst>
        </pc:spChg>
        <pc:spChg chg="add mod">
          <ac:chgData name="伊健 杜" userId="e69aded81da48593" providerId="LiveId" clId="{C8BB3112-466C-4335-B624-F7500FA32AF1}" dt="2022-11-08T07:45:09.304" v="9518" actId="20577"/>
          <ac:spMkLst>
            <pc:docMk/>
            <pc:sldMk cId="3722400407" sldId="1325"/>
            <ac:spMk id="4" creationId="{FDB489F7-B3FF-2A39-770B-563AA93CE34E}"/>
          </ac:spMkLst>
        </pc:spChg>
      </pc:sldChg>
      <pc:sldChg chg="addSp delSp modSp add mod">
        <pc:chgData name="伊健 杜" userId="e69aded81da48593" providerId="LiveId" clId="{C8BB3112-466C-4335-B624-F7500FA32AF1}" dt="2022-11-07T15:00:48.184" v="7518"/>
        <pc:sldMkLst>
          <pc:docMk/>
          <pc:sldMk cId="4012879993" sldId="1326"/>
        </pc:sldMkLst>
        <pc:spChg chg="mod">
          <ac:chgData name="伊健 杜" userId="e69aded81da48593" providerId="LiveId" clId="{C8BB3112-466C-4335-B624-F7500FA32AF1}" dt="2022-11-07T15:00:48.184" v="7518"/>
          <ac:spMkLst>
            <pc:docMk/>
            <pc:sldMk cId="4012879993" sldId="1326"/>
            <ac:spMk id="2" creationId="{10304424-DB4A-36E7-9E0D-D32A5DD0F26C}"/>
          </ac:spMkLst>
        </pc:spChg>
        <pc:spChg chg="add">
          <ac:chgData name="伊健 杜" userId="e69aded81da48593" providerId="LiveId" clId="{C8BB3112-466C-4335-B624-F7500FA32AF1}" dt="2022-11-07T12:11:55.765" v="6272"/>
          <ac:spMkLst>
            <pc:docMk/>
            <pc:sldMk cId="4012879993" sldId="1326"/>
            <ac:spMk id="3" creationId="{70799EE4-58B0-827D-B035-2CD34B4D804F}"/>
          </ac:spMkLst>
        </pc:spChg>
        <pc:spChg chg="mod">
          <ac:chgData name="伊健 杜" userId="e69aded81da48593" providerId="LiveId" clId="{C8BB3112-466C-4335-B624-F7500FA32AF1}" dt="2022-11-07T15:00:48.184" v="7518"/>
          <ac:spMkLst>
            <pc:docMk/>
            <pc:sldMk cId="4012879993" sldId="1326"/>
            <ac:spMk id="4" creationId="{CD51F1A4-557D-97DD-DAE2-94D888CF547E}"/>
          </ac:spMkLst>
        </pc:spChg>
        <pc:spChg chg="add del mod">
          <ac:chgData name="伊健 杜" userId="e69aded81da48593" providerId="LiveId" clId="{C8BB3112-466C-4335-B624-F7500FA32AF1}" dt="2022-11-07T12:12:07.889" v="6274" actId="478"/>
          <ac:spMkLst>
            <pc:docMk/>
            <pc:sldMk cId="4012879993" sldId="1326"/>
            <ac:spMk id="5" creationId="{C70A9618-9A55-0404-6105-16F4E2FF3E76}"/>
          </ac:spMkLst>
        </pc:spChg>
        <pc:picChg chg="add mod">
          <ac:chgData name="伊健 杜" userId="e69aded81da48593" providerId="LiveId" clId="{C8BB3112-466C-4335-B624-F7500FA32AF1}" dt="2022-11-07T12:12:33.644" v="6283" actId="1076"/>
          <ac:picMkLst>
            <pc:docMk/>
            <pc:sldMk cId="4012879993" sldId="1326"/>
            <ac:picMk id="7" creationId="{B93EFB2E-8CD6-ECD4-77FD-DC20F4E5C2D1}"/>
          </ac:picMkLst>
        </pc:picChg>
        <pc:picChg chg="del">
          <ac:chgData name="伊健 杜" userId="e69aded81da48593" providerId="LiveId" clId="{C8BB3112-466C-4335-B624-F7500FA32AF1}" dt="2022-11-07T12:11:29.539" v="6271" actId="478"/>
          <ac:picMkLst>
            <pc:docMk/>
            <pc:sldMk cId="4012879993" sldId="1326"/>
            <ac:picMk id="1026" creationId="{026E5FB4-A6D8-DBE6-1096-EF87E8544BC4}"/>
          </ac:picMkLst>
        </pc:picChg>
      </pc:sldChg>
      <pc:sldChg chg="addSp delSp modSp add mod">
        <pc:chgData name="伊健 杜" userId="e69aded81da48593" providerId="LiveId" clId="{C8BB3112-466C-4335-B624-F7500FA32AF1}" dt="2022-11-07T15:00:48.184" v="7518"/>
        <pc:sldMkLst>
          <pc:docMk/>
          <pc:sldMk cId="3830340413" sldId="1327"/>
        </pc:sldMkLst>
        <pc:spChg chg="mod">
          <ac:chgData name="伊健 杜" userId="e69aded81da48593" providerId="LiveId" clId="{C8BB3112-466C-4335-B624-F7500FA32AF1}" dt="2022-11-07T15:00:48.184" v="7518"/>
          <ac:spMkLst>
            <pc:docMk/>
            <pc:sldMk cId="3830340413" sldId="1327"/>
            <ac:spMk id="2" creationId="{10304424-DB4A-36E7-9E0D-D32A5DD0F26C}"/>
          </ac:spMkLst>
        </pc:spChg>
        <pc:spChg chg="mod">
          <ac:chgData name="伊健 杜" userId="e69aded81da48593" providerId="LiveId" clId="{C8BB3112-466C-4335-B624-F7500FA32AF1}" dt="2022-11-07T15:00:48.184" v="7518"/>
          <ac:spMkLst>
            <pc:docMk/>
            <pc:sldMk cId="3830340413" sldId="1327"/>
            <ac:spMk id="4" creationId="{CD51F1A4-557D-97DD-DAE2-94D888CF547E}"/>
          </ac:spMkLst>
        </pc:spChg>
        <pc:picChg chg="del">
          <ac:chgData name="伊健 杜" userId="e69aded81da48593" providerId="LiveId" clId="{C8BB3112-466C-4335-B624-F7500FA32AF1}" dt="2022-11-07T12:12:41.897" v="6287" actId="478"/>
          <ac:picMkLst>
            <pc:docMk/>
            <pc:sldMk cId="3830340413" sldId="1327"/>
            <ac:picMk id="7" creationId="{B93EFB2E-8CD6-ECD4-77FD-DC20F4E5C2D1}"/>
          </ac:picMkLst>
        </pc:picChg>
        <pc:picChg chg="add mod">
          <ac:chgData name="伊健 杜" userId="e69aded81da48593" providerId="LiveId" clId="{C8BB3112-466C-4335-B624-F7500FA32AF1}" dt="2022-11-07T12:13:36.051" v="6305" actId="1076"/>
          <ac:picMkLst>
            <pc:docMk/>
            <pc:sldMk cId="3830340413" sldId="1327"/>
            <ac:picMk id="5122" creationId="{35679B76-F797-3757-4BD9-A819F88169C9}"/>
          </ac:picMkLst>
        </pc:picChg>
      </pc:sldChg>
      <pc:sldChg chg="addSp delSp modSp add mod">
        <pc:chgData name="伊健 杜" userId="e69aded81da48593" providerId="LiveId" clId="{C8BB3112-466C-4335-B624-F7500FA32AF1}" dt="2022-11-07T15:00:48.184" v="7518"/>
        <pc:sldMkLst>
          <pc:docMk/>
          <pc:sldMk cId="533938312" sldId="1328"/>
        </pc:sldMkLst>
        <pc:spChg chg="mod">
          <ac:chgData name="伊健 杜" userId="e69aded81da48593" providerId="LiveId" clId="{C8BB3112-466C-4335-B624-F7500FA32AF1}" dt="2022-11-07T15:00:48.184" v="7518"/>
          <ac:spMkLst>
            <pc:docMk/>
            <pc:sldMk cId="533938312" sldId="1328"/>
            <ac:spMk id="2" creationId="{10304424-DB4A-36E7-9E0D-D32A5DD0F26C}"/>
          </ac:spMkLst>
        </pc:spChg>
        <pc:spChg chg="mod ord">
          <ac:chgData name="伊健 杜" userId="e69aded81da48593" providerId="LiveId" clId="{C8BB3112-466C-4335-B624-F7500FA32AF1}" dt="2022-11-07T15:00:48.184" v="7518"/>
          <ac:spMkLst>
            <pc:docMk/>
            <pc:sldMk cId="533938312" sldId="1328"/>
            <ac:spMk id="4" creationId="{CD51F1A4-557D-97DD-DAE2-94D888CF547E}"/>
          </ac:spMkLst>
        </pc:spChg>
        <pc:spChg chg="add mod">
          <ac:chgData name="伊健 杜" userId="e69aded81da48593" providerId="LiveId" clId="{C8BB3112-466C-4335-B624-F7500FA32AF1}" dt="2022-11-07T15:00:48.184" v="7518"/>
          <ac:spMkLst>
            <pc:docMk/>
            <pc:sldMk cId="533938312" sldId="1328"/>
            <ac:spMk id="5" creationId="{AF2763C8-1A3D-998E-952B-B0CBBC17F3AE}"/>
          </ac:spMkLst>
        </pc:spChg>
        <pc:picChg chg="del">
          <ac:chgData name="伊健 杜" userId="e69aded81da48593" providerId="LiveId" clId="{C8BB3112-466C-4335-B624-F7500FA32AF1}" dt="2022-11-07T12:14:30.874" v="6349" actId="478"/>
          <ac:picMkLst>
            <pc:docMk/>
            <pc:sldMk cId="533938312" sldId="1328"/>
            <ac:picMk id="5122" creationId="{35679B76-F797-3757-4BD9-A819F88169C9}"/>
          </ac:picMkLst>
        </pc:picChg>
        <pc:picChg chg="add">
          <ac:chgData name="伊健 杜" userId="e69aded81da48593" providerId="LiveId" clId="{C8BB3112-466C-4335-B624-F7500FA32AF1}" dt="2022-11-07T12:14:33.894" v="6350"/>
          <ac:picMkLst>
            <pc:docMk/>
            <pc:sldMk cId="533938312" sldId="1328"/>
            <ac:picMk id="6146" creationId="{CBA5F439-1A0E-7F7B-BC07-4C5C4632B0A2}"/>
          </ac:picMkLst>
        </pc:picChg>
      </pc:sldChg>
      <pc:sldChg chg="modSp add mod">
        <pc:chgData name="伊健 杜" userId="e69aded81da48593" providerId="LiveId" clId="{C8BB3112-466C-4335-B624-F7500FA32AF1}" dt="2022-11-07T15:00:48.184" v="7518"/>
        <pc:sldMkLst>
          <pc:docMk/>
          <pc:sldMk cId="46492511" sldId="1329"/>
        </pc:sldMkLst>
        <pc:spChg chg="mod">
          <ac:chgData name="伊健 杜" userId="e69aded81da48593" providerId="LiveId" clId="{C8BB3112-466C-4335-B624-F7500FA32AF1}" dt="2022-11-07T15:00:48.184" v="7518"/>
          <ac:spMkLst>
            <pc:docMk/>
            <pc:sldMk cId="46492511" sldId="1329"/>
            <ac:spMk id="2" creationId="{F44DE9E1-9168-F3EB-3D6A-1F7F351CDCCF}"/>
          </ac:spMkLst>
        </pc:spChg>
      </pc:sldChg>
      <pc:sldChg chg="addSp delSp modSp new mod modNotesTx">
        <pc:chgData name="伊健 杜" userId="e69aded81da48593" providerId="LiveId" clId="{C8BB3112-466C-4335-B624-F7500FA32AF1}" dt="2022-11-08T08:26:17.131" v="9521" actId="20577"/>
        <pc:sldMkLst>
          <pc:docMk/>
          <pc:sldMk cId="2725208829" sldId="1330"/>
        </pc:sldMkLst>
        <pc:spChg chg="add mod">
          <ac:chgData name="伊健 杜" userId="e69aded81da48593" providerId="LiveId" clId="{C8BB3112-466C-4335-B624-F7500FA32AF1}" dt="2022-11-08T07:03:28.184" v="9501"/>
          <ac:spMkLst>
            <pc:docMk/>
            <pc:sldMk cId="2725208829" sldId="1330"/>
            <ac:spMk id="2" creationId="{5873FCFA-069F-887D-2E03-2DA23448846E}"/>
          </ac:spMkLst>
        </pc:spChg>
        <pc:spChg chg="del">
          <ac:chgData name="伊健 杜" userId="e69aded81da48593" providerId="LiveId" clId="{C8BB3112-466C-4335-B624-F7500FA32AF1}" dt="2022-11-07T14:48:37.961" v="7349" actId="478"/>
          <ac:spMkLst>
            <pc:docMk/>
            <pc:sldMk cId="2725208829" sldId="1330"/>
            <ac:spMk id="2" creationId="{60406A9C-91E3-B13D-BEB8-3BD058C8D34B}"/>
          </ac:spMkLst>
        </pc:spChg>
        <pc:spChg chg="del">
          <ac:chgData name="伊健 杜" userId="e69aded81da48593" providerId="LiveId" clId="{C8BB3112-466C-4335-B624-F7500FA32AF1}" dt="2022-11-07T14:48:37.961" v="7349" actId="478"/>
          <ac:spMkLst>
            <pc:docMk/>
            <pc:sldMk cId="2725208829" sldId="1330"/>
            <ac:spMk id="3" creationId="{AC43DE5E-F9C6-66E5-85D9-F667431D7EBF}"/>
          </ac:spMkLst>
        </pc:spChg>
      </pc:sldChg>
      <pc:sldChg chg="addSp delSp modSp add mod">
        <pc:chgData name="伊健 杜" userId="e69aded81da48593" providerId="LiveId" clId="{C8BB3112-466C-4335-B624-F7500FA32AF1}" dt="2022-11-07T15:00:48.184" v="7518"/>
        <pc:sldMkLst>
          <pc:docMk/>
          <pc:sldMk cId="3075560344" sldId="1331"/>
        </pc:sldMkLst>
        <pc:spChg chg="mod">
          <ac:chgData name="伊健 杜" userId="e69aded81da48593" providerId="LiveId" clId="{C8BB3112-466C-4335-B624-F7500FA32AF1}" dt="2022-11-07T15:00:48.184" v="7518"/>
          <ac:spMkLst>
            <pc:docMk/>
            <pc:sldMk cId="3075560344" sldId="1331"/>
            <ac:spMk id="2" creationId="{10304424-DB4A-36E7-9E0D-D32A5DD0F26C}"/>
          </ac:spMkLst>
        </pc:spChg>
        <pc:spChg chg="mod">
          <ac:chgData name="伊健 杜" userId="e69aded81da48593" providerId="LiveId" clId="{C8BB3112-466C-4335-B624-F7500FA32AF1}" dt="2022-11-07T15:00:48.184" v="7518"/>
          <ac:spMkLst>
            <pc:docMk/>
            <pc:sldMk cId="3075560344" sldId="1331"/>
            <ac:spMk id="4" creationId="{CD51F1A4-557D-97DD-DAE2-94D888CF547E}"/>
          </ac:spMkLst>
        </pc:spChg>
        <pc:picChg chg="del">
          <ac:chgData name="伊健 杜" userId="e69aded81da48593" providerId="LiveId" clId="{C8BB3112-466C-4335-B624-F7500FA32AF1}" dt="2022-11-07T12:17:38.348" v="6559" actId="478"/>
          <ac:picMkLst>
            <pc:docMk/>
            <pc:sldMk cId="3075560344" sldId="1331"/>
            <ac:picMk id="7" creationId="{B93EFB2E-8CD6-ECD4-77FD-DC20F4E5C2D1}"/>
          </ac:picMkLst>
        </pc:picChg>
        <pc:picChg chg="add del mod">
          <ac:chgData name="伊健 杜" userId="e69aded81da48593" providerId="LiveId" clId="{C8BB3112-466C-4335-B624-F7500FA32AF1}" dt="2022-11-07T12:21:54.205" v="6705" actId="478"/>
          <ac:picMkLst>
            <pc:docMk/>
            <pc:sldMk cId="3075560344" sldId="1331"/>
            <ac:picMk id="7170" creationId="{AE0B9B6C-1FD0-F121-686C-B419EE2C7145}"/>
          </ac:picMkLst>
        </pc:picChg>
        <pc:picChg chg="add mod">
          <ac:chgData name="伊健 杜" userId="e69aded81da48593" providerId="LiveId" clId="{C8BB3112-466C-4335-B624-F7500FA32AF1}" dt="2022-11-07T12:25:33.674" v="6710" actId="1076"/>
          <ac:picMkLst>
            <pc:docMk/>
            <pc:sldMk cId="3075560344" sldId="1331"/>
            <ac:picMk id="7172" creationId="{8EC3A411-602F-84C5-E429-CC9880CC10D4}"/>
          </ac:picMkLst>
        </pc:picChg>
      </pc:sldChg>
      <pc:sldChg chg="modSp add mod">
        <pc:chgData name="伊健 杜" userId="e69aded81da48593" providerId="LiveId" clId="{C8BB3112-466C-4335-B624-F7500FA32AF1}" dt="2022-11-07T15:00:48.184" v="7518"/>
        <pc:sldMkLst>
          <pc:docMk/>
          <pc:sldMk cId="31899718" sldId="1332"/>
        </pc:sldMkLst>
        <pc:spChg chg="mod">
          <ac:chgData name="伊健 杜" userId="e69aded81da48593" providerId="LiveId" clId="{C8BB3112-466C-4335-B624-F7500FA32AF1}" dt="2022-11-07T15:00:48.184" v="7518"/>
          <ac:spMkLst>
            <pc:docMk/>
            <pc:sldMk cId="31899718" sldId="1332"/>
            <ac:spMk id="2" creationId="{10304424-DB4A-36E7-9E0D-D32A5DD0F26C}"/>
          </ac:spMkLst>
        </pc:spChg>
        <pc:spChg chg="mod">
          <ac:chgData name="伊健 杜" userId="e69aded81da48593" providerId="LiveId" clId="{C8BB3112-466C-4335-B624-F7500FA32AF1}" dt="2022-11-07T15:00:48.184" v="7518"/>
          <ac:spMkLst>
            <pc:docMk/>
            <pc:sldMk cId="31899718" sldId="1332"/>
            <ac:spMk id="4" creationId="{CD51F1A4-557D-97DD-DAE2-94D888CF547E}"/>
          </ac:spMkLst>
        </pc:spChg>
        <pc:picChg chg="mod">
          <ac:chgData name="伊健 杜" userId="e69aded81da48593" providerId="LiveId" clId="{C8BB3112-466C-4335-B624-F7500FA32AF1}" dt="2022-11-07T12:37:52.603" v="6783" actId="1076"/>
          <ac:picMkLst>
            <pc:docMk/>
            <pc:sldMk cId="31899718" sldId="1332"/>
            <ac:picMk id="7170" creationId="{AE0B9B6C-1FD0-F121-686C-B419EE2C7145}"/>
          </ac:picMkLst>
        </pc:picChg>
      </pc:sldChg>
      <pc:sldChg chg="addSp delSp modSp add mod">
        <pc:chgData name="伊健 杜" userId="e69aded81da48593" providerId="LiveId" clId="{C8BB3112-466C-4335-B624-F7500FA32AF1}" dt="2022-11-07T15:00:48.184" v="7518"/>
        <pc:sldMkLst>
          <pc:docMk/>
          <pc:sldMk cId="3136878403" sldId="1333"/>
        </pc:sldMkLst>
        <pc:spChg chg="mod">
          <ac:chgData name="伊健 杜" userId="e69aded81da48593" providerId="LiveId" clId="{C8BB3112-466C-4335-B624-F7500FA32AF1}" dt="2022-11-07T15:00:48.184" v="7518"/>
          <ac:spMkLst>
            <pc:docMk/>
            <pc:sldMk cId="3136878403" sldId="1333"/>
            <ac:spMk id="2" creationId="{10304424-DB4A-36E7-9E0D-D32A5DD0F26C}"/>
          </ac:spMkLst>
        </pc:spChg>
        <pc:spChg chg="mod">
          <ac:chgData name="伊健 杜" userId="e69aded81da48593" providerId="LiveId" clId="{C8BB3112-466C-4335-B624-F7500FA32AF1}" dt="2022-11-07T12:30:21.328" v="6745" actId="20577"/>
          <ac:spMkLst>
            <pc:docMk/>
            <pc:sldMk cId="3136878403" sldId="1333"/>
            <ac:spMk id="4" creationId="{CD51F1A4-557D-97DD-DAE2-94D888CF547E}"/>
          </ac:spMkLst>
        </pc:spChg>
        <pc:spChg chg="add mod">
          <ac:chgData name="伊健 杜" userId="e69aded81da48593" providerId="LiveId" clId="{C8BB3112-466C-4335-B624-F7500FA32AF1}" dt="2022-11-07T15:00:48.184" v="7518"/>
          <ac:spMkLst>
            <pc:docMk/>
            <pc:sldMk cId="3136878403" sldId="1333"/>
            <ac:spMk id="5" creationId="{0F230F51-EBFA-8C38-0A69-11A12FCFEF9E}"/>
          </ac:spMkLst>
        </pc:spChg>
        <pc:picChg chg="del mod">
          <ac:chgData name="伊健 杜" userId="e69aded81da48593" providerId="LiveId" clId="{C8BB3112-466C-4335-B624-F7500FA32AF1}" dt="2022-11-07T12:26:15.271" v="6713" actId="478"/>
          <ac:picMkLst>
            <pc:docMk/>
            <pc:sldMk cId="3136878403" sldId="1333"/>
            <ac:picMk id="7170" creationId="{AE0B9B6C-1FD0-F121-686C-B419EE2C7145}"/>
          </ac:picMkLst>
        </pc:picChg>
        <pc:picChg chg="add mod">
          <ac:chgData name="伊健 杜" userId="e69aded81da48593" providerId="LiveId" clId="{C8BB3112-466C-4335-B624-F7500FA32AF1}" dt="2022-11-07T12:39:11.237" v="6844" actId="732"/>
          <ac:picMkLst>
            <pc:docMk/>
            <pc:sldMk cId="3136878403" sldId="1333"/>
            <ac:picMk id="9218" creationId="{EF6227A1-EEF2-66C3-CA71-073D280EEA40}"/>
          </ac:picMkLst>
        </pc:picChg>
      </pc:sldChg>
      <pc:sldChg chg="addSp modSp add mod">
        <pc:chgData name="伊健 杜" userId="e69aded81da48593" providerId="LiveId" clId="{C8BB3112-466C-4335-B624-F7500FA32AF1}" dt="2022-11-07T15:00:48.184" v="7518"/>
        <pc:sldMkLst>
          <pc:docMk/>
          <pc:sldMk cId="3286441463" sldId="1334"/>
        </pc:sldMkLst>
        <pc:spChg chg="mod">
          <ac:chgData name="伊健 杜" userId="e69aded81da48593" providerId="LiveId" clId="{C8BB3112-466C-4335-B624-F7500FA32AF1}" dt="2022-11-07T15:00:48.184" v="7518"/>
          <ac:spMkLst>
            <pc:docMk/>
            <pc:sldMk cId="3286441463" sldId="1334"/>
            <ac:spMk id="2" creationId="{F44DE9E1-9168-F3EB-3D6A-1F7F351CDCCF}"/>
          </ac:spMkLst>
        </pc:spChg>
        <pc:picChg chg="add mod">
          <ac:chgData name="伊健 杜" userId="e69aded81da48593" providerId="LiveId" clId="{C8BB3112-466C-4335-B624-F7500FA32AF1}" dt="2022-11-07T12:42:17.177" v="6960" actId="1076"/>
          <ac:picMkLst>
            <pc:docMk/>
            <pc:sldMk cId="3286441463" sldId="1334"/>
            <ac:picMk id="10242" creationId="{FE9EDD63-A7E5-F649-DE8A-A1AE39494697}"/>
          </ac:picMkLst>
        </pc:picChg>
        <pc:picChg chg="add mod">
          <ac:chgData name="伊健 杜" userId="e69aded81da48593" providerId="LiveId" clId="{C8BB3112-466C-4335-B624-F7500FA32AF1}" dt="2022-11-07T12:42:47.206" v="6966" actId="1076"/>
          <ac:picMkLst>
            <pc:docMk/>
            <pc:sldMk cId="3286441463" sldId="1334"/>
            <ac:picMk id="10244" creationId="{60080626-7442-A084-3E29-EC11190F22EC}"/>
          </ac:picMkLst>
        </pc:picChg>
      </pc:sldChg>
      <pc:sldChg chg="addSp delSp modSp add mod ord">
        <pc:chgData name="伊健 杜" userId="e69aded81da48593" providerId="LiveId" clId="{C8BB3112-466C-4335-B624-F7500FA32AF1}" dt="2022-11-07T15:00:48.184" v="7518"/>
        <pc:sldMkLst>
          <pc:docMk/>
          <pc:sldMk cId="1601269251" sldId="1335"/>
        </pc:sldMkLst>
        <pc:spChg chg="mod">
          <ac:chgData name="伊健 杜" userId="e69aded81da48593" providerId="LiveId" clId="{C8BB3112-466C-4335-B624-F7500FA32AF1}" dt="2022-11-07T15:00:48.184" v="7518"/>
          <ac:spMkLst>
            <pc:docMk/>
            <pc:sldMk cId="1601269251" sldId="1335"/>
            <ac:spMk id="2" creationId="{10304424-DB4A-36E7-9E0D-D32A5DD0F26C}"/>
          </ac:spMkLst>
        </pc:spChg>
        <pc:spChg chg="mod">
          <ac:chgData name="伊健 杜" userId="e69aded81da48593" providerId="LiveId" clId="{C8BB3112-466C-4335-B624-F7500FA32AF1}" dt="2022-11-07T15:00:48.184" v="7518"/>
          <ac:spMkLst>
            <pc:docMk/>
            <pc:sldMk cId="1601269251" sldId="1335"/>
            <ac:spMk id="4" creationId="{CD51F1A4-557D-97DD-DAE2-94D888CF547E}"/>
          </ac:spMkLst>
        </pc:spChg>
        <pc:picChg chg="del">
          <ac:chgData name="伊健 杜" userId="e69aded81da48593" providerId="LiveId" clId="{C8BB3112-466C-4335-B624-F7500FA32AF1}" dt="2022-11-07T12:46:11.814" v="6990" actId="478"/>
          <ac:picMkLst>
            <pc:docMk/>
            <pc:sldMk cId="1601269251" sldId="1335"/>
            <ac:picMk id="7172" creationId="{8EC3A411-602F-84C5-E429-CC9880CC10D4}"/>
          </ac:picMkLst>
        </pc:picChg>
        <pc:picChg chg="add mod">
          <ac:chgData name="伊健 杜" userId="e69aded81da48593" providerId="LiveId" clId="{C8BB3112-466C-4335-B624-F7500FA32AF1}" dt="2022-11-07T12:46:16.506" v="6993" actId="1076"/>
          <ac:picMkLst>
            <pc:docMk/>
            <pc:sldMk cId="1601269251" sldId="1335"/>
            <ac:picMk id="11266" creationId="{5EA60625-B89A-6A31-68D4-3906F17602E8}"/>
          </ac:picMkLst>
        </pc:picChg>
      </pc:sldChg>
      <pc:sldChg chg="addSp delSp modSp add mod ord">
        <pc:chgData name="伊健 杜" userId="e69aded81da48593" providerId="LiveId" clId="{C8BB3112-466C-4335-B624-F7500FA32AF1}" dt="2022-11-07T15:00:48.184" v="7518"/>
        <pc:sldMkLst>
          <pc:docMk/>
          <pc:sldMk cId="4191015823" sldId="1336"/>
        </pc:sldMkLst>
        <pc:spChg chg="mod">
          <ac:chgData name="伊健 杜" userId="e69aded81da48593" providerId="LiveId" clId="{C8BB3112-466C-4335-B624-F7500FA32AF1}" dt="2022-11-07T15:00:48.184" v="7518"/>
          <ac:spMkLst>
            <pc:docMk/>
            <pc:sldMk cId="4191015823" sldId="1336"/>
            <ac:spMk id="2" creationId="{10304424-DB4A-36E7-9E0D-D32A5DD0F26C}"/>
          </ac:spMkLst>
        </pc:spChg>
        <pc:spChg chg="mod">
          <ac:chgData name="伊健 杜" userId="e69aded81da48593" providerId="LiveId" clId="{C8BB3112-466C-4335-B624-F7500FA32AF1}" dt="2022-11-07T15:00:48.184" v="7518"/>
          <ac:spMkLst>
            <pc:docMk/>
            <pc:sldMk cId="4191015823" sldId="1336"/>
            <ac:spMk id="4" creationId="{CD51F1A4-557D-97DD-DAE2-94D888CF547E}"/>
          </ac:spMkLst>
        </pc:spChg>
        <pc:picChg chg="del mod">
          <ac:chgData name="伊健 杜" userId="e69aded81da48593" providerId="LiveId" clId="{C8BB3112-466C-4335-B624-F7500FA32AF1}" dt="2022-11-07T12:47:44.455" v="7057" actId="478"/>
          <ac:picMkLst>
            <pc:docMk/>
            <pc:sldMk cId="4191015823" sldId="1336"/>
            <ac:picMk id="11266" creationId="{5EA60625-B89A-6A31-68D4-3906F17602E8}"/>
          </ac:picMkLst>
        </pc:picChg>
        <pc:picChg chg="add mod">
          <ac:chgData name="伊健 杜" userId="e69aded81da48593" providerId="LiveId" clId="{C8BB3112-466C-4335-B624-F7500FA32AF1}" dt="2022-11-07T12:48:07.065" v="7064" actId="1076"/>
          <ac:picMkLst>
            <pc:docMk/>
            <pc:sldMk cId="4191015823" sldId="1336"/>
            <ac:picMk id="12290" creationId="{A0838060-0BAA-53C6-3AAF-94C2FC68F58B}"/>
          </ac:picMkLst>
        </pc:picChg>
      </pc:sldChg>
      <pc:sldChg chg="modSp add mod">
        <pc:chgData name="伊健 杜" userId="e69aded81da48593" providerId="LiveId" clId="{C8BB3112-466C-4335-B624-F7500FA32AF1}" dt="2022-11-07T15:00:48.184" v="7518"/>
        <pc:sldMkLst>
          <pc:docMk/>
          <pc:sldMk cId="1622450669" sldId="1337"/>
        </pc:sldMkLst>
        <pc:spChg chg="mod">
          <ac:chgData name="伊健 杜" userId="e69aded81da48593" providerId="LiveId" clId="{C8BB3112-466C-4335-B624-F7500FA32AF1}" dt="2022-11-07T15:00:48.184" v="7518"/>
          <ac:spMkLst>
            <pc:docMk/>
            <pc:sldMk cId="1622450669" sldId="1337"/>
            <ac:spMk id="2" creationId="{F44DE9E1-9168-F3EB-3D6A-1F7F351CDCCF}"/>
          </ac:spMkLst>
        </pc:spChg>
      </pc:sldChg>
      <pc:sldChg chg="addSp delSp modSp add mod ord">
        <pc:chgData name="伊健 杜" userId="e69aded81da48593" providerId="LiveId" clId="{C8BB3112-466C-4335-B624-F7500FA32AF1}" dt="2022-11-07T15:00:48.184" v="7518"/>
        <pc:sldMkLst>
          <pc:docMk/>
          <pc:sldMk cId="4245350664" sldId="1338"/>
        </pc:sldMkLst>
        <pc:spChg chg="mod">
          <ac:chgData name="伊健 杜" userId="e69aded81da48593" providerId="LiveId" clId="{C8BB3112-466C-4335-B624-F7500FA32AF1}" dt="2022-11-07T15:00:48.184" v="7518"/>
          <ac:spMkLst>
            <pc:docMk/>
            <pc:sldMk cId="4245350664" sldId="1338"/>
            <ac:spMk id="2" creationId="{10304424-DB4A-36E7-9E0D-D32A5DD0F26C}"/>
          </ac:spMkLst>
        </pc:spChg>
        <pc:spChg chg="mod">
          <ac:chgData name="伊健 杜" userId="e69aded81da48593" providerId="LiveId" clId="{C8BB3112-466C-4335-B624-F7500FA32AF1}" dt="2022-11-07T15:00:48.184" v="7518"/>
          <ac:spMkLst>
            <pc:docMk/>
            <pc:sldMk cId="4245350664" sldId="1338"/>
            <ac:spMk id="4" creationId="{CD51F1A4-557D-97DD-DAE2-94D888CF547E}"/>
          </ac:spMkLst>
        </pc:spChg>
        <pc:picChg chg="del">
          <ac:chgData name="伊健 杜" userId="e69aded81da48593" providerId="LiveId" clId="{C8BB3112-466C-4335-B624-F7500FA32AF1}" dt="2022-11-07T12:48:57.519" v="7114" actId="478"/>
          <ac:picMkLst>
            <pc:docMk/>
            <pc:sldMk cId="4245350664" sldId="1338"/>
            <ac:picMk id="12290" creationId="{A0838060-0BAA-53C6-3AAF-94C2FC68F58B}"/>
          </ac:picMkLst>
        </pc:picChg>
        <pc:picChg chg="add mod">
          <ac:chgData name="伊健 杜" userId="e69aded81da48593" providerId="LiveId" clId="{C8BB3112-466C-4335-B624-F7500FA32AF1}" dt="2022-11-07T12:51:34.031" v="7193" actId="1076"/>
          <ac:picMkLst>
            <pc:docMk/>
            <pc:sldMk cId="4245350664" sldId="1338"/>
            <ac:picMk id="14338" creationId="{523CD581-ECDE-A92E-DC80-D6ECE9D35763}"/>
          </ac:picMkLst>
        </pc:picChg>
      </pc:sldChg>
      <pc:sldChg chg="modSp add mod">
        <pc:chgData name="伊健 杜" userId="e69aded81da48593" providerId="LiveId" clId="{C8BB3112-466C-4335-B624-F7500FA32AF1}" dt="2022-11-07T18:17:49.461" v="7810" actId="20577"/>
        <pc:sldMkLst>
          <pc:docMk/>
          <pc:sldMk cId="2013525724" sldId="1339"/>
        </pc:sldMkLst>
        <pc:spChg chg="mod">
          <ac:chgData name="伊健 杜" userId="e69aded81da48593" providerId="LiveId" clId="{C8BB3112-466C-4335-B624-F7500FA32AF1}" dt="2022-11-07T18:17:49.461" v="7810" actId="20577"/>
          <ac:spMkLst>
            <pc:docMk/>
            <pc:sldMk cId="2013525724" sldId="1339"/>
            <ac:spMk id="2" creationId="{F44DE9E1-9168-F3EB-3D6A-1F7F351CDCCF}"/>
          </ac:spMkLst>
        </pc:spChg>
      </pc:sldChg>
      <pc:sldChg chg="add del">
        <pc:chgData name="伊健 杜" userId="e69aded81da48593" providerId="LiveId" clId="{C8BB3112-466C-4335-B624-F7500FA32AF1}" dt="2022-11-07T12:49:00.847" v="7116" actId="47"/>
        <pc:sldMkLst>
          <pc:docMk/>
          <pc:sldMk cId="2803579829" sldId="1339"/>
        </pc:sldMkLst>
      </pc:sldChg>
      <pc:sldChg chg="modSp add mod">
        <pc:chgData name="伊健 杜" userId="e69aded81da48593" providerId="LiveId" clId="{C8BB3112-466C-4335-B624-F7500FA32AF1}" dt="2022-11-08T07:03:28.184" v="9501"/>
        <pc:sldMkLst>
          <pc:docMk/>
          <pc:sldMk cId="1523321892" sldId="1340"/>
        </pc:sldMkLst>
        <pc:spChg chg="mod">
          <ac:chgData name="伊健 杜" userId="e69aded81da48593" providerId="LiveId" clId="{C8BB3112-466C-4335-B624-F7500FA32AF1}" dt="2022-11-08T07:03:28.184" v="9501"/>
          <ac:spMkLst>
            <pc:docMk/>
            <pc:sldMk cId="1523321892" sldId="1340"/>
            <ac:spMk id="2" creationId="{1302A11A-625D-774F-23B3-739301B530C3}"/>
          </ac:spMkLst>
        </pc:spChg>
        <pc:spChg chg="mod">
          <ac:chgData name="伊健 杜" userId="e69aded81da48593" providerId="LiveId" clId="{C8BB3112-466C-4335-B624-F7500FA32AF1}" dt="2022-11-08T07:03:28.184" v="9501"/>
          <ac:spMkLst>
            <pc:docMk/>
            <pc:sldMk cId="1523321892" sldId="1340"/>
            <ac:spMk id="8" creationId="{0438729B-0F82-A5C2-5BC7-7451302EC36A}"/>
          </ac:spMkLst>
        </pc:spChg>
        <pc:picChg chg="mod">
          <ac:chgData name="伊健 杜" userId="e69aded81da48593" providerId="LiveId" clId="{C8BB3112-466C-4335-B624-F7500FA32AF1}" dt="2022-11-07T16:47:42.168" v="7671" actId="14100"/>
          <ac:picMkLst>
            <pc:docMk/>
            <pc:sldMk cId="1523321892" sldId="1340"/>
            <ac:picMk id="31746" creationId="{EC53C62C-27C5-B32B-13E6-9B061AD850FB}"/>
          </ac:picMkLst>
        </pc:picChg>
      </pc:sldChg>
      <pc:sldChg chg="add del">
        <pc:chgData name="伊健 杜" userId="e69aded81da48593" providerId="LiveId" clId="{C8BB3112-466C-4335-B624-F7500FA32AF1}" dt="2022-11-07T14:51:04.542" v="7365" actId="47"/>
        <pc:sldMkLst>
          <pc:docMk/>
          <pc:sldMk cId="2153963924" sldId="1340"/>
        </pc:sldMkLst>
      </pc:sldChg>
      <pc:sldChg chg="add del">
        <pc:chgData name="伊健 杜" userId="e69aded81da48593" providerId="LiveId" clId="{C8BB3112-466C-4335-B624-F7500FA32AF1}" dt="2022-11-07T14:51:04.542" v="7365" actId="47"/>
        <pc:sldMkLst>
          <pc:docMk/>
          <pc:sldMk cId="1014760557" sldId="1341"/>
        </pc:sldMkLst>
      </pc:sldChg>
      <pc:sldChg chg="delSp modSp add del mod">
        <pc:chgData name="伊健 杜" userId="e69aded81da48593" providerId="LiveId" clId="{C8BB3112-466C-4335-B624-F7500FA32AF1}" dt="2022-11-07T16:51:29.390" v="7718" actId="47"/>
        <pc:sldMkLst>
          <pc:docMk/>
          <pc:sldMk cId="2915585194" sldId="1341"/>
        </pc:sldMkLst>
        <pc:spChg chg="mod">
          <ac:chgData name="伊健 杜" userId="e69aded81da48593" providerId="LiveId" clId="{C8BB3112-466C-4335-B624-F7500FA32AF1}" dt="2022-11-07T16:48:08.416" v="7712"/>
          <ac:spMkLst>
            <pc:docMk/>
            <pc:sldMk cId="2915585194" sldId="1341"/>
            <ac:spMk id="2" creationId="{1302A11A-625D-774F-23B3-739301B530C3}"/>
          </ac:spMkLst>
        </pc:spChg>
        <pc:spChg chg="mod">
          <ac:chgData name="伊健 杜" userId="e69aded81da48593" providerId="LiveId" clId="{C8BB3112-466C-4335-B624-F7500FA32AF1}" dt="2022-11-07T16:50:39.894" v="7717" actId="1076"/>
          <ac:spMkLst>
            <pc:docMk/>
            <pc:sldMk cId="2915585194" sldId="1341"/>
            <ac:spMk id="8" creationId="{0438729B-0F82-A5C2-5BC7-7451302EC36A}"/>
          </ac:spMkLst>
        </pc:spChg>
        <pc:picChg chg="del">
          <ac:chgData name="伊健 杜" userId="e69aded81da48593" providerId="LiveId" clId="{C8BB3112-466C-4335-B624-F7500FA32AF1}" dt="2022-11-07T16:49:29.634" v="7716" actId="478"/>
          <ac:picMkLst>
            <pc:docMk/>
            <pc:sldMk cId="2915585194" sldId="1341"/>
            <ac:picMk id="31746" creationId="{EC53C62C-27C5-B32B-13E6-9B061AD850FB}"/>
          </ac:picMkLst>
        </pc:picChg>
      </pc:sldChg>
      <pc:sldChg chg="addSp delSp modSp add mod ord">
        <pc:chgData name="伊健 杜" userId="e69aded81da48593" providerId="LiveId" clId="{C8BB3112-466C-4335-B624-F7500FA32AF1}" dt="2022-11-08T07:03:28.184" v="9501"/>
        <pc:sldMkLst>
          <pc:docMk/>
          <pc:sldMk cId="3816353376" sldId="1341"/>
        </pc:sldMkLst>
        <pc:spChg chg="mod">
          <ac:chgData name="伊健 杜" userId="e69aded81da48593" providerId="LiveId" clId="{C8BB3112-466C-4335-B624-F7500FA32AF1}" dt="2022-11-08T07:03:28.184" v="9501"/>
          <ac:spMkLst>
            <pc:docMk/>
            <pc:sldMk cId="3816353376" sldId="1341"/>
            <ac:spMk id="2" creationId="{1302A11A-625D-774F-23B3-739301B530C3}"/>
          </ac:spMkLst>
        </pc:spChg>
        <pc:spChg chg="mod">
          <ac:chgData name="伊健 杜" userId="e69aded81da48593" providerId="LiveId" clId="{C8BB3112-466C-4335-B624-F7500FA32AF1}" dt="2022-11-08T07:03:28.184" v="9501"/>
          <ac:spMkLst>
            <pc:docMk/>
            <pc:sldMk cId="3816353376" sldId="1341"/>
            <ac:spMk id="8" creationId="{0438729B-0F82-A5C2-5BC7-7451302EC36A}"/>
          </ac:spMkLst>
        </pc:spChg>
        <pc:picChg chg="add mod">
          <ac:chgData name="伊健 杜" userId="e69aded81da48593" providerId="LiveId" clId="{C8BB3112-466C-4335-B624-F7500FA32AF1}" dt="2022-11-08T05:54:28.977" v="8499" actId="1076"/>
          <ac:picMkLst>
            <pc:docMk/>
            <pc:sldMk cId="3816353376" sldId="1341"/>
            <ac:picMk id="2050" creationId="{98ADC04B-65C2-58E1-8E88-AB3F8DA10E28}"/>
          </ac:picMkLst>
        </pc:picChg>
        <pc:picChg chg="del mod">
          <ac:chgData name="伊健 杜" userId="e69aded81da48593" providerId="LiveId" clId="{C8BB3112-466C-4335-B624-F7500FA32AF1}" dt="2022-11-08T05:04:39.238" v="7942" actId="478"/>
          <ac:picMkLst>
            <pc:docMk/>
            <pc:sldMk cId="3816353376" sldId="1341"/>
            <ac:picMk id="31746" creationId="{EC53C62C-27C5-B32B-13E6-9B061AD850FB}"/>
          </ac:picMkLst>
        </pc:picChg>
      </pc:sldChg>
      <pc:sldChg chg="add del">
        <pc:chgData name="伊健 杜" userId="e69aded81da48593" providerId="LiveId" clId="{C8BB3112-466C-4335-B624-F7500FA32AF1}" dt="2022-11-07T14:51:04.542" v="7365" actId="47"/>
        <pc:sldMkLst>
          <pc:docMk/>
          <pc:sldMk cId="3474245972" sldId="1342"/>
        </pc:sldMkLst>
      </pc:sldChg>
      <pc:sldChg chg="addSp modSp add mod">
        <pc:chgData name="伊健 杜" userId="e69aded81da48593" providerId="LiveId" clId="{C8BB3112-466C-4335-B624-F7500FA32AF1}" dt="2022-11-08T07:03:28.184" v="9501"/>
        <pc:sldMkLst>
          <pc:docMk/>
          <pc:sldMk cId="4238141742" sldId="1342"/>
        </pc:sldMkLst>
        <pc:spChg chg="mod">
          <ac:chgData name="伊健 杜" userId="e69aded81da48593" providerId="LiveId" clId="{C8BB3112-466C-4335-B624-F7500FA32AF1}" dt="2022-11-08T07:03:28.184" v="9501"/>
          <ac:spMkLst>
            <pc:docMk/>
            <pc:sldMk cId="4238141742" sldId="1342"/>
            <ac:spMk id="2" creationId="{1302A11A-625D-774F-23B3-739301B530C3}"/>
          </ac:spMkLst>
        </pc:spChg>
        <pc:spChg chg="mod">
          <ac:chgData name="伊健 杜" userId="e69aded81da48593" providerId="LiveId" clId="{C8BB3112-466C-4335-B624-F7500FA32AF1}" dt="2022-11-08T07:03:28.184" v="9501"/>
          <ac:spMkLst>
            <pc:docMk/>
            <pc:sldMk cId="4238141742" sldId="1342"/>
            <ac:spMk id="8" creationId="{0438729B-0F82-A5C2-5BC7-7451302EC36A}"/>
          </ac:spMkLst>
        </pc:spChg>
        <pc:picChg chg="add mod">
          <ac:chgData name="伊健 杜" userId="e69aded81da48593" providerId="LiveId" clId="{C8BB3112-466C-4335-B624-F7500FA32AF1}" dt="2022-11-08T05:53:49.368" v="8496" actId="1076"/>
          <ac:picMkLst>
            <pc:docMk/>
            <pc:sldMk cId="4238141742" sldId="1342"/>
            <ac:picMk id="1026" creationId="{79205A76-5238-AC2E-AAF2-BA114FB540ED}"/>
          </ac:picMkLst>
        </pc:picChg>
      </pc:sldChg>
      <pc:sldChg chg="add del">
        <pc:chgData name="伊健 杜" userId="e69aded81da48593" providerId="LiveId" clId="{C8BB3112-466C-4335-B624-F7500FA32AF1}" dt="2022-11-07T14:48:55.289" v="7361"/>
        <pc:sldMkLst>
          <pc:docMk/>
          <pc:sldMk cId="3452250619" sldId="1343"/>
        </pc:sldMkLst>
      </pc:sldChg>
      <pc:sldChg chg="modSp add mod">
        <pc:chgData name="伊健 杜" userId="e69aded81da48593" providerId="LiveId" clId="{C8BB3112-466C-4335-B624-F7500FA32AF1}" dt="2022-11-08T07:03:28.184" v="9501"/>
        <pc:sldMkLst>
          <pc:docMk/>
          <pc:sldMk cId="3933845516" sldId="1343"/>
        </pc:sldMkLst>
        <pc:spChg chg="mod">
          <ac:chgData name="伊健 杜" userId="e69aded81da48593" providerId="LiveId" clId="{C8BB3112-466C-4335-B624-F7500FA32AF1}" dt="2022-11-08T07:03:28.184" v="9501"/>
          <ac:spMkLst>
            <pc:docMk/>
            <pc:sldMk cId="3933845516" sldId="1343"/>
            <ac:spMk id="2" creationId="{5873FCFA-069F-887D-2E03-2DA23448846E}"/>
          </ac:spMkLst>
        </pc:spChg>
      </pc:sldChg>
      <pc:sldChg chg="addSp delSp modSp add mod">
        <pc:chgData name="伊健 杜" userId="e69aded81da48593" providerId="LiveId" clId="{C8BB3112-466C-4335-B624-F7500FA32AF1}" dt="2022-11-08T07:03:28.184" v="9501"/>
        <pc:sldMkLst>
          <pc:docMk/>
          <pc:sldMk cId="3336084374" sldId="1344"/>
        </pc:sldMkLst>
        <pc:spChg chg="mod">
          <ac:chgData name="伊健 杜" userId="e69aded81da48593" providerId="LiveId" clId="{C8BB3112-466C-4335-B624-F7500FA32AF1}" dt="2022-11-08T05:57:07.934" v="8517"/>
          <ac:spMkLst>
            <pc:docMk/>
            <pc:sldMk cId="3336084374" sldId="1344"/>
            <ac:spMk id="2" creationId="{10304424-DB4A-36E7-9E0D-D32A5DD0F26C}"/>
          </ac:spMkLst>
        </pc:spChg>
        <pc:spChg chg="mod">
          <ac:chgData name="伊健 杜" userId="e69aded81da48593" providerId="LiveId" clId="{C8BB3112-466C-4335-B624-F7500FA32AF1}" dt="2022-11-08T07:03:28.184" v="9501"/>
          <ac:spMkLst>
            <pc:docMk/>
            <pc:sldMk cId="3336084374" sldId="1344"/>
            <ac:spMk id="4" creationId="{CD51F1A4-557D-97DD-DAE2-94D888CF547E}"/>
          </ac:spMkLst>
        </pc:spChg>
        <pc:picChg chg="add mod">
          <ac:chgData name="伊健 杜" userId="e69aded81da48593" providerId="LiveId" clId="{C8BB3112-466C-4335-B624-F7500FA32AF1}" dt="2022-11-08T05:58:34.542" v="8690" actId="1076"/>
          <ac:picMkLst>
            <pc:docMk/>
            <pc:sldMk cId="3336084374" sldId="1344"/>
            <ac:picMk id="3074" creationId="{F6061779-A623-C430-50D2-8FFF28309971}"/>
          </ac:picMkLst>
        </pc:picChg>
        <pc:picChg chg="add del">
          <ac:chgData name="伊健 杜" userId="e69aded81da48593" providerId="LiveId" clId="{C8BB3112-466C-4335-B624-F7500FA32AF1}" dt="2022-11-08T05:59:17.409" v="8692" actId="478"/>
          <ac:picMkLst>
            <pc:docMk/>
            <pc:sldMk cId="3336084374" sldId="1344"/>
            <ac:picMk id="3076" creationId="{FA186396-CB3D-1EA2-B5A8-059D3E8F0D3A}"/>
          </ac:picMkLst>
        </pc:picChg>
        <pc:picChg chg="del">
          <ac:chgData name="伊健 杜" userId="e69aded81da48593" providerId="LiveId" clId="{C8BB3112-466C-4335-B624-F7500FA32AF1}" dt="2022-11-08T05:58:16.430" v="8687" actId="478"/>
          <ac:picMkLst>
            <pc:docMk/>
            <pc:sldMk cId="3336084374" sldId="1344"/>
            <ac:picMk id="11266" creationId="{5EA60625-B89A-6A31-68D4-3906F17602E8}"/>
          </ac:picMkLst>
        </pc:picChg>
      </pc:sldChg>
      <pc:sldChg chg="add del">
        <pc:chgData name="伊健 杜" userId="e69aded81da48593" providerId="LiveId" clId="{C8BB3112-466C-4335-B624-F7500FA32AF1}" dt="2022-11-07T14:48:55.289" v="7361"/>
        <pc:sldMkLst>
          <pc:docMk/>
          <pc:sldMk cId="3337856911" sldId="1344"/>
        </pc:sldMkLst>
      </pc:sldChg>
      <pc:sldChg chg="add del">
        <pc:chgData name="伊健 杜" userId="e69aded81da48593" providerId="LiveId" clId="{C8BB3112-466C-4335-B624-F7500FA32AF1}" dt="2022-11-07T14:48:55.289" v="7361"/>
        <pc:sldMkLst>
          <pc:docMk/>
          <pc:sldMk cId="1894043372" sldId="1345"/>
        </pc:sldMkLst>
      </pc:sldChg>
      <pc:sldChg chg="addSp delSp modSp add mod">
        <pc:chgData name="伊健 杜" userId="e69aded81da48593" providerId="LiveId" clId="{C8BB3112-466C-4335-B624-F7500FA32AF1}" dt="2022-11-08T07:03:28.184" v="9501"/>
        <pc:sldMkLst>
          <pc:docMk/>
          <pc:sldMk cId="3323299600" sldId="1345"/>
        </pc:sldMkLst>
        <pc:spChg chg="mod">
          <ac:chgData name="伊健 杜" userId="e69aded81da48593" providerId="LiveId" clId="{C8BB3112-466C-4335-B624-F7500FA32AF1}" dt="2022-11-08T05:59:21.538" v="8695" actId="20577"/>
          <ac:spMkLst>
            <pc:docMk/>
            <pc:sldMk cId="3323299600" sldId="1345"/>
            <ac:spMk id="2" creationId="{10304424-DB4A-36E7-9E0D-D32A5DD0F26C}"/>
          </ac:spMkLst>
        </pc:spChg>
        <pc:spChg chg="mod">
          <ac:chgData name="伊健 杜" userId="e69aded81da48593" providerId="LiveId" clId="{C8BB3112-466C-4335-B624-F7500FA32AF1}" dt="2022-11-08T07:03:28.184" v="9501"/>
          <ac:spMkLst>
            <pc:docMk/>
            <pc:sldMk cId="3323299600" sldId="1345"/>
            <ac:spMk id="4" creationId="{CD51F1A4-557D-97DD-DAE2-94D888CF547E}"/>
          </ac:spMkLst>
        </pc:spChg>
        <pc:picChg chg="del">
          <ac:chgData name="伊健 杜" userId="e69aded81da48593" providerId="LiveId" clId="{C8BB3112-466C-4335-B624-F7500FA32AF1}" dt="2022-11-08T06:00:12.263" v="8879" actId="478"/>
          <ac:picMkLst>
            <pc:docMk/>
            <pc:sldMk cId="3323299600" sldId="1345"/>
            <ac:picMk id="3074" creationId="{F6061779-A623-C430-50D2-8FFF28309971}"/>
          </ac:picMkLst>
        </pc:picChg>
        <pc:picChg chg="add mod">
          <ac:chgData name="伊健 杜" userId="e69aded81da48593" providerId="LiveId" clId="{C8BB3112-466C-4335-B624-F7500FA32AF1}" dt="2022-11-08T06:00:29.997" v="8883" actId="14100"/>
          <ac:picMkLst>
            <pc:docMk/>
            <pc:sldMk cId="3323299600" sldId="1345"/>
            <ac:picMk id="4098" creationId="{D86CE0AB-99B7-2C69-FCDD-F4FADB5420D9}"/>
          </ac:picMkLst>
        </pc:picChg>
      </pc:sldChg>
      <pc:sldChg chg="addSp delSp modSp add mod">
        <pc:chgData name="伊健 杜" userId="e69aded81da48593" providerId="LiveId" clId="{C8BB3112-466C-4335-B624-F7500FA32AF1}" dt="2022-11-08T07:03:28.184" v="9501"/>
        <pc:sldMkLst>
          <pc:docMk/>
          <pc:sldMk cId="342701780" sldId="1346"/>
        </pc:sldMkLst>
        <pc:spChg chg="mod">
          <ac:chgData name="伊健 杜" userId="e69aded81da48593" providerId="LiveId" clId="{C8BB3112-466C-4335-B624-F7500FA32AF1}" dt="2022-11-08T07:03:28.184" v="9501"/>
          <ac:spMkLst>
            <pc:docMk/>
            <pc:sldMk cId="342701780" sldId="1346"/>
            <ac:spMk id="4" creationId="{CD51F1A4-557D-97DD-DAE2-94D888CF547E}"/>
          </ac:spMkLst>
        </pc:spChg>
        <pc:picChg chg="del">
          <ac:chgData name="伊健 杜" userId="e69aded81da48593" providerId="LiveId" clId="{C8BB3112-466C-4335-B624-F7500FA32AF1}" dt="2022-11-08T06:03:26.033" v="9027" actId="478"/>
          <ac:picMkLst>
            <pc:docMk/>
            <pc:sldMk cId="342701780" sldId="1346"/>
            <ac:picMk id="4098" creationId="{D86CE0AB-99B7-2C69-FCDD-F4FADB5420D9}"/>
          </ac:picMkLst>
        </pc:picChg>
        <pc:picChg chg="add mod">
          <ac:chgData name="伊健 杜" userId="e69aded81da48593" providerId="LiveId" clId="{C8BB3112-466C-4335-B624-F7500FA32AF1}" dt="2022-11-08T06:03:49.229" v="9030" actId="1076"/>
          <ac:picMkLst>
            <pc:docMk/>
            <pc:sldMk cId="342701780" sldId="1346"/>
            <ac:picMk id="5122" creationId="{2BE80402-D209-1EDC-1E26-DE0032AD1051}"/>
          </ac:picMkLst>
        </pc:picChg>
      </pc:sldChg>
      <pc:sldChg chg="add del">
        <pc:chgData name="伊健 杜" userId="e69aded81da48593" providerId="LiveId" clId="{C8BB3112-466C-4335-B624-F7500FA32AF1}" dt="2022-11-07T14:48:54.535" v="7360"/>
        <pc:sldMkLst>
          <pc:docMk/>
          <pc:sldMk cId="881259133" sldId="1346"/>
        </pc:sldMkLst>
      </pc:sldChg>
      <pc:sldChg chg="add del">
        <pc:chgData name="伊健 杜" userId="e69aded81da48593" providerId="LiveId" clId="{C8BB3112-466C-4335-B624-F7500FA32AF1}" dt="2022-11-07T14:48:54.535" v="7360"/>
        <pc:sldMkLst>
          <pc:docMk/>
          <pc:sldMk cId="626417642" sldId="1347"/>
        </pc:sldMkLst>
      </pc:sldChg>
      <pc:sldChg chg="delSp modSp new mod">
        <pc:chgData name="伊健 杜" userId="e69aded81da48593" providerId="LiveId" clId="{C8BB3112-466C-4335-B624-F7500FA32AF1}" dt="2022-11-08T07:03:28.184" v="9501"/>
        <pc:sldMkLst>
          <pc:docMk/>
          <pc:sldMk cId="1019927445" sldId="1347"/>
        </pc:sldMkLst>
        <pc:spChg chg="mod">
          <ac:chgData name="伊健 杜" userId="e69aded81da48593" providerId="LiveId" clId="{C8BB3112-466C-4335-B624-F7500FA32AF1}" dt="2022-11-08T07:03:28.184" v="9501"/>
          <ac:spMkLst>
            <pc:docMk/>
            <pc:sldMk cId="1019927445" sldId="1347"/>
            <ac:spMk id="2" creationId="{D2C34D6B-9D74-5A40-A4EB-E483659E36B7}"/>
          </ac:spMkLst>
        </pc:spChg>
        <pc:spChg chg="del">
          <ac:chgData name="伊健 杜" userId="e69aded81da48593" providerId="LiveId" clId="{C8BB3112-466C-4335-B624-F7500FA32AF1}" dt="2022-11-08T06:04:48.922" v="9032" actId="478"/>
          <ac:spMkLst>
            <pc:docMk/>
            <pc:sldMk cId="1019927445" sldId="1347"/>
            <ac:spMk id="3" creationId="{F879A2F1-35C8-69F4-1740-ADA3E6698E0A}"/>
          </ac:spMkLst>
        </pc:spChg>
      </pc:sldChg>
      <pc:sldChg chg="modSp add mod">
        <pc:chgData name="伊健 杜" userId="e69aded81da48593" providerId="LiveId" clId="{C8BB3112-466C-4335-B624-F7500FA32AF1}" dt="2022-11-08T07:03:28.184" v="9501"/>
        <pc:sldMkLst>
          <pc:docMk/>
          <pc:sldMk cId="1447223873" sldId="1348"/>
        </pc:sldMkLst>
        <pc:spChg chg="mod">
          <ac:chgData name="伊健 杜" userId="e69aded81da48593" providerId="LiveId" clId="{C8BB3112-466C-4335-B624-F7500FA32AF1}" dt="2022-11-08T06:23:56.358" v="9190"/>
          <ac:spMkLst>
            <pc:docMk/>
            <pc:sldMk cId="1447223873" sldId="1348"/>
            <ac:spMk id="2" creationId="{10304424-DB4A-36E7-9E0D-D32A5DD0F26C}"/>
          </ac:spMkLst>
        </pc:spChg>
        <pc:spChg chg="mod">
          <ac:chgData name="伊健 杜" userId="e69aded81da48593" providerId="LiveId" clId="{C8BB3112-466C-4335-B624-F7500FA32AF1}" dt="2022-11-08T07:03:28.184" v="9501"/>
          <ac:spMkLst>
            <pc:docMk/>
            <pc:sldMk cId="1447223873" sldId="1348"/>
            <ac:spMk id="4" creationId="{CD51F1A4-557D-97DD-DAE2-94D888CF547E}"/>
          </ac:spMkLst>
        </pc:spChg>
      </pc:sldChg>
      <pc:sldChg chg="add del">
        <pc:chgData name="伊健 杜" userId="e69aded81da48593" providerId="LiveId" clId="{C8BB3112-466C-4335-B624-F7500FA32AF1}" dt="2022-11-07T14:48:54.535" v="7360"/>
        <pc:sldMkLst>
          <pc:docMk/>
          <pc:sldMk cId="2703470693" sldId="1348"/>
        </pc:sldMkLst>
      </pc:sldChg>
      <pc:sldChg chg="modSp add mod">
        <pc:chgData name="伊健 杜" userId="e69aded81da48593" providerId="LiveId" clId="{C8BB3112-466C-4335-B624-F7500FA32AF1}" dt="2022-11-08T07:03:28.184" v="9501"/>
        <pc:sldMkLst>
          <pc:docMk/>
          <pc:sldMk cId="648674315" sldId="1349"/>
        </pc:sldMkLst>
        <pc:spChg chg="mod">
          <ac:chgData name="伊健 杜" userId="e69aded81da48593" providerId="LiveId" clId="{C8BB3112-466C-4335-B624-F7500FA32AF1}" dt="2022-11-08T07:03:28.184" v="9501"/>
          <ac:spMkLst>
            <pc:docMk/>
            <pc:sldMk cId="648674315" sldId="1349"/>
            <ac:spMk id="2" creationId="{5873FCFA-069F-887D-2E03-2DA23448846E}"/>
          </ac:spMkLst>
        </pc:spChg>
      </pc:sldChg>
      <pc:sldChg chg="add del">
        <pc:chgData name="伊健 杜" userId="e69aded81da48593" providerId="LiveId" clId="{C8BB3112-466C-4335-B624-F7500FA32AF1}" dt="2022-11-07T14:48:53.793" v="7359"/>
        <pc:sldMkLst>
          <pc:docMk/>
          <pc:sldMk cId="2212089655" sldId="1349"/>
        </pc:sldMkLst>
      </pc:sldChg>
      <pc:sldChg chg="addSp delSp modSp add mod ord setBg">
        <pc:chgData name="伊健 杜" userId="e69aded81da48593" providerId="LiveId" clId="{C8BB3112-466C-4335-B624-F7500FA32AF1}" dt="2022-11-08T07:03:28.184" v="9501"/>
        <pc:sldMkLst>
          <pc:docMk/>
          <pc:sldMk cId="2226104690" sldId="1350"/>
        </pc:sldMkLst>
        <pc:spChg chg="mod">
          <ac:chgData name="伊健 杜" userId="e69aded81da48593" providerId="LiveId" clId="{C8BB3112-466C-4335-B624-F7500FA32AF1}" dt="2022-11-08T06:39:38.407" v="9321" actId="26606"/>
          <ac:spMkLst>
            <pc:docMk/>
            <pc:sldMk cId="2226104690" sldId="1350"/>
            <ac:spMk id="2" creationId="{10304424-DB4A-36E7-9E0D-D32A5DD0F26C}"/>
          </ac:spMkLst>
        </pc:spChg>
        <pc:spChg chg="ord">
          <ac:chgData name="伊健 杜" userId="e69aded81da48593" providerId="LiveId" clId="{C8BB3112-466C-4335-B624-F7500FA32AF1}" dt="2022-11-08T06:39:38.407" v="9321" actId="26606"/>
          <ac:spMkLst>
            <pc:docMk/>
            <pc:sldMk cId="2226104690" sldId="1350"/>
            <ac:spMk id="3" creationId="{70799EE4-58B0-827D-B035-2CD34B4D804F}"/>
          </ac:spMkLst>
        </pc:spChg>
        <pc:spChg chg="mod">
          <ac:chgData name="伊健 杜" userId="e69aded81da48593" providerId="LiveId" clId="{C8BB3112-466C-4335-B624-F7500FA32AF1}" dt="2022-11-08T07:03:28.184" v="9501"/>
          <ac:spMkLst>
            <pc:docMk/>
            <pc:sldMk cId="2226104690" sldId="1350"/>
            <ac:spMk id="4" creationId="{CD51F1A4-557D-97DD-DAE2-94D888CF547E}"/>
          </ac:spMkLst>
        </pc:spChg>
        <pc:spChg chg="add del">
          <ac:chgData name="伊健 杜" userId="e69aded81da48593" providerId="LiveId" clId="{C8BB3112-466C-4335-B624-F7500FA32AF1}" dt="2022-11-08T06:39:38.407" v="9321" actId="26606"/>
          <ac:spMkLst>
            <pc:docMk/>
            <pc:sldMk cId="2226104690" sldId="1350"/>
            <ac:spMk id="6155" creationId="{45BEE692-38FF-45D5-BACD-3ED0107AB1E2}"/>
          </ac:spMkLst>
        </pc:spChg>
        <pc:spChg chg="add del">
          <ac:chgData name="伊健 杜" userId="e69aded81da48593" providerId="LiveId" clId="{C8BB3112-466C-4335-B624-F7500FA32AF1}" dt="2022-11-08T06:39:38.407" v="9321" actId="26606"/>
          <ac:spMkLst>
            <pc:docMk/>
            <pc:sldMk cId="2226104690" sldId="1350"/>
            <ac:spMk id="6157" creationId="{FFC0ABB7-3FF2-48CA-AF41-7C90BA14B7C9}"/>
          </ac:spMkLst>
        </pc:spChg>
        <pc:picChg chg="add mod">
          <ac:chgData name="伊健 杜" userId="e69aded81da48593" providerId="LiveId" clId="{C8BB3112-466C-4335-B624-F7500FA32AF1}" dt="2022-11-08T06:39:38.407" v="9321" actId="26606"/>
          <ac:picMkLst>
            <pc:docMk/>
            <pc:sldMk cId="2226104690" sldId="1350"/>
            <ac:picMk id="6" creationId="{6C356FE6-791F-7FB7-4D2B-B6A0EF13235B}"/>
          </ac:picMkLst>
        </pc:picChg>
        <pc:picChg chg="add del mod">
          <ac:chgData name="伊健 杜" userId="e69aded81da48593" providerId="LiveId" clId="{C8BB3112-466C-4335-B624-F7500FA32AF1}" dt="2022-11-08T06:39:29.229" v="9316" actId="478"/>
          <ac:picMkLst>
            <pc:docMk/>
            <pc:sldMk cId="2226104690" sldId="1350"/>
            <ac:picMk id="8" creationId="{C2C47330-6322-4FD6-98C9-4218A1C8E719}"/>
          </ac:picMkLst>
        </pc:picChg>
        <pc:picChg chg="del">
          <ac:chgData name="伊健 杜" userId="e69aded81da48593" providerId="LiveId" clId="{C8BB3112-466C-4335-B624-F7500FA32AF1}" dt="2022-11-08T06:27:01.667" v="9277" actId="478"/>
          <ac:picMkLst>
            <pc:docMk/>
            <pc:sldMk cId="2226104690" sldId="1350"/>
            <ac:picMk id="5122" creationId="{2BE80402-D209-1EDC-1E26-DE0032AD1051}"/>
          </ac:picMkLst>
        </pc:picChg>
        <pc:picChg chg="add del mod">
          <ac:chgData name="伊健 杜" userId="e69aded81da48593" providerId="LiveId" clId="{C8BB3112-466C-4335-B624-F7500FA32AF1}" dt="2022-11-08T06:32:50.780" v="9284" actId="478"/>
          <ac:picMkLst>
            <pc:docMk/>
            <pc:sldMk cId="2226104690" sldId="1350"/>
            <ac:picMk id="6146" creationId="{BE888059-2364-0CE3-3A69-6AFA00A85CB1}"/>
          </ac:picMkLst>
        </pc:picChg>
        <pc:picChg chg="add mod ord">
          <ac:chgData name="伊健 杜" userId="e69aded81da48593" providerId="LiveId" clId="{C8BB3112-466C-4335-B624-F7500FA32AF1}" dt="2022-11-08T06:39:38.407" v="9321" actId="26606"/>
          <ac:picMkLst>
            <pc:docMk/>
            <pc:sldMk cId="2226104690" sldId="1350"/>
            <ac:picMk id="6148" creationId="{608312CE-94AC-E845-F5DC-074B6F82AF72}"/>
          </ac:picMkLst>
        </pc:picChg>
        <pc:picChg chg="add mod">
          <ac:chgData name="伊健 杜" userId="e69aded81da48593" providerId="LiveId" clId="{C8BB3112-466C-4335-B624-F7500FA32AF1}" dt="2022-11-08T06:39:38.407" v="9321" actId="26606"/>
          <ac:picMkLst>
            <pc:docMk/>
            <pc:sldMk cId="2226104690" sldId="1350"/>
            <ac:picMk id="6150" creationId="{6B214C83-DE20-1EB9-96AE-48D44BB171AB}"/>
          </ac:picMkLst>
        </pc:picChg>
        <pc:picChg chg="add del mod">
          <ac:chgData name="伊健 杜" userId="e69aded81da48593" providerId="LiveId" clId="{C8BB3112-466C-4335-B624-F7500FA32AF1}" dt="2022-11-08T06:39:29.229" v="9316" actId="478"/>
          <ac:picMkLst>
            <pc:docMk/>
            <pc:sldMk cId="2226104690" sldId="1350"/>
            <ac:picMk id="6152" creationId="{7D8CAE4F-0E62-09F9-AB02-47EADB47AA31}"/>
          </ac:picMkLst>
        </pc:picChg>
      </pc:sldChg>
      <pc:sldChg chg="add del">
        <pc:chgData name="伊健 杜" userId="e69aded81da48593" providerId="LiveId" clId="{C8BB3112-466C-4335-B624-F7500FA32AF1}" dt="2022-11-07T14:48:53.793" v="7359"/>
        <pc:sldMkLst>
          <pc:docMk/>
          <pc:sldMk cId="3351277065" sldId="1350"/>
        </pc:sldMkLst>
      </pc:sldChg>
      <pc:sldChg chg="add del">
        <pc:chgData name="伊健 杜" userId="e69aded81da48593" providerId="LiveId" clId="{C8BB3112-466C-4335-B624-F7500FA32AF1}" dt="2022-11-07T14:48:53.793" v="7359"/>
        <pc:sldMkLst>
          <pc:docMk/>
          <pc:sldMk cId="268919266" sldId="1351"/>
        </pc:sldMkLst>
      </pc:sldChg>
      <pc:sldChg chg="modSp add mod">
        <pc:chgData name="伊健 杜" userId="e69aded81da48593" providerId="LiveId" clId="{C8BB3112-466C-4335-B624-F7500FA32AF1}" dt="2022-11-08T07:03:28.184" v="9501"/>
        <pc:sldMkLst>
          <pc:docMk/>
          <pc:sldMk cId="2766765565" sldId="1351"/>
        </pc:sldMkLst>
        <pc:spChg chg="mod">
          <ac:chgData name="伊健 杜" userId="e69aded81da48593" providerId="LiveId" clId="{C8BB3112-466C-4335-B624-F7500FA32AF1}" dt="2022-11-08T07:03:28.184" v="9501"/>
          <ac:spMkLst>
            <pc:docMk/>
            <pc:sldMk cId="2766765565" sldId="1351"/>
            <ac:spMk id="2" creationId="{D2C34D6B-9D74-5A40-A4EB-E483659E36B7}"/>
          </ac:spMkLst>
        </pc:spChg>
      </pc:sldChg>
      <pc:sldChg chg="modSp add del mod">
        <pc:chgData name="伊健 杜" userId="e69aded81da48593" providerId="LiveId" clId="{C8BB3112-466C-4335-B624-F7500FA32AF1}" dt="2022-11-08T06:40:48.417" v="9335" actId="47"/>
        <pc:sldMkLst>
          <pc:docMk/>
          <pc:sldMk cId="541532179" sldId="1352"/>
        </pc:sldMkLst>
        <pc:spChg chg="mod">
          <ac:chgData name="伊健 杜" userId="e69aded81da48593" providerId="LiveId" clId="{C8BB3112-466C-4335-B624-F7500FA32AF1}" dt="2022-11-08T06:40:47.628" v="9334"/>
          <ac:spMkLst>
            <pc:docMk/>
            <pc:sldMk cId="541532179" sldId="1352"/>
            <ac:spMk id="4" creationId="{CD51F1A4-557D-97DD-DAE2-94D888CF547E}"/>
          </ac:spMkLst>
        </pc:spChg>
      </pc:sldChg>
      <pc:sldChg chg="add del">
        <pc:chgData name="伊健 杜" userId="e69aded81da48593" providerId="LiveId" clId="{C8BB3112-466C-4335-B624-F7500FA32AF1}" dt="2022-11-08T06:41:21.639" v="9424" actId="47"/>
        <pc:sldMkLst>
          <pc:docMk/>
          <pc:sldMk cId="894651703" sldId="1352"/>
        </pc:sldMkLst>
      </pc:sldChg>
      <pc:sldChg chg="modSp add del mod">
        <pc:chgData name="伊健 杜" userId="e69aded81da48593" providerId="LiveId" clId="{C8BB3112-466C-4335-B624-F7500FA32AF1}" dt="2022-11-08T06:42:29.304" v="9500" actId="47"/>
        <pc:sldMkLst>
          <pc:docMk/>
          <pc:sldMk cId="1435365414" sldId="1352"/>
        </pc:sldMkLst>
        <pc:spChg chg="mod">
          <ac:chgData name="伊健 杜" userId="e69aded81da48593" providerId="LiveId" clId="{C8BB3112-466C-4335-B624-F7500FA32AF1}" dt="2022-11-08T06:42:27.134" v="9499" actId="20577"/>
          <ac:spMkLst>
            <pc:docMk/>
            <pc:sldMk cId="1435365414" sldId="1352"/>
            <ac:spMk id="2" creationId="{D2C34D6B-9D74-5A40-A4EB-E483659E36B7}"/>
          </ac:spMkLst>
        </pc:spChg>
      </pc:sldChg>
      <pc:sldChg chg="add del">
        <pc:chgData name="伊健 杜" userId="e69aded81da48593" providerId="LiveId" clId="{C8BB3112-466C-4335-B624-F7500FA32AF1}" dt="2022-11-07T14:48:53.015" v="7358"/>
        <pc:sldMkLst>
          <pc:docMk/>
          <pc:sldMk cId="3568277733" sldId="1352"/>
        </pc:sldMkLst>
      </pc:sldChg>
      <pc:sldChg chg="add del">
        <pc:chgData name="伊健 杜" userId="e69aded81da48593" providerId="LiveId" clId="{C8BB3112-466C-4335-B624-F7500FA32AF1}" dt="2022-11-07T14:48:53.015" v="7358"/>
        <pc:sldMkLst>
          <pc:docMk/>
          <pc:sldMk cId="816413172" sldId="1353"/>
        </pc:sldMkLst>
      </pc:sldChg>
      <pc:sldChg chg="add del">
        <pc:chgData name="伊健 杜" userId="e69aded81da48593" providerId="LiveId" clId="{C8BB3112-466C-4335-B624-F7500FA32AF1}" dt="2022-11-07T14:48:53.015" v="7358"/>
        <pc:sldMkLst>
          <pc:docMk/>
          <pc:sldMk cId="2349614055" sldId="1354"/>
        </pc:sldMkLst>
      </pc:sldChg>
    </pc:docChg>
  </pc:docChgLst>
  <pc:docChgLst>
    <pc:chgData name="伊健 杜" userId="e69aded81da48593" providerId="LiveId" clId="{54BD5238-1648-487D-8D3A-1B3170203DD7}"/>
    <pc:docChg chg="custSel addSld delSld modSld sldOrd">
      <pc:chgData name="伊健 杜" userId="e69aded81da48593" providerId="LiveId" clId="{54BD5238-1648-487D-8D3A-1B3170203DD7}" dt="2022-11-21T18:27:20.035" v="4314" actId="20577"/>
      <pc:docMkLst>
        <pc:docMk/>
      </pc:docMkLst>
      <pc:sldChg chg="del">
        <pc:chgData name="伊健 杜" userId="e69aded81da48593" providerId="LiveId" clId="{54BD5238-1648-487D-8D3A-1B3170203DD7}" dt="2022-11-21T11:56:06.766" v="0" actId="47"/>
        <pc:sldMkLst>
          <pc:docMk/>
          <pc:sldMk cId="1448871973" sldId="1416"/>
        </pc:sldMkLst>
      </pc:sldChg>
      <pc:sldChg chg="addSp delSp modSp add del mod ord">
        <pc:chgData name="伊健 杜" userId="e69aded81da48593" providerId="LiveId" clId="{54BD5238-1648-487D-8D3A-1B3170203DD7}" dt="2022-11-21T12:17:24.538" v="763" actId="47"/>
        <pc:sldMkLst>
          <pc:docMk/>
          <pc:sldMk cId="772246356" sldId="1417"/>
        </pc:sldMkLst>
        <pc:spChg chg="mod">
          <ac:chgData name="伊健 杜" userId="e69aded81da48593" providerId="LiveId" clId="{54BD5238-1648-487D-8D3A-1B3170203DD7}" dt="2022-11-21T12:11:38.803" v="514"/>
          <ac:spMkLst>
            <pc:docMk/>
            <pc:sldMk cId="772246356" sldId="1417"/>
            <ac:spMk id="2" creationId="{1302A11A-625D-774F-23B3-739301B530C3}"/>
          </ac:spMkLst>
        </pc:spChg>
        <pc:spChg chg="mod">
          <ac:chgData name="伊健 杜" userId="e69aded81da48593" providerId="LiveId" clId="{54BD5238-1648-487D-8D3A-1B3170203DD7}" dt="2022-11-21T12:14:39.069" v="757" actId="20577"/>
          <ac:spMkLst>
            <pc:docMk/>
            <pc:sldMk cId="772246356" sldId="1417"/>
            <ac:spMk id="3" creationId="{ABC6FAE7-B0DC-C53F-ABA7-511046C801BC}"/>
          </ac:spMkLst>
        </pc:spChg>
        <pc:picChg chg="del mod">
          <ac:chgData name="伊健 杜" userId="e69aded81da48593" providerId="LiveId" clId="{54BD5238-1648-487D-8D3A-1B3170203DD7}" dt="2022-11-21T12:14:43.359" v="758" actId="478"/>
          <ac:picMkLst>
            <pc:docMk/>
            <pc:sldMk cId="772246356" sldId="1417"/>
            <ac:picMk id="4" creationId="{B7A1AC26-2E73-B94F-8933-F002AD40A87C}"/>
          </ac:picMkLst>
        </pc:picChg>
        <pc:picChg chg="del">
          <ac:chgData name="伊健 杜" userId="e69aded81da48593" providerId="LiveId" clId="{54BD5238-1648-487D-8D3A-1B3170203DD7}" dt="2022-11-21T12:14:43.359" v="758" actId="478"/>
          <ac:picMkLst>
            <pc:docMk/>
            <pc:sldMk cId="772246356" sldId="1417"/>
            <ac:picMk id="5" creationId="{E4542C6A-FC17-9734-6AAC-DE73FC742BF5}"/>
          </ac:picMkLst>
        </pc:picChg>
        <pc:picChg chg="add mod">
          <ac:chgData name="伊健 杜" userId="e69aded81da48593" providerId="LiveId" clId="{54BD5238-1648-487D-8D3A-1B3170203DD7}" dt="2022-11-21T12:16:11.486" v="761" actId="1076"/>
          <ac:picMkLst>
            <pc:docMk/>
            <pc:sldMk cId="772246356" sldId="1417"/>
            <ac:picMk id="4098" creationId="{B959B64B-2776-6AF7-0FA5-128AAA6C82AC}"/>
          </ac:picMkLst>
        </pc:picChg>
        <pc:picChg chg="del">
          <ac:chgData name="伊健 杜" userId="e69aded81da48593" providerId="LiveId" clId="{54BD5238-1648-487D-8D3A-1B3170203DD7}" dt="2022-11-21T12:14:43.359" v="758" actId="478"/>
          <ac:picMkLst>
            <pc:docMk/>
            <pc:sldMk cId="772246356" sldId="1417"/>
            <ac:picMk id="8194" creationId="{B28FE505-DC2F-157D-72EB-4D50F32C2EDF}"/>
          </ac:picMkLst>
        </pc:picChg>
        <pc:picChg chg="del">
          <ac:chgData name="伊健 杜" userId="e69aded81da48593" providerId="LiveId" clId="{54BD5238-1648-487D-8D3A-1B3170203DD7}" dt="2022-11-21T12:14:43.359" v="758" actId="478"/>
          <ac:picMkLst>
            <pc:docMk/>
            <pc:sldMk cId="772246356" sldId="1417"/>
            <ac:picMk id="8196" creationId="{8A1739C8-04BD-30AF-0434-6A0AF6169BD5}"/>
          </ac:picMkLst>
        </pc:picChg>
        <pc:picChg chg="del">
          <ac:chgData name="伊健 杜" userId="e69aded81da48593" providerId="LiveId" clId="{54BD5238-1648-487D-8D3A-1B3170203DD7}" dt="2022-11-21T12:14:43.359" v="758" actId="478"/>
          <ac:picMkLst>
            <pc:docMk/>
            <pc:sldMk cId="772246356" sldId="1417"/>
            <ac:picMk id="8198" creationId="{73EEAE31-0CFC-5804-1985-7A478ED743D9}"/>
          </ac:picMkLst>
        </pc:picChg>
        <pc:picChg chg="del">
          <ac:chgData name="伊健 杜" userId="e69aded81da48593" providerId="LiveId" clId="{54BD5238-1648-487D-8D3A-1B3170203DD7}" dt="2022-11-21T12:14:43.359" v="758" actId="478"/>
          <ac:picMkLst>
            <pc:docMk/>
            <pc:sldMk cId="772246356" sldId="1417"/>
            <ac:picMk id="8200" creationId="{22406CC3-0ED8-708B-89F3-D73448D24AEB}"/>
          </ac:picMkLst>
        </pc:picChg>
      </pc:sldChg>
      <pc:sldChg chg="del">
        <pc:chgData name="伊健 杜" userId="e69aded81da48593" providerId="LiveId" clId="{54BD5238-1648-487D-8D3A-1B3170203DD7}" dt="2022-11-21T11:56:06.766" v="0" actId="47"/>
        <pc:sldMkLst>
          <pc:docMk/>
          <pc:sldMk cId="3665493611" sldId="1465"/>
        </pc:sldMkLst>
      </pc:sldChg>
      <pc:sldChg chg="del">
        <pc:chgData name="伊健 杜" userId="e69aded81da48593" providerId="LiveId" clId="{54BD5238-1648-487D-8D3A-1B3170203DD7}" dt="2022-11-21T11:56:06.766" v="0" actId="47"/>
        <pc:sldMkLst>
          <pc:docMk/>
          <pc:sldMk cId="2755867468" sldId="1466"/>
        </pc:sldMkLst>
      </pc:sldChg>
      <pc:sldChg chg="del">
        <pc:chgData name="伊健 杜" userId="e69aded81da48593" providerId="LiveId" clId="{54BD5238-1648-487D-8D3A-1B3170203DD7}" dt="2022-11-21T11:56:06.766" v="0" actId="47"/>
        <pc:sldMkLst>
          <pc:docMk/>
          <pc:sldMk cId="587087416" sldId="1467"/>
        </pc:sldMkLst>
      </pc:sldChg>
      <pc:sldChg chg="del">
        <pc:chgData name="伊健 杜" userId="e69aded81da48593" providerId="LiveId" clId="{54BD5238-1648-487D-8D3A-1B3170203DD7}" dt="2022-11-21T11:56:06.766" v="0" actId="47"/>
        <pc:sldMkLst>
          <pc:docMk/>
          <pc:sldMk cId="1593512564" sldId="1468"/>
        </pc:sldMkLst>
      </pc:sldChg>
      <pc:sldChg chg="del">
        <pc:chgData name="伊健 杜" userId="e69aded81da48593" providerId="LiveId" clId="{54BD5238-1648-487D-8D3A-1B3170203DD7}" dt="2022-11-21T11:56:06.766" v="0" actId="47"/>
        <pc:sldMkLst>
          <pc:docMk/>
          <pc:sldMk cId="2191543383" sldId="1469"/>
        </pc:sldMkLst>
      </pc:sldChg>
      <pc:sldChg chg="del">
        <pc:chgData name="伊健 杜" userId="e69aded81da48593" providerId="LiveId" clId="{54BD5238-1648-487D-8D3A-1B3170203DD7}" dt="2022-11-21T11:56:06.766" v="0" actId="47"/>
        <pc:sldMkLst>
          <pc:docMk/>
          <pc:sldMk cId="3119913099" sldId="1470"/>
        </pc:sldMkLst>
      </pc:sldChg>
      <pc:sldChg chg="del">
        <pc:chgData name="伊健 杜" userId="e69aded81da48593" providerId="LiveId" clId="{54BD5238-1648-487D-8D3A-1B3170203DD7}" dt="2022-11-21T11:56:06.766" v="0" actId="47"/>
        <pc:sldMkLst>
          <pc:docMk/>
          <pc:sldMk cId="295177858" sldId="1471"/>
        </pc:sldMkLst>
      </pc:sldChg>
      <pc:sldChg chg="del">
        <pc:chgData name="伊健 杜" userId="e69aded81da48593" providerId="LiveId" clId="{54BD5238-1648-487D-8D3A-1B3170203DD7}" dt="2022-11-21T11:56:06.766" v="0" actId="47"/>
        <pc:sldMkLst>
          <pc:docMk/>
          <pc:sldMk cId="3939830818" sldId="1472"/>
        </pc:sldMkLst>
      </pc:sldChg>
      <pc:sldChg chg="del">
        <pc:chgData name="伊健 杜" userId="e69aded81da48593" providerId="LiveId" clId="{54BD5238-1648-487D-8D3A-1B3170203DD7}" dt="2022-11-21T11:56:06.766" v="0" actId="47"/>
        <pc:sldMkLst>
          <pc:docMk/>
          <pc:sldMk cId="2067078767" sldId="1473"/>
        </pc:sldMkLst>
      </pc:sldChg>
      <pc:sldChg chg="del">
        <pc:chgData name="伊健 杜" userId="e69aded81da48593" providerId="LiveId" clId="{54BD5238-1648-487D-8D3A-1B3170203DD7}" dt="2022-11-21T11:56:06.766" v="0" actId="47"/>
        <pc:sldMkLst>
          <pc:docMk/>
          <pc:sldMk cId="2985740022" sldId="1474"/>
        </pc:sldMkLst>
      </pc:sldChg>
      <pc:sldChg chg="del">
        <pc:chgData name="伊健 杜" userId="e69aded81da48593" providerId="LiveId" clId="{54BD5238-1648-487D-8D3A-1B3170203DD7}" dt="2022-11-21T11:56:06.766" v="0" actId="47"/>
        <pc:sldMkLst>
          <pc:docMk/>
          <pc:sldMk cId="1976743777" sldId="1475"/>
        </pc:sldMkLst>
      </pc:sldChg>
      <pc:sldChg chg="del">
        <pc:chgData name="伊健 杜" userId="e69aded81da48593" providerId="LiveId" clId="{54BD5238-1648-487D-8D3A-1B3170203DD7}" dt="2022-11-21T11:56:06.766" v="0" actId="47"/>
        <pc:sldMkLst>
          <pc:docMk/>
          <pc:sldMk cId="3084014001" sldId="1476"/>
        </pc:sldMkLst>
      </pc:sldChg>
      <pc:sldChg chg="del">
        <pc:chgData name="伊健 杜" userId="e69aded81da48593" providerId="LiveId" clId="{54BD5238-1648-487D-8D3A-1B3170203DD7}" dt="2022-11-21T11:56:06.766" v="0" actId="47"/>
        <pc:sldMkLst>
          <pc:docMk/>
          <pc:sldMk cId="3108467277" sldId="1477"/>
        </pc:sldMkLst>
      </pc:sldChg>
      <pc:sldChg chg="del">
        <pc:chgData name="伊健 杜" userId="e69aded81da48593" providerId="LiveId" clId="{54BD5238-1648-487D-8D3A-1B3170203DD7}" dt="2022-11-21T11:56:06.766" v="0" actId="47"/>
        <pc:sldMkLst>
          <pc:docMk/>
          <pc:sldMk cId="2922266676" sldId="1478"/>
        </pc:sldMkLst>
      </pc:sldChg>
      <pc:sldChg chg="del">
        <pc:chgData name="伊健 杜" userId="e69aded81da48593" providerId="LiveId" clId="{54BD5238-1648-487D-8D3A-1B3170203DD7}" dt="2022-11-21T11:56:06.766" v="0" actId="47"/>
        <pc:sldMkLst>
          <pc:docMk/>
          <pc:sldMk cId="1160289605" sldId="1479"/>
        </pc:sldMkLst>
      </pc:sldChg>
      <pc:sldChg chg="del">
        <pc:chgData name="伊健 杜" userId="e69aded81da48593" providerId="LiveId" clId="{54BD5238-1648-487D-8D3A-1B3170203DD7}" dt="2022-11-21T11:56:06.766" v="0" actId="47"/>
        <pc:sldMkLst>
          <pc:docMk/>
          <pc:sldMk cId="1309438925" sldId="1480"/>
        </pc:sldMkLst>
      </pc:sldChg>
      <pc:sldChg chg="del">
        <pc:chgData name="伊健 杜" userId="e69aded81da48593" providerId="LiveId" clId="{54BD5238-1648-487D-8D3A-1B3170203DD7}" dt="2022-11-21T11:56:06.766" v="0" actId="47"/>
        <pc:sldMkLst>
          <pc:docMk/>
          <pc:sldMk cId="3027538845" sldId="1481"/>
        </pc:sldMkLst>
      </pc:sldChg>
      <pc:sldChg chg="del">
        <pc:chgData name="伊健 杜" userId="e69aded81da48593" providerId="LiveId" clId="{54BD5238-1648-487D-8D3A-1B3170203DD7}" dt="2022-11-21T11:56:06.766" v="0" actId="47"/>
        <pc:sldMkLst>
          <pc:docMk/>
          <pc:sldMk cId="955606810" sldId="1482"/>
        </pc:sldMkLst>
      </pc:sldChg>
      <pc:sldChg chg="del">
        <pc:chgData name="伊健 杜" userId="e69aded81da48593" providerId="LiveId" clId="{54BD5238-1648-487D-8D3A-1B3170203DD7}" dt="2022-11-21T11:56:06.766" v="0" actId="47"/>
        <pc:sldMkLst>
          <pc:docMk/>
          <pc:sldMk cId="2743464962" sldId="1483"/>
        </pc:sldMkLst>
      </pc:sldChg>
      <pc:sldChg chg="del">
        <pc:chgData name="伊健 杜" userId="e69aded81da48593" providerId="LiveId" clId="{54BD5238-1648-487D-8D3A-1B3170203DD7}" dt="2022-11-21T11:56:06.766" v="0" actId="47"/>
        <pc:sldMkLst>
          <pc:docMk/>
          <pc:sldMk cId="1908575509" sldId="1484"/>
        </pc:sldMkLst>
      </pc:sldChg>
      <pc:sldChg chg="del">
        <pc:chgData name="伊健 杜" userId="e69aded81da48593" providerId="LiveId" clId="{54BD5238-1648-487D-8D3A-1B3170203DD7}" dt="2022-11-21T11:56:06.766" v="0" actId="47"/>
        <pc:sldMkLst>
          <pc:docMk/>
          <pc:sldMk cId="1007474982" sldId="1485"/>
        </pc:sldMkLst>
      </pc:sldChg>
      <pc:sldChg chg="del">
        <pc:chgData name="伊健 杜" userId="e69aded81da48593" providerId="LiveId" clId="{54BD5238-1648-487D-8D3A-1B3170203DD7}" dt="2022-11-21T11:56:06.766" v="0" actId="47"/>
        <pc:sldMkLst>
          <pc:docMk/>
          <pc:sldMk cId="3755420511" sldId="1486"/>
        </pc:sldMkLst>
      </pc:sldChg>
      <pc:sldChg chg="del">
        <pc:chgData name="伊健 杜" userId="e69aded81da48593" providerId="LiveId" clId="{54BD5238-1648-487D-8D3A-1B3170203DD7}" dt="2022-11-21T11:56:06.766" v="0" actId="47"/>
        <pc:sldMkLst>
          <pc:docMk/>
          <pc:sldMk cId="2560927530" sldId="1487"/>
        </pc:sldMkLst>
      </pc:sldChg>
      <pc:sldChg chg="del">
        <pc:chgData name="伊健 杜" userId="e69aded81da48593" providerId="LiveId" clId="{54BD5238-1648-487D-8D3A-1B3170203DD7}" dt="2022-11-21T11:56:06.766" v="0" actId="47"/>
        <pc:sldMkLst>
          <pc:docMk/>
          <pc:sldMk cId="1076862709" sldId="1488"/>
        </pc:sldMkLst>
      </pc:sldChg>
      <pc:sldChg chg="del">
        <pc:chgData name="伊健 杜" userId="e69aded81da48593" providerId="LiveId" clId="{54BD5238-1648-487D-8D3A-1B3170203DD7}" dt="2022-11-21T11:56:06.766" v="0" actId="47"/>
        <pc:sldMkLst>
          <pc:docMk/>
          <pc:sldMk cId="2664531176" sldId="1489"/>
        </pc:sldMkLst>
      </pc:sldChg>
      <pc:sldChg chg="del">
        <pc:chgData name="伊健 杜" userId="e69aded81da48593" providerId="LiveId" clId="{54BD5238-1648-487D-8D3A-1B3170203DD7}" dt="2022-11-21T11:56:06.766" v="0" actId="47"/>
        <pc:sldMkLst>
          <pc:docMk/>
          <pc:sldMk cId="2252619750" sldId="1490"/>
        </pc:sldMkLst>
      </pc:sldChg>
      <pc:sldChg chg="del">
        <pc:chgData name="伊健 杜" userId="e69aded81da48593" providerId="LiveId" clId="{54BD5238-1648-487D-8D3A-1B3170203DD7}" dt="2022-11-21T11:56:06.766" v="0" actId="47"/>
        <pc:sldMkLst>
          <pc:docMk/>
          <pc:sldMk cId="3205201872" sldId="1491"/>
        </pc:sldMkLst>
      </pc:sldChg>
      <pc:sldChg chg="del">
        <pc:chgData name="伊健 杜" userId="e69aded81da48593" providerId="LiveId" clId="{54BD5238-1648-487D-8D3A-1B3170203DD7}" dt="2022-11-21T11:56:06.766" v="0" actId="47"/>
        <pc:sldMkLst>
          <pc:docMk/>
          <pc:sldMk cId="2025786835" sldId="1492"/>
        </pc:sldMkLst>
      </pc:sldChg>
      <pc:sldChg chg="del">
        <pc:chgData name="伊健 杜" userId="e69aded81da48593" providerId="LiveId" clId="{54BD5238-1648-487D-8D3A-1B3170203DD7}" dt="2022-11-21T11:56:06.766" v="0" actId="47"/>
        <pc:sldMkLst>
          <pc:docMk/>
          <pc:sldMk cId="200274336" sldId="1493"/>
        </pc:sldMkLst>
      </pc:sldChg>
      <pc:sldChg chg="del">
        <pc:chgData name="伊健 杜" userId="e69aded81da48593" providerId="LiveId" clId="{54BD5238-1648-487D-8D3A-1B3170203DD7}" dt="2022-11-21T11:56:06.766" v="0" actId="47"/>
        <pc:sldMkLst>
          <pc:docMk/>
          <pc:sldMk cId="1340987334" sldId="1495"/>
        </pc:sldMkLst>
      </pc:sldChg>
      <pc:sldChg chg="del">
        <pc:chgData name="伊健 杜" userId="e69aded81da48593" providerId="LiveId" clId="{54BD5238-1648-487D-8D3A-1B3170203DD7}" dt="2022-11-21T11:56:06.766" v="0" actId="47"/>
        <pc:sldMkLst>
          <pc:docMk/>
          <pc:sldMk cId="2457051013" sldId="1496"/>
        </pc:sldMkLst>
      </pc:sldChg>
      <pc:sldChg chg="del">
        <pc:chgData name="伊健 杜" userId="e69aded81da48593" providerId="LiveId" clId="{54BD5238-1648-487D-8D3A-1B3170203DD7}" dt="2022-11-21T11:56:06.766" v="0" actId="47"/>
        <pc:sldMkLst>
          <pc:docMk/>
          <pc:sldMk cId="2689371073" sldId="1497"/>
        </pc:sldMkLst>
      </pc:sldChg>
      <pc:sldChg chg="del">
        <pc:chgData name="伊健 杜" userId="e69aded81da48593" providerId="LiveId" clId="{54BD5238-1648-487D-8D3A-1B3170203DD7}" dt="2022-11-21T11:56:06.766" v="0" actId="47"/>
        <pc:sldMkLst>
          <pc:docMk/>
          <pc:sldMk cId="426990113" sldId="1498"/>
        </pc:sldMkLst>
      </pc:sldChg>
      <pc:sldChg chg="del">
        <pc:chgData name="伊健 杜" userId="e69aded81da48593" providerId="LiveId" clId="{54BD5238-1648-487D-8D3A-1B3170203DD7}" dt="2022-11-21T11:56:06.766" v="0" actId="47"/>
        <pc:sldMkLst>
          <pc:docMk/>
          <pc:sldMk cId="3412138120" sldId="1499"/>
        </pc:sldMkLst>
      </pc:sldChg>
      <pc:sldChg chg="del">
        <pc:chgData name="伊健 杜" userId="e69aded81da48593" providerId="LiveId" clId="{54BD5238-1648-487D-8D3A-1B3170203DD7}" dt="2022-11-21T11:56:06.766" v="0" actId="47"/>
        <pc:sldMkLst>
          <pc:docMk/>
          <pc:sldMk cId="2368211349" sldId="1500"/>
        </pc:sldMkLst>
      </pc:sldChg>
      <pc:sldChg chg="del">
        <pc:chgData name="伊健 杜" userId="e69aded81da48593" providerId="LiveId" clId="{54BD5238-1648-487D-8D3A-1B3170203DD7}" dt="2022-11-21T11:56:06.766" v="0" actId="47"/>
        <pc:sldMkLst>
          <pc:docMk/>
          <pc:sldMk cId="3012214576" sldId="1501"/>
        </pc:sldMkLst>
      </pc:sldChg>
      <pc:sldChg chg="del">
        <pc:chgData name="伊健 杜" userId="e69aded81da48593" providerId="LiveId" clId="{54BD5238-1648-487D-8D3A-1B3170203DD7}" dt="2022-11-21T11:56:06.766" v="0" actId="47"/>
        <pc:sldMkLst>
          <pc:docMk/>
          <pc:sldMk cId="1274825245" sldId="1502"/>
        </pc:sldMkLst>
      </pc:sldChg>
      <pc:sldChg chg="del">
        <pc:chgData name="伊健 杜" userId="e69aded81da48593" providerId="LiveId" clId="{54BD5238-1648-487D-8D3A-1B3170203DD7}" dt="2022-11-21T11:56:06.766" v="0" actId="47"/>
        <pc:sldMkLst>
          <pc:docMk/>
          <pc:sldMk cId="1110381474" sldId="1503"/>
        </pc:sldMkLst>
      </pc:sldChg>
      <pc:sldChg chg="del">
        <pc:chgData name="伊健 杜" userId="e69aded81da48593" providerId="LiveId" clId="{54BD5238-1648-487D-8D3A-1B3170203DD7}" dt="2022-11-21T11:56:06.766" v="0" actId="47"/>
        <pc:sldMkLst>
          <pc:docMk/>
          <pc:sldMk cId="592203408" sldId="1504"/>
        </pc:sldMkLst>
      </pc:sldChg>
      <pc:sldChg chg="del">
        <pc:chgData name="伊健 杜" userId="e69aded81da48593" providerId="LiveId" clId="{54BD5238-1648-487D-8D3A-1B3170203DD7}" dt="2022-11-21T11:56:06.766" v="0" actId="47"/>
        <pc:sldMkLst>
          <pc:docMk/>
          <pc:sldMk cId="2890259245" sldId="1505"/>
        </pc:sldMkLst>
      </pc:sldChg>
      <pc:sldChg chg="addSp delSp modSp mod">
        <pc:chgData name="伊健 杜" userId="e69aded81da48593" providerId="LiveId" clId="{54BD5238-1648-487D-8D3A-1B3170203DD7}" dt="2022-11-21T12:30:38.915" v="1005" actId="1076"/>
        <pc:sldMkLst>
          <pc:docMk/>
          <pc:sldMk cId="2449746338" sldId="1510"/>
        </pc:sldMkLst>
        <pc:spChg chg="del">
          <ac:chgData name="伊健 杜" userId="e69aded81da48593" providerId="LiveId" clId="{54BD5238-1648-487D-8D3A-1B3170203DD7}" dt="2022-11-21T12:30:33.191" v="1001" actId="478"/>
          <ac:spMkLst>
            <pc:docMk/>
            <pc:sldMk cId="2449746338" sldId="1510"/>
            <ac:spMk id="2" creationId="{E6AE7D30-8079-4EE2-B95C-E20765453765}"/>
          </ac:spMkLst>
        </pc:spChg>
        <pc:spChg chg="del">
          <ac:chgData name="伊健 杜" userId="e69aded81da48593" providerId="LiveId" clId="{54BD5238-1648-487D-8D3A-1B3170203DD7}" dt="2022-11-21T12:30:33.191" v="1001" actId="478"/>
          <ac:spMkLst>
            <pc:docMk/>
            <pc:sldMk cId="2449746338" sldId="1510"/>
            <ac:spMk id="3" creationId="{535AEDE3-6FEC-8DF8-9429-E76C1BA1B198}"/>
          </ac:spMkLst>
        </pc:spChg>
        <pc:picChg chg="add mod">
          <ac:chgData name="伊健 杜" userId="e69aded81da48593" providerId="LiveId" clId="{54BD5238-1648-487D-8D3A-1B3170203DD7}" dt="2022-11-21T12:30:38.915" v="1005" actId="1076"/>
          <ac:picMkLst>
            <pc:docMk/>
            <pc:sldMk cId="2449746338" sldId="1510"/>
            <ac:picMk id="5" creationId="{FAE956B7-BCDB-53B3-447A-FFDEA1DC6119}"/>
          </ac:picMkLst>
        </pc:picChg>
      </pc:sldChg>
      <pc:sldChg chg="addSp delSp modSp add mod">
        <pc:chgData name="伊健 杜" userId="e69aded81da48593" providerId="LiveId" clId="{54BD5238-1648-487D-8D3A-1B3170203DD7}" dt="2022-11-21T16:53:24.031" v="4313"/>
        <pc:sldMkLst>
          <pc:docMk/>
          <pc:sldMk cId="286192689" sldId="1511"/>
        </pc:sldMkLst>
        <pc:spChg chg="mod">
          <ac:chgData name="伊健 杜" userId="e69aded81da48593" providerId="LiveId" clId="{54BD5238-1648-487D-8D3A-1B3170203DD7}" dt="2022-11-21T11:58:11.863" v="19"/>
          <ac:spMkLst>
            <pc:docMk/>
            <pc:sldMk cId="286192689" sldId="1511"/>
            <ac:spMk id="2" creationId="{10304424-DB4A-36E7-9E0D-D32A5DD0F26C}"/>
          </ac:spMkLst>
        </pc:spChg>
        <pc:spChg chg="mod">
          <ac:chgData name="伊健 杜" userId="e69aded81da48593" providerId="LiveId" clId="{54BD5238-1648-487D-8D3A-1B3170203DD7}" dt="2022-11-21T16:53:24.031" v="4313"/>
          <ac:spMkLst>
            <pc:docMk/>
            <pc:sldMk cId="286192689" sldId="1511"/>
            <ac:spMk id="5" creationId="{E7287B0E-EF55-E721-8EFA-9A9183C0EDF9}"/>
          </ac:spMkLst>
        </pc:spChg>
        <pc:spChg chg="del">
          <ac:chgData name="伊健 杜" userId="e69aded81da48593" providerId="LiveId" clId="{54BD5238-1648-487D-8D3A-1B3170203DD7}" dt="2022-11-21T12:03:11.843" v="158" actId="478"/>
          <ac:spMkLst>
            <pc:docMk/>
            <pc:sldMk cId="286192689" sldId="1511"/>
            <ac:spMk id="6" creationId="{8DC0B781-6404-0A76-862C-9CAEA536FC64}"/>
          </ac:spMkLst>
        </pc:spChg>
        <pc:picChg chg="add mod">
          <ac:chgData name="伊健 杜" userId="e69aded81da48593" providerId="LiveId" clId="{54BD5238-1648-487D-8D3A-1B3170203DD7}" dt="2022-11-21T12:04:16.285" v="171" actId="1076"/>
          <ac:picMkLst>
            <pc:docMk/>
            <pc:sldMk cId="286192689" sldId="1511"/>
            <ac:picMk id="1026" creationId="{FB84C524-75C5-6966-749A-0C9AFA2BDF85}"/>
          </ac:picMkLst>
        </pc:picChg>
        <pc:picChg chg="add mod">
          <ac:chgData name="伊健 杜" userId="e69aded81da48593" providerId="LiveId" clId="{54BD5238-1648-487D-8D3A-1B3170203DD7}" dt="2022-11-21T12:04:20.585" v="174" actId="1076"/>
          <ac:picMkLst>
            <pc:docMk/>
            <pc:sldMk cId="286192689" sldId="1511"/>
            <ac:picMk id="1028" creationId="{082089DC-E7A5-53F5-D782-99344A01CF41}"/>
          </ac:picMkLst>
        </pc:picChg>
        <pc:picChg chg="del">
          <ac:chgData name="伊健 杜" userId="e69aded81da48593" providerId="LiveId" clId="{54BD5238-1648-487D-8D3A-1B3170203DD7}" dt="2022-11-21T12:03:15.583" v="160" actId="478"/>
          <ac:picMkLst>
            <pc:docMk/>
            <pc:sldMk cId="286192689" sldId="1511"/>
            <ac:picMk id="24579" creationId="{7D67EBFC-8E7C-880D-831F-E71EFB49AEA5}"/>
          </ac:picMkLst>
        </pc:picChg>
        <pc:picChg chg="del mod">
          <ac:chgData name="伊健 杜" userId="e69aded81da48593" providerId="LiveId" clId="{54BD5238-1648-487D-8D3A-1B3170203DD7}" dt="2022-11-21T12:03:12.473" v="159" actId="478"/>
          <ac:picMkLst>
            <pc:docMk/>
            <pc:sldMk cId="286192689" sldId="1511"/>
            <ac:picMk id="24581" creationId="{6F3DCE2B-ECD7-6105-73EF-F15B85D2CBCC}"/>
          </ac:picMkLst>
        </pc:picChg>
      </pc:sldChg>
      <pc:sldChg chg="addSp delSp modSp add mod">
        <pc:chgData name="伊健 杜" userId="e69aded81da48593" providerId="LiveId" clId="{54BD5238-1648-487D-8D3A-1B3170203DD7}" dt="2022-11-21T16:53:24.031" v="4313"/>
        <pc:sldMkLst>
          <pc:docMk/>
          <pc:sldMk cId="3279540348" sldId="1512"/>
        </pc:sldMkLst>
        <pc:spChg chg="mod">
          <ac:chgData name="伊健 杜" userId="e69aded81da48593" providerId="LiveId" clId="{54BD5238-1648-487D-8D3A-1B3170203DD7}" dt="2022-11-21T12:08:48.898" v="177" actId="20577"/>
          <ac:spMkLst>
            <pc:docMk/>
            <pc:sldMk cId="3279540348" sldId="1512"/>
            <ac:spMk id="2" creationId="{10304424-DB4A-36E7-9E0D-D32A5DD0F26C}"/>
          </ac:spMkLst>
        </pc:spChg>
        <pc:spChg chg="mod">
          <ac:chgData name="伊健 杜" userId="e69aded81da48593" providerId="LiveId" clId="{54BD5238-1648-487D-8D3A-1B3170203DD7}" dt="2022-11-21T16:53:24.031" v="4313"/>
          <ac:spMkLst>
            <pc:docMk/>
            <pc:sldMk cId="3279540348" sldId="1512"/>
            <ac:spMk id="5" creationId="{E7287B0E-EF55-E721-8EFA-9A9183C0EDF9}"/>
          </ac:spMkLst>
        </pc:spChg>
        <pc:picChg chg="del">
          <ac:chgData name="伊健 杜" userId="e69aded81da48593" providerId="LiveId" clId="{54BD5238-1648-487D-8D3A-1B3170203DD7}" dt="2022-11-21T12:09:33.516" v="354" actId="478"/>
          <ac:picMkLst>
            <pc:docMk/>
            <pc:sldMk cId="3279540348" sldId="1512"/>
            <ac:picMk id="1026" creationId="{FB84C524-75C5-6966-749A-0C9AFA2BDF85}"/>
          </ac:picMkLst>
        </pc:picChg>
        <pc:picChg chg="del">
          <ac:chgData name="伊健 杜" userId="e69aded81da48593" providerId="LiveId" clId="{54BD5238-1648-487D-8D3A-1B3170203DD7}" dt="2022-11-21T12:09:33.516" v="354" actId="478"/>
          <ac:picMkLst>
            <pc:docMk/>
            <pc:sldMk cId="3279540348" sldId="1512"/>
            <ac:picMk id="1028" creationId="{082089DC-E7A5-53F5-D782-99344A01CF41}"/>
          </ac:picMkLst>
        </pc:picChg>
        <pc:picChg chg="add mod">
          <ac:chgData name="伊健 杜" userId="e69aded81da48593" providerId="LiveId" clId="{54BD5238-1648-487D-8D3A-1B3170203DD7}" dt="2022-11-21T12:09:55.844" v="356" actId="1076"/>
          <ac:picMkLst>
            <pc:docMk/>
            <pc:sldMk cId="3279540348" sldId="1512"/>
            <ac:picMk id="2050" creationId="{C8E99028-52CE-9FEC-57BF-35119F76B4DD}"/>
          </ac:picMkLst>
        </pc:picChg>
      </pc:sldChg>
      <pc:sldChg chg="modSp add mod">
        <pc:chgData name="伊健 杜" userId="e69aded81da48593" providerId="LiveId" clId="{54BD5238-1648-487D-8D3A-1B3170203DD7}" dt="2022-11-21T16:53:24.031" v="4313"/>
        <pc:sldMkLst>
          <pc:docMk/>
          <pc:sldMk cId="1863291519" sldId="1513"/>
        </pc:sldMkLst>
        <pc:spChg chg="mod">
          <ac:chgData name="伊健 杜" userId="e69aded81da48593" providerId="LiveId" clId="{54BD5238-1648-487D-8D3A-1B3170203DD7}" dt="2022-11-21T16:53:24.031" v="4313"/>
          <ac:spMkLst>
            <pc:docMk/>
            <pc:sldMk cId="1863291519" sldId="1513"/>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138095048" sldId="1514"/>
        </pc:sldMkLst>
        <pc:spChg chg="mod">
          <ac:chgData name="伊健 杜" userId="e69aded81da48593" providerId="LiveId" clId="{54BD5238-1648-487D-8D3A-1B3170203DD7}" dt="2022-11-21T16:53:24.031" v="4313"/>
          <ac:spMkLst>
            <pc:docMk/>
            <pc:sldMk cId="4138095048" sldId="1514"/>
            <ac:spMk id="3" creationId="{ABC6FAE7-B0DC-C53F-ABA7-511046C801BC}"/>
          </ac:spMkLst>
        </pc:spChg>
        <pc:picChg chg="del">
          <ac:chgData name="伊健 杜" userId="e69aded81da48593" providerId="LiveId" clId="{54BD5238-1648-487D-8D3A-1B3170203DD7}" dt="2022-11-21T12:12:52.705" v="595" actId="478"/>
          <ac:picMkLst>
            <pc:docMk/>
            <pc:sldMk cId="4138095048" sldId="1514"/>
            <ac:picMk id="4" creationId="{B7A1AC26-2E73-B94F-8933-F002AD40A87C}"/>
          </ac:picMkLst>
        </pc:picChg>
        <pc:picChg chg="del">
          <ac:chgData name="伊健 杜" userId="e69aded81da48593" providerId="LiveId" clId="{54BD5238-1648-487D-8D3A-1B3170203DD7}" dt="2022-11-21T12:12:52.705" v="595" actId="478"/>
          <ac:picMkLst>
            <pc:docMk/>
            <pc:sldMk cId="4138095048" sldId="1514"/>
            <ac:picMk id="5" creationId="{E4542C6A-FC17-9734-6AAC-DE73FC742BF5}"/>
          </ac:picMkLst>
        </pc:picChg>
        <pc:picChg chg="add mod">
          <ac:chgData name="伊健 杜" userId="e69aded81da48593" providerId="LiveId" clId="{54BD5238-1648-487D-8D3A-1B3170203DD7}" dt="2022-11-21T12:13:48.044" v="625" actId="1076"/>
          <ac:picMkLst>
            <pc:docMk/>
            <pc:sldMk cId="4138095048" sldId="1514"/>
            <ac:picMk id="3074" creationId="{0CE98550-A9CF-A393-31F9-ACD5FE66B22B}"/>
          </ac:picMkLst>
        </pc:picChg>
        <pc:picChg chg="del">
          <ac:chgData name="伊健 杜" userId="e69aded81da48593" providerId="LiveId" clId="{54BD5238-1648-487D-8D3A-1B3170203DD7}" dt="2022-11-21T12:12:52.705" v="595" actId="478"/>
          <ac:picMkLst>
            <pc:docMk/>
            <pc:sldMk cId="4138095048" sldId="1514"/>
            <ac:picMk id="8194" creationId="{B28FE505-DC2F-157D-72EB-4D50F32C2EDF}"/>
          </ac:picMkLst>
        </pc:picChg>
        <pc:picChg chg="del">
          <ac:chgData name="伊健 杜" userId="e69aded81da48593" providerId="LiveId" clId="{54BD5238-1648-487D-8D3A-1B3170203DD7}" dt="2022-11-21T12:12:52.705" v="595" actId="478"/>
          <ac:picMkLst>
            <pc:docMk/>
            <pc:sldMk cId="4138095048" sldId="1514"/>
            <ac:picMk id="8196" creationId="{8A1739C8-04BD-30AF-0434-6A0AF6169BD5}"/>
          </ac:picMkLst>
        </pc:picChg>
        <pc:picChg chg="del">
          <ac:chgData name="伊健 杜" userId="e69aded81da48593" providerId="LiveId" clId="{54BD5238-1648-487D-8D3A-1B3170203DD7}" dt="2022-11-21T12:12:52.705" v="595" actId="478"/>
          <ac:picMkLst>
            <pc:docMk/>
            <pc:sldMk cId="4138095048" sldId="1514"/>
            <ac:picMk id="8198" creationId="{73EEAE31-0CFC-5804-1985-7A478ED743D9}"/>
          </ac:picMkLst>
        </pc:picChg>
        <pc:picChg chg="del">
          <ac:chgData name="伊健 杜" userId="e69aded81da48593" providerId="LiveId" clId="{54BD5238-1648-487D-8D3A-1B3170203DD7}" dt="2022-11-21T12:12:52.705" v="595" actId="478"/>
          <ac:picMkLst>
            <pc:docMk/>
            <pc:sldMk cId="4138095048" sldId="1514"/>
            <ac:picMk id="8200" creationId="{22406CC3-0ED8-708B-89F3-D73448D24AEB}"/>
          </ac:picMkLst>
        </pc:picChg>
      </pc:sldChg>
      <pc:sldChg chg="addSp delSp modSp add mod">
        <pc:chgData name="伊健 杜" userId="e69aded81da48593" providerId="LiveId" clId="{54BD5238-1648-487D-8D3A-1B3170203DD7}" dt="2022-11-21T16:53:24.031" v="4313"/>
        <pc:sldMkLst>
          <pc:docMk/>
          <pc:sldMk cId="212273829" sldId="1515"/>
        </pc:sldMkLst>
        <pc:spChg chg="mod">
          <ac:chgData name="伊健 杜" userId="e69aded81da48593" providerId="LiveId" clId="{54BD5238-1648-487D-8D3A-1B3170203DD7}" dt="2022-11-21T16:53:24.031" v="4313"/>
          <ac:spMkLst>
            <pc:docMk/>
            <pc:sldMk cId="212273829" sldId="1515"/>
            <ac:spMk id="3" creationId="{ABC6FAE7-B0DC-C53F-ABA7-511046C801BC}"/>
          </ac:spMkLst>
        </pc:spChg>
        <pc:picChg chg="del">
          <ac:chgData name="伊健 杜" userId="e69aded81da48593" providerId="LiveId" clId="{54BD5238-1648-487D-8D3A-1B3170203DD7}" dt="2022-11-21T12:17:46.608" v="813" actId="478"/>
          <ac:picMkLst>
            <pc:docMk/>
            <pc:sldMk cId="212273829" sldId="1515"/>
            <ac:picMk id="4098" creationId="{B959B64B-2776-6AF7-0FA5-128AAA6C82AC}"/>
          </ac:picMkLst>
        </pc:picChg>
        <pc:picChg chg="add mod">
          <ac:chgData name="伊健 杜" userId="e69aded81da48593" providerId="LiveId" clId="{54BD5238-1648-487D-8D3A-1B3170203DD7}" dt="2022-11-21T12:18:26.325" v="844" actId="1076"/>
          <ac:picMkLst>
            <pc:docMk/>
            <pc:sldMk cId="212273829" sldId="1515"/>
            <ac:picMk id="5122" creationId="{3CAE5F95-7C92-812C-AB46-3D43E3567D4F}"/>
          </ac:picMkLst>
        </pc:picChg>
      </pc:sldChg>
      <pc:sldChg chg="addSp delSp modSp add mod">
        <pc:chgData name="伊健 杜" userId="e69aded81da48593" providerId="LiveId" clId="{54BD5238-1648-487D-8D3A-1B3170203DD7}" dt="2022-11-21T16:53:24.031" v="4313"/>
        <pc:sldMkLst>
          <pc:docMk/>
          <pc:sldMk cId="2023943681" sldId="1516"/>
        </pc:sldMkLst>
        <pc:spChg chg="mod">
          <ac:chgData name="伊健 杜" userId="e69aded81da48593" providerId="LiveId" clId="{54BD5238-1648-487D-8D3A-1B3170203DD7}" dt="2022-11-21T16:53:24.031" v="4313"/>
          <ac:spMkLst>
            <pc:docMk/>
            <pc:sldMk cId="2023943681" sldId="1516"/>
            <ac:spMk id="3" creationId="{ABC6FAE7-B0DC-C53F-ABA7-511046C801BC}"/>
          </ac:spMkLst>
        </pc:spChg>
        <pc:picChg chg="del">
          <ac:chgData name="伊健 杜" userId="e69aded81da48593" providerId="LiveId" clId="{54BD5238-1648-487D-8D3A-1B3170203DD7}" dt="2022-11-21T12:28:03.371" v="901" actId="478"/>
          <ac:picMkLst>
            <pc:docMk/>
            <pc:sldMk cId="2023943681" sldId="1516"/>
            <ac:picMk id="5122" creationId="{3CAE5F95-7C92-812C-AB46-3D43E3567D4F}"/>
          </ac:picMkLst>
        </pc:picChg>
        <pc:picChg chg="add mod">
          <ac:chgData name="伊健 杜" userId="e69aded81da48593" providerId="LiveId" clId="{54BD5238-1648-487D-8D3A-1B3170203DD7}" dt="2022-11-21T12:28:30.701" v="928" actId="1076"/>
          <ac:picMkLst>
            <pc:docMk/>
            <pc:sldMk cId="2023943681" sldId="1516"/>
            <ac:picMk id="6146" creationId="{7077DD09-68D6-442C-F29F-5C7BA2CF0DC2}"/>
          </ac:picMkLst>
        </pc:picChg>
      </pc:sldChg>
      <pc:sldChg chg="modSp add mod">
        <pc:chgData name="伊健 杜" userId="e69aded81da48593" providerId="LiveId" clId="{54BD5238-1648-487D-8D3A-1B3170203DD7}" dt="2022-11-21T16:53:24.031" v="4313"/>
        <pc:sldMkLst>
          <pc:docMk/>
          <pc:sldMk cId="432190181" sldId="1517"/>
        </pc:sldMkLst>
        <pc:spChg chg="mod">
          <ac:chgData name="伊健 杜" userId="e69aded81da48593" providerId="LiveId" clId="{54BD5238-1648-487D-8D3A-1B3170203DD7}" dt="2022-11-21T16:53:24.031" v="4313"/>
          <ac:spMkLst>
            <pc:docMk/>
            <pc:sldMk cId="432190181" sldId="1517"/>
            <ac:spMk id="4" creationId="{2CD63A4E-E37B-41A6-9090-C7BF9F9D4BD7}"/>
          </ac:spMkLst>
        </pc:spChg>
      </pc:sldChg>
      <pc:sldChg chg="modSp add mod">
        <pc:chgData name="伊健 杜" userId="e69aded81da48593" providerId="LiveId" clId="{54BD5238-1648-487D-8D3A-1B3170203DD7}" dt="2022-11-21T12:48:10.099" v="1045" actId="20577"/>
        <pc:sldMkLst>
          <pc:docMk/>
          <pc:sldMk cId="170582957" sldId="1518"/>
        </pc:sldMkLst>
        <pc:spChg chg="mod">
          <ac:chgData name="伊健 杜" userId="e69aded81da48593" providerId="LiveId" clId="{54BD5238-1648-487D-8D3A-1B3170203DD7}" dt="2022-11-21T12:48:10.099" v="1045" actId="20577"/>
          <ac:spMkLst>
            <pc:docMk/>
            <pc:sldMk cId="170582957" sldId="1518"/>
            <ac:spMk id="4" creationId="{2CD63A4E-E37B-41A6-9090-C7BF9F9D4BD7}"/>
          </ac:spMkLst>
        </pc:spChg>
      </pc:sldChg>
      <pc:sldChg chg="add del">
        <pc:chgData name="伊健 杜" userId="e69aded81da48593" providerId="LiveId" clId="{54BD5238-1648-487D-8D3A-1B3170203DD7}" dt="2022-11-21T12:36:56.362" v="1007" actId="47"/>
        <pc:sldMkLst>
          <pc:docMk/>
          <pc:sldMk cId="914589209" sldId="1518"/>
        </pc:sldMkLst>
      </pc:sldChg>
      <pc:sldChg chg="add del">
        <pc:chgData name="伊健 杜" userId="e69aded81da48593" providerId="LiveId" clId="{54BD5238-1648-487D-8D3A-1B3170203DD7}" dt="2022-11-21T12:29:43.530" v="1000" actId="47"/>
        <pc:sldMkLst>
          <pc:docMk/>
          <pc:sldMk cId="2457761155" sldId="1518"/>
        </pc:sldMkLst>
      </pc:sldChg>
      <pc:sldChg chg="addSp delSp modSp add mod">
        <pc:chgData name="伊健 杜" userId="e69aded81da48593" providerId="LiveId" clId="{54BD5238-1648-487D-8D3A-1B3170203DD7}" dt="2022-11-21T12:50:27.904" v="1334" actId="1076"/>
        <pc:sldMkLst>
          <pc:docMk/>
          <pc:sldMk cId="652690634" sldId="1519"/>
        </pc:sldMkLst>
        <pc:spChg chg="mod">
          <ac:chgData name="伊健 杜" userId="e69aded81da48593" providerId="LiveId" clId="{54BD5238-1648-487D-8D3A-1B3170203DD7}" dt="2022-11-21T12:49:46.280" v="1260"/>
          <ac:spMkLst>
            <pc:docMk/>
            <pc:sldMk cId="652690634" sldId="1519"/>
            <ac:spMk id="2" creationId="{10304424-DB4A-36E7-9E0D-D32A5DD0F26C}"/>
          </ac:spMkLst>
        </pc:spChg>
        <pc:spChg chg="mod">
          <ac:chgData name="伊健 杜" userId="e69aded81da48593" providerId="LiveId" clId="{54BD5238-1648-487D-8D3A-1B3170203DD7}" dt="2022-11-21T12:50:05.854" v="1329"/>
          <ac:spMkLst>
            <pc:docMk/>
            <pc:sldMk cId="652690634" sldId="1519"/>
            <ac:spMk id="5" creationId="{E7287B0E-EF55-E721-8EFA-9A9183C0EDF9}"/>
          </ac:spMkLst>
        </pc:spChg>
        <pc:spChg chg="del">
          <ac:chgData name="伊健 杜" userId="e69aded81da48593" providerId="LiveId" clId="{54BD5238-1648-487D-8D3A-1B3170203DD7}" dt="2022-11-21T12:50:08.244" v="1330" actId="478"/>
          <ac:spMkLst>
            <pc:docMk/>
            <pc:sldMk cId="652690634" sldId="1519"/>
            <ac:spMk id="6" creationId="{8DC0B781-6404-0A76-862C-9CAEA536FC64}"/>
          </ac:spMkLst>
        </pc:spChg>
        <pc:picChg chg="add mod">
          <ac:chgData name="伊健 杜" userId="e69aded81da48593" providerId="LiveId" clId="{54BD5238-1648-487D-8D3A-1B3170203DD7}" dt="2022-11-21T12:50:27.904" v="1334" actId="1076"/>
          <ac:picMkLst>
            <pc:docMk/>
            <pc:sldMk cId="652690634" sldId="1519"/>
            <ac:picMk id="7170" creationId="{4A8C42E1-F4B2-E3B2-2F08-3303B1E067E0}"/>
          </ac:picMkLst>
        </pc:picChg>
        <pc:picChg chg="del">
          <ac:chgData name="伊健 杜" userId="e69aded81da48593" providerId="LiveId" clId="{54BD5238-1648-487D-8D3A-1B3170203DD7}" dt="2022-11-21T12:50:08.244" v="1330" actId="478"/>
          <ac:picMkLst>
            <pc:docMk/>
            <pc:sldMk cId="652690634" sldId="1519"/>
            <ac:picMk id="24579" creationId="{7D67EBFC-8E7C-880D-831F-E71EFB49AEA5}"/>
          </ac:picMkLst>
        </pc:picChg>
        <pc:picChg chg="del">
          <ac:chgData name="伊健 杜" userId="e69aded81da48593" providerId="LiveId" clId="{54BD5238-1648-487D-8D3A-1B3170203DD7}" dt="2022-11-21T12:50:08.244" v="1330" actId="478"/>
          <ac:picMkLst>
            <pc:docMk/>
            <pc:sldMk cId="652690634" sldId="1519"/>
            <ac:picMk id="24581" creationId="{6F3DCE2B-ECD7-6105-73EF-F15B85D2CBCC}"/>
          </ac:picMkLst>
        </pc:picChg>
      </pc:sldChg>
      <pc:sldChg chg="add del">
        <pc:chgData name="伊健 杜" userId="e69aded81da48593" providerId="LiveId" clId="{54BD5238-1648-487D-8D3A-1B3170203DD7}" dt="2022-11-21T12:47:19.685" v="1028" actId="47"/>
        <pc:sldMkLst>
          <pc:docMk/>
          <pc:sldMk cId="3684774768" sldId="1519"/>
        </pc:sldMkLst>
      </pc:sldChg>
      <pc:sldChg chg="modSp add mod">
        <pc:chgData name="伊健 杜" userId="e69aded81da48593" providerId="LiveId" clId="{54BD5238-1648-487D-8D3A-1B3170203DD7}" dt="2022-11-21T16:53:24.031" v="4313"/>
        <pc:sldMkLst>
          <pc:docMk/>
          <pc:sldMk cId="1623880262" sldId="1520"/>
        </pc:sldMkLst>
        <pc:spChg chg="mod">
          <ac:chgData name="伊健 杜" userId="e69aded81da48593" providerId="LiveId" clId="{54BD5238-1648-487D-8D3A-1B3170203DD7}" dt="2022-11-21T16:53:24.031" v="4313"/>
          <ac:spMkLst>
            <pc:docMk/>
            <pc:sldMk cId="1623880262" sldId="1520"/>
            <ac:spMk id="4" creationId="{2CD63A4E-E37B-41A6-9090-C7BF9F9D4BD7}"/>
          </ac:spMkLst>
        </pc:spChg>
      </pc:sldChg>
      <pc:sldChg chg="modSp add mod">
        <pc:chgData name="伊健 杜" userId="e69aded81da48593" providerId="LiveId" clId="{54BD5238-1648-487D-8D3A-1B3170203DD7}" dt="2022-11-21T16:53:24.031" v="4313"/>
        <pc:sldMkLst>
          <pc:docMk/>
          <pc:sldMk cId="3166840979" sldId="1521"/>
        </pc:sldMkLst>
        <pc:spChg chg="mod">
          <ac:chgData name="伊健 杜" userId="e69aded81da48593" providerId="LiveId" clId="{54BD5238-1648-487D-8D3A-1B3170203DD7}" dt="2022-11-21T16:53:24.031" v="4313"/>
          <ac:spMkLst>
            <pc:docMk/>
            <pc:sldMk cId="3166840979" sldId="1521"/>
            <ac:spMk id="4" creationId="{2CD63A4E-E37B-41A6-9090-C7BF9F9D4BD7}"/>
          </ac:spMkLst>
        </pc:spChg>
      </pc:sldChg>
      <pc:sldChg chg="modSp add mod">
        <pc:chgData name="伊健 杜" userId="e69aded81da48593" providerId="LiveId" clId="{54BD5238-1648-487D-8D3A-1B3170203DD7}" dt="2022-11-21T16:53:24.031" v="4313"/>
        <pc:sldMkLst>
          <pc:docMk/>
          <pc:sldMk cId="2136884163" sldId="1522"/>
        </pc:sldMkLst>
        <pc:spChg chg="mod">
          <ac:chgData name="伊健 杜" userId="e69aded81da48593" providerId="LiveId" clId="{54BD5238-1648-487D-8D3A-1B3170203DD7}" dt="2022-11-21T16:53:24.031" v="4313"/>
          <ac:spMkLst>
            <pc:docMk/>
            <pc:sldMk cId="2136884163" sldId="1522"/>
            <ac:spMk id="4" creationId="{2CD63A4E-E37B-41A6-9090-C7BF9F9D4BD7}"/>
          </ac:spMkLst>
        </pc:spChg>
      </pc:sldChg>
      <pc:sldChg chg="modSp add mod">
        <pc:chgData name="伊健 杜" userId="e69aded81da48593" providerId="LiveId" clId="{54BD5238-1648-487D-8D3A-1B3170203DD7}" dt="2022-11-21T16:53:24.031" v="4313"/>
        <pc:sldMkLst>
          <pc:docMk/>
          <pc:sldMk cId="1098800817" sldId="1523"/>
        </pc:sldMkLst>
        <pc:spChg chg="mod">
          <ac:chgData name="伊健 杜" userId="e69aded81da48593" providerId="LiveId" clId="{54BD5238-1648-487D-8D3A-1B3170203DD7}" dt="2022-11-21T16:53:24.031" v="4313"/>
          <ac:spMkLst>
            <pc:docMk/>
            <pc:sldMk cId="1098800817" sldId="1523"/>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036543318" sldId="1524"/>
        </pc:sldMkLst>
        <pc:spChg chg="mod">
          <ac:chgData name="伊健 杜" userId="e69aded81da48593" providerId="LiveId" clId="{54BD5238-1648-487D-8D3A-1B3170203DD7}" dt="2022-11-21T12:50:32.369" v="1337" actId="20577"/>
          <ac:spMkLst>
            <pc:docMk/>
            <pc:sldMk cId="4036543318" sldId="1524"/>
            <ac:spMk id="2" creationId="{10304424-DB4A-36E7-9E0D-D32A5DD0F26C}"/>
          </ac:spMkLst>
        </pc:spChg>
        <pc:spChg chg="mod">
          <ac:chgData name="伊健 杜" userId="e69aded81da48593" providerId="LiveId" clId="{54BD5238-1648-487D-8D3A-1B3170203DD7}" dt="2022-11-21T16:53:24.031" v="4313"/>
          <ac:spMkLst>
            <pc:docMk/>
            <pc:sldMk cId="4036543318" sldId="1524"/>
            <ac:spMk id="5" creationId="{E7287B0E-EF55-E721-8EFA-9A9183C0EDF9}"/>
          </ac:spMkLst>
        </pc:spChg>
        <pc:picChg chg="del">
          <ac:chgData name="伊健 杜" userId="e69aded81da48593" providerId="LiveId" clId="{54BD5238-1648-487D-8D3A-1B3170203DD7}" dt="2022-11-21T12:51:37.401" v="1365" actId="478"/>
          <ac:picMkLst>
            <pc:docMk/>
            <pc:sldMk cId="4036543318" sldId="1524"/>
            <ac:picMk id="7170" creationId="{4A8C42E1-F4B2-E3B2-2F08-3303B1E067E0}"/>
          </ac:picMkLst>
        </pc:picChg>
        <pc:picChg chg="add mod">
          <ac:chgData name="伊健 杜" userId="e69aded81da48593" providerId="LiveId" clId="{54BD5238-1648-487D-8D3A-1B3170203DD7}" dt="2022-11-21T12:51:41.709" v="1368" actId="1076"/>
          <ac:picMkLst>
            <pc:docMk/>
            <pc:sldMk cId="4036543318" sldId="1524"/>
            <ac:picMk id="8194" creationId="{14FEFF46-FA45-49E9-1E01-B76F80943B91}"/>
          </ac:picMkLst>
        </pc:picChg>
      </pc:sldChg>
      <pc:sldChg chg="modSp add del mod">
        <pc:chgData name="伊健 杜" userId="e69aded81da48593" providerId="LiveId" clId="{54BD5238-1648-487D-8D3A-1B3170203DD7}" dt="2022-11-21T12:52:34.507" v="1512" actId="47"/>
        <pc:sldMkLst>
          <pc:docMk/>
          <pc:sldMk cId="1435103278" sldId="1525"/>
        </pc:sldMkLst>
        <pc:spChg chg="mod">
          <ac:chgData name="伊健 杜" userId="e69aded81da48593" providerId="LiveId" clId="{54BD5238-1648-487D-8D3A-1B3170203DD7}" dt="2022-11-21T12:52:31.595" v="1511" actId="20577"/>
          <ac:spMkLst>
            <pc:docMk/>
            <pc:sldMk cId="1435103278" sldId="1525"/>
            <ac:spMk id="4" creationId="{2CD63A4E-E37B-41A6-9090-C7BF9F9D4BD7}"/>
          </ac:spMkLst>
        </pc:spChg>
      </pc:sldChg>
      <pc:sldChg chg="modSp add mod">
        <pc:chgData name="伊健 杜" userId="e69aded81da48593" providerId="LiveId" clId="{54BD5238-1648-487D-8D3A-1B3170203DD7}" dt="2022-11-21T16:53:24.031" v="4313"/>
        <pc:sldMkLst>
          <pc:docMk/>
          <pc:sldMk cId="1843893223" sldId="1525"/>
        </pc:sldMkLst>
        <pc:spChg chg="mod">
          <ac:chgData name="伊健 杜" userId="e69aded81da48593" providerId="LiveId" clId="{54BD5238-1648-487D-8D3A-1B3170203DD7}" dt="2022-11-21T16:53:24.031" v="4313"/>
          <ac:spMkLst>
            <pc:docMk/>
            <pc:sldMk cId="1843893223" sldId="1525"/>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268941921" sldId="1526"/>
        </pc:sldMkLst>
        <pc:spChg chg="mod">
          <ac:chgData name="伊健 杜" userId="e69aded81da48593" providerId="LiveId" clId="{54BD5238-1648-487D-8D3A-1B3170203DD7}" dt="2022-11-21T15:05:19.909" v="1920" actId="21"/>
          <ac:spMkLst>
            <pc:docMk/>
            <pc:sldMk cId="4268941921" sldId="1526"/>
            <ac:spMk id="2" creationId="{10304424-DB4A-36E7-9E0D-D32A5DD0F26C}"/>
          </ac:spMkLst>
        </pc:spChg>
        <pc:spChg chg="mod">
          <ac:chgData name="伊健 杜" userId="e69aded81da48593" providerId="LiveId" clId="{54BD5238-1648-487D-8D3A-1B3170203DD7}" dt="2022-11-21T16:53:24.031" v="4313"/>
          <ac:spMkLst>
            <pc:docMk/>
            <pc:sldMk cId="4268941921" sldId="1526"/>
            <ac:spMk id="5" creationId="{E7287B0E-EF55-E721-8EFA-9A9183C0EDF9}"/>
          </ac:spMkLst>
        </pc:spChg>
        <pc:picChg chg="del">
          <ac:chgData name="伊健 杜" userId="e69aded81da48593" providerId="LiveId" clId="{54BD5238-1648-487D-8D3A-1B3170203DD7}" dt="2022-11-21T12:53:44.914" v="1707" actId="478"/>
          <ac:picMkLst>
            <pc:docMk/>
            <pc:sldMk cId="4268941921" sldId="1526"/>
            <ac:picMk id="7170" creationId="{4A8C42E1-F4B2-E3B2-2F08-3303B1E067E0}"/>
          </ac:picMkLst>
        </pc:picChg>
        <pc:picChg chg="add mod">
          <ac:chgData name="伊健 杜" userId="e69aded81da48593" providerId="LiveId" clId="{54BD5238-1648-487D-8D3A-1B3170203DD7}" dt="2022-11-21T12:54:13.341" v="1709" actId="1076"/>
          <ac:picMkLst>
            <pc:docMk/>
            <pc:sldMk cId="4268941921" sldId="1526"/>
            <ac:picMk id="9218" creationId="{EC0DB1DD-062A-4C2F-2720-6FCD695721BB}"/>
          </ac:picMkLst>
        </pc:picChg>
      </pc:sldChg>
      <pc:sldChg chg="addSp delSp modSp add mod">
        <pc:chgData name="伊健 杜" userId="e69aded81da48593" providerId="LiveId" clId="{54BD5238-1648-487D-8D3A-1B3170203DD7}" dt="2022-11-21T16:53:24.031" v="4313"/>
        <pc:sldMkLst>
          <pc:docMk/>
          <pc:sldMk cId="1142249824" sldId="1527"/>
        </pc:sldMkLst>
        <pc:spChg chg="mod">
          <ac:chgData name="伊健 杜" userId="e69aded81da48593" providerId="LiveId" clId="{54BD5238-1648-487D-8D3A-1B3170203DD7}" dt="2022-11-21T12:54:34.806" v="1750" actId="20577"/>
          <ac:spMkLst>
            <pc:docMk/>
            <pc:sldMk cId="1142249824" sldId="1527"/>
            <ac:spMk id="2" creationId="{10304424-DB4A-36E7-9E0D-D32A5DD0F26C}"/>
          </ac:spMkLst>
        </pc:spChg>
        <pc:spChg chg="mod">
          <ac:chgData name="伊健 杜" userId="e69aded81da48593" providerId="LiveId" clId="{54BD5238-1648-487D-8D3A-1B3170203DD7}" dt="2022-11-21T16:53:24.031" v="4313"/>
          <ac:spMkLst>
            <pc:docMk/>
            <pc:sldMk cId="1142249824" sldId="1527"/>
            <ac:spMk id="5" creationId="{E7287B0E-EF55-E721-8EFA-9A9183C0EDF9}"/>
          </ac:spMkLst>
        </pc:spChg>
        <pc:picChg chg="del">
          <ac:chgData name="伊健 杜" userId="e69aded81da48593" providerId="LiveId" clId="{54BD5238-1648-487D-8D3A-1B3170203DD7}" dt="2022-11-21T12:55:02.381" v="1786" actId="478"/>
          <ac:picMkLst>
            <pc:docMk/>
            <pc:sldMk cId="1142249824" sldId="1527"/>
            <ac:picMk id="9218" creationId="{EC0DB1DD-062A-4C2F-2720-6FCD695721BB}"/>
          </ac:picMkLst>
        </pc:picChg>
        <pc:picChg chg="add mod">
          <ac:chgData name="伊健 杜" userId="e69aded81da48593" providerId="LiveId" clId="{54BD5238-1648-487D-8D3A-1B3170203DD7}" dt="2022-11-21T12:55:04.869" v="1789" actId="1076"/>
          <ac:picMkLst>
            <pc:docMk/>
            <pc:sldMk cId="1142249824" sldId="1527"/>
            <ac:picMk id="10242" creationId="{9B7A0DDF-B8B5-031E-1847-71ACA8243C63}"/>
          </ac:picMkLst>
        </pc:picChg>
      </pc:sldChg>
      <pc:sldChg chg="addSp delSp modSp add mod ord">
        <pc:chgData name="伊健 杜" userId="e69aded81da48593" providerId="LiveId" clId="{54BD5238-1648-487D-8D3A-1B3170203DD7}" dt="2022-11-21T16:53:24.031" v="4313"/>
        <pc:sldMkLst>
          <pc:docMk/>
          <pc:sldMk cId="1954611359" sldId="1528"/>
        </pc:sldMkLst>
        <pc:spChg chg="mod">
          <ac:chgData name="伊健 杜" userId="e69aded81da48593" providerId="LiveId" clId="{54BD5238-1648-487D-8D3A-1B3170203DD7}" dt="2022-11-21T15:05:21.590" v="1921"/>
          <ac:spMkLst>
            <pc:docMk/>
            <pc:sldMk cId="1954611359" sldId="1528"/>
            <ac:spMk id="2" creationId="{10304424-DB4A-36E7-9E0D-D32A5DD0F26C}"/>
          </ac:spMkLst>
        </pc:spChg>
        <pc:spChg chg="mod">
          <ac:chgData name="伊健 杜" userId="e69aded81da48593" providerId="LiveId" clId="{54BD5238-1648-487D-8D3A-1B3170203DD7}" dt="2022-11-21T16:53:24.031" v="4313"/>
          <ac:spMkLst>
            <pc:docMk/>
            <pc:sldMk cId="1954611359" sldId="1528"/>
            <ac:spMk id="5" creationId="{E7287B0E-EF55-E721-8EFA-9A9183C0EDF9}"/>
          </ac:spMkLst>
        </pc:spChg>
        <pc:picChg chg="add mod">
          <ac:chgData name="伊健 杜" userId="e69aded81da48593" providerId="LiveId" clId="{54BD5238-1648-487D-8D3A-1B3170203DD7}" dt="2022-11-21T15:05:25.519" v="1922" actId="1076"/>
          <ac:picMkLst>
            <pc:docMk/>
            <pc:sldMk cId="1954611359" sldId="1528"/>
            <ac:picMk id="1026" creationId="{7D453717-79B7-F785-6526-685DF2FF37AF}"/>
          </ac:picMkLst>
        </pc:picChg>
        <pc:picChg chg="add mod">
          <ac:chgData name="伊健 杜" userId="e69aded81da48593" providerId="LiveId" clId="{54BD5238-1648-487D-8D3A-1B3170203DD7}" dt="2022-11-21T15:05:33.027" v="1924" actId="1076"/>
          <ac:picMkLst>
            <pc:docMk/>
            <pc:sldMk cId="1954611359" sldId="1528"/>
            <ac:picMk id="1028" creationId="{B1F55F2C-42B7-1F60-0340-B21549FCDD71}"/>
          </ac:picMkLst>
        </pc:picChg>
        <pc:picChg chg="del">
          <ac:chgData name="伊健 杜" userId="e69aded81da48593" providerId="LiveId" clId="{54BD5238-1648-487D-8D3A-1B3170203DD7}" dt="2022-11-21T15:04:08.967" v="1852" actId="478"/>
          <ac:picMkLst>
            <pc:docMk/>
            <pc:sldMk cId="1954611359" sldId="1528"/>
            <ac:picMk id="10242" creationId="{9B7A0DDF-B8B5-031E-1847-71ACA8243C63}"/>
          </ac:picMkLst>
        </pc:picChg>
      </pc:sldChg>
      <pc:sldChg chg="addSp delSp modSp add mod">
        <pc:chgData name="伊健 杜" userId="e69aded81da48593" providerId="LiveId" clId="{54BD5238-1648-487D-8D3A-1B3170203DD7}" dt="2022-11-21T15:08:07.819" v="1978" actId="1076"/>
        <pc:sldMkLst>
          <pc:docMk/>
          <pc:sldMk cId="4127547660" sldId="1529"/>
        </pc:sldMkLst>
        <pc:spChg chg="del">
          <ac:chgData name="伊健 杜" userId="e69aded81da48593" providerId="LiveId" clId="{54BD5238-1648-487D-8D3A-1B3170203DD7}" dt="2022-11-21T15:07:32.661" v="1970" actId="478"/>
          <ac:spMkLst>
            <pc:docMk/>
            <pc:sldMk cId="4127547660" sldId="1529"/>
            <ac:spMk id="4" creationId="{2CD63A4E-E37B-41A6-9090-C7BF9F9D4BD7}"/>
          </ac:spMkLst>
        </pc:spChg>
        <pc:picChg chg="add mod">
          <ac:chgData name="伊健 杜" userId="e69aded81da48593" providerId="LiveId" clId="{54BD5238-1648-487D-8D3A-1B3170203DD7}" dt="2022-11-21T15:08:07.819" v="1978" actId="1076"/>
          <ac:picMkLst>
            <pc:docMk/>
            <pc:sldMk cId="4127547660" sldId="1529"/>
            <ac:picMk id="2050" creationId="{8D6FA3C3-9F3A-9E53-8BA5-3F565B230610}"/>
          </ac:picMkLst>
        </pc:picChg>
      </pc:sldChg>
      <pc:sldChg chg="addSp delSp modSp new mod">
        <pc:chgData name="伊健 杜" userId="e69aded81da48593" providerId="LiveId" clId="{54BD5238-1648-487D-8D3A-1B3170203DD7}" dt="2022-11-21T15:10:45.916" v="1995" actId="1076"/>
        <pc:sldMkLst>
          <pc:docMk/>
          <pc:sldMk cId="693070710" sldId="1530"/>
        </pc:sldMkLst>
        <pc:spChg chg="del">
          <ac:chgData name="伊健 杜" userId="e69aded81da48593" providerId="LiveId" clId="{54BD5238-1648-487D-8D3A-1B3170203DD7}" dt="2022-11-21T15:07:59.459" v="1973" actId="478"/>
          <ac:spMkLst>
            <pc:docMk/>
            <pc:sldMk cId="693070710" sldId="1530"/>
            <ac:spMk id="2" creationId="{5580C38E-6A2A-EFD9-3B9C-79B819FAA0F5}"/>
          </ac:spMkLst>
        </pc:spChg>
        <pc:spChg chg="del">
          <ac:chgData name="伊健 杜" userId="e69aded81da48593" providerId="LiveId" clId="{54BD5238-1648-487D-8D3A-1B3170203DD7}" dt="2022-11-21T15:07:59.459" v="1973" actId="478"/>
          <ac:spMkLst>
            <pc:docMk/>
            <pc:sldMk cId="693070710" sldId="1530"/>
            <ac:spMk id="3" creationId="{92BED59C-CB63-7DA9-65EB-48C6B147F047}"/>
          </ac:spMkLst>
        </pc:spChg>
        <pc:picChg chg="add mod">
          <ac:chgData name="伊健 杜" userId="e69aded81da48593" providerId="LiveId" clId="{54BD5238-1648-487D-8D3A-1B3170203DD7}" dt="2022-11-21T15:10:45.916" v="1995" actId="1076"/>
          <ac:picMkLst>
            <pc:docMk/>
            <pc:sldMk cId="693070710" sldId="1530"/>
            <ac:picMk id="3074" creationId="{5864450B-FB17-7AF5-D242-04B36F7373AD}"/>
          </ac:picMkLst>
        </pc:picChg>
      </pc:sldChg>
      <pc:sldChg chg="addSp delSp modSp new mod">
        <pc:chgData name="伊健 杜" userId="e69aded81da48593" providerId="LiveId" clId="{54BD5238-1648-487D-8D3A-1B3170203DD7}" dt="2022-11-21T15:10:41.673" v="1993" actId="1076"/>
        <pc:sldMkLst>
          <pc:docMk/>
          <pc:sldMk cId="1443747694" sldId="1531"/>
        </pc:sldMkLst>
        <pc:spChg chg="del">
          <ac:chgData name="伊健 杜" userId="e69aded81da48593" providerId="LiveId" clId="{54BD5238-1648-487D-8D3A-1B3170203DD7}" dt="2022-11-21T15:08:28.226" v="1981" actId="478"/>
          <ac:spMkLst>
            <pc:docMk/>
            <pc:sldMk cId="1443747694" sldId="1531"/>
            <ac:spMk id="2" creationId="{D428F854-D012-EEB3-13DC-61FA6D14EF1E}"/>
          </ac:spMkLst>
        </pc:spChg>
        <pc:spChg chg="del">
          <ac:chgData name="伊健 杜" userId="e69aded81da48593" providerId="LiveId" clId="{54BD5238-1648-487D-8D3A-1B3170203DD7}" dt="2022-11-21T15:08:28.226" v="1981" actId="478"/>
          <ac:spMkLst>
            <pc:docMk/>
            <pc:sldMk cId="1443747694" sldId="1531"/>
            <ac:spMk id="3" creationId="{114528F2-3815-44FB-B5B1-C8E8E3B0B076}"/>
          </ac:spMkLst>
        </pc:spChg>
        <pc:picChg chg="add mod">
          <ac:chgData name="伊健 杜" userId="e69aded81da48593" providerId="LiveId" clId="{54BD5238-1648-487D-8D3A-1B3170203DD7}" dt="2022-11-21T15:10:41.673" v="1993" actId="1076"/>
          <ac:picMkLst>
            <pc:docMk/>
            <pc:sldMk cId="1443747694" sldId="1531"/>
            <ac:picMk id="4098" creationId="{343624AB-6D19-CA78-E681-917A598E353A}"/>
          </ac:picMkLst>
        </pc:picChg>
      </pc:sldChg>
      <pc:sldChg chg="addSp delSp modSp new mod">
        <pc:chgData name="伊健 杜" userId="e69aded81da48593" providerId="LiveId" clId="{54BD5238-1648-487D-8D3A-1B3170203DD7}" dt="2022-11-21T15:10:37.322" v="1991" actId="1076"/>
        <pc:sldMkLst>
          <pc:docMk/>
          <pc:sldMk cId="4088575215" sldId="1532"/>
        </pc:sldMkLst>
        <pc:spChg chg="del">
          <ac:chgData name="伊健 杜" userId="e69aded81da48593" providerId="LiveId" clId="{54BD5238-1648-487D-8D3A-1B3170203DD7}" dt="2022-11-21T15:10:27.056" v="1987" actId="478"/>
          <ac:spMkLst>
            <pc:docMk/>
            <pc:sldMk cId="4088575215" sldId="1532"/>
            <ac:spMk id="2" creationId="{FB20AD08-BB58-4A2C-A82E-E696D05FF0A2}"/>
          </ac:spMkLst>
        </pc:spChg>
        <pc:spChg chg="del">
          <ac:chgData name="伊健 杜" userId="e69aded81da48593" providerId="LiveId" clId="{54BD5238-1648-487D-8D3A-1B3170203DD7}" dt="2022-11-21T15:10:27.056" v="1987" actId="478"/>
          <ac:spMkLst>
            <pc:docMk/>
            <pc:sldMk cId="4088575215" sldId="1532"/>
            <ac:spMk id="3" creationId="{830E40F2-FBA7-7F1F-35CA-AF4ED6028A87}"/>
          </ac:spMkLst>
        </pc:spChg>
        <pc:picChg chg="add mod">
          <ac:chgData name="伊健 杜" userId="e69aded81da48593" providerId="LiveId" clId="{54BD5238-1648-487D-8D3A-1B3170203DD7}" dt="2022-11-21T15:10:37.322" v="1991" actId="1076"/>
          <ac:picMkLst>
            <pc:docMk/>
            <pc:sldMk cId="4088575215" sldId="1532"/>
            <ac:picMk id="5122" creationId="{C2F6B859-A0EC-60C8-BCD6-33F366684626}"/>
          </ac:picMkLst>
        </pc:picChg>
      </pc:sldChg>
      <pc:sldChg chg="addSp delSp modSp add mod">
        <pc:chgData name="伊健 杜" userId="e69aded81da48593" providerId="LiveId" clId="{54BD5238-1648-487D-8D3A-1B3170203DD7}" dt="2022-11-21T16:53:24.031" v="4313"/>
        <pc:sldMkLst>
          <pc:docMk/>
          <pc:sldMk cId="3986298854" sldId="1533"/>
        </pc:sldMkLst>
        <pc:spChg chg="mod">
          <ac:chgData name="伊健 杜" userId="e69aded81da48593" providerId="LiveId" clId="{54BD5238-1648-487D-8D3A-1B3170203DD7}" dt="2022-11-21T16:53:24.031" v="4313"/>
          <ac:spMkLst>
            <pc:docMk/>
            <pc:sldMk cId="3986298854" sldId="1533"/>
            <ac:spMk id="2" creationId="{10304424-DB4A-36E7-9E0D-D32A5DD0F26C}"/>
          </ac:spMkLst>
        </pc:spChg>
        <pc:spChg chg="mod">
          <ac:chgData name="伊健 杜" userId="e69aded81da48593" providerId="LiveId" clId="{54BD5238-1648-487D-8D3A-1B3170203DD7}" dt="2022-11-21T16:53:24.031" v="4313"/>
          <ac:spMkLst>
            <pc:docMk/>
            <pc:sldMk cId="3986298854" sldId="1533"/>
            <ac:spMk id="5" creationId="{E7287B0E-EF55-E721-8EFA-9A9183C0EDF9}"/>
          </ac:spMkLst>
        </pc:spChg>
        <pc:picChg chg="del">
          <ac:chgData name="伊健 杜" userId="e69aded81da48593" providerId="LiveId" clId="{54BD5238-1648-487D-8D3A-1B3170203DD7}" dt="2022-11-21T15:15:12.867" v="2119" actId="478"/>
          <ac:picMkLst>
            <pc:docMk/>
            <pc:sldMk cId="3986298854" sldId="1533"/>
            <ac:picMk id="1026" creationId="{7D453717-79B7-F785-6526-685DF2FF37AF}"/>
          </ac:picMkLst>
        </pc:picChg>
        <pc:picChg chg="del">
          <ac:chgData name="伊健 杜" userId="e69aded81da48593" providerId="LiveId" clId="{54BD5238-1648-487D-8D3A-1B3170203DD7}" dt="2022-11-21T15:15:12.867" v="2119" actId="478"/>
          <ac:picMkLst>
            <pc:docMk/>
            <pc:sldMk cId="3986298854" sldId="1533"/>
            <ac:picMk id="1028" creationId="{B1F55F2C-42B7-1F60-0340-B21549FCDD71}"/>
          </ac:picMkLst>
        </pc:picChg>
        <pc:picChg chg="add mod">
          <ac:chgData name="伊健 杜" userId="e69aded81da48593" providerId="LiveId" clId="{54BD5238-1648-487D-8D3A-1B3170203DD7}" dt="2022-11-21T15:18:38.314" v="2130" actId="14100"/>
          <ac:picMkLst>
            <pc:docMk/>
            <pc:sldMk cId="3986298854" sldId="1533"/>
            <ac:picMk id="6146" creationId="{88AD07B2-4C88-75F5-30D3-9ABD225A513E}"/>
          </ac:picMkLst>
        </pc:picChg>
        <pc:picChg chg="add del mod">
          <ac:chgData name="伊健 杜" userId="e69aded81da48593" providerId="LiveId" clId="{54BD5238-1648-487D-8D3A-1B3170203DD7}" dt="2022-11-21T15:18:30.116" v="2124" actId="478"/>
          <ac:picMkLst>
            <pc:docMk/>
            <pc:sldMk cId="3986298854" sldId="1533"/>
            <ac:picMk id="6148" creationId="{03D4BC16-593B-B77E-A692-21F999875DF0}"/>
          </ac:picMkLst>
        </pc:picChg>
        <pc:picChg chg="add mod">
          <ac:chgData name="伊健 杜" userId="e69aded81da48593" providerId="LiveId" clId="{54BD5238-1648-487D-8D3A-1B3170203DD7}" dt="2022-11-21T15:18:41.690" v="2133" actId="14100"/>
          <ac:picMkLst>
            <pc:docMk/>
            <pc:sldMk cId="3986298854" sldId="1533"/>
            <ac:picMk id="6150" creationId="{06C30B18-1871-C14A-4271-7D85780A797D}"/>
          </ac:picMkLst>
        </pc:picChg>
      </pc:sldChg>
      <pc:sldChg chg="addSp delSp modSp add mod">
        <pc:chgData name="伊健 杜" userId="e69aded81da48593" providerId="LiveId" clId="{54BD5238-1648-487D-8D3A-1B3170203DD7}" dt="2022-11-21T16:53:24.031" v="4313"/>
        <pc:sldMkLst>
          <pc:docMk/>
          <pc:sldMk cId="2295695610" sldId="1534"/>
        </pc:sldMkLst>
        <pc:spChg chg="mod">
          <ac:chgData name="伊健 杜" userId="e69aded81da48593" providerId="LiveId" clId="{54BD5238-1648-487D-8D3A-1B3170203DD7}" dt="2022-11-21T16:53:24.031" v="4313"/>
          <ac:spMkLst>
            <pc:docMk/>
            <pc:sldMk cId="2295695610" sldId="1534"/>
            <ac:spMk id="2" creationId="{10304424-DB4A-36E7-9E0D-D32A5DD0F26C}"/>
          </ac:spMkLst>
        </pc:spChg>
        <pc:spChg chg="mod">
          <ac:chgData name="伊健 杜" userId="e69aded81da48593" providerId="LiveId" clId="{54BD5238-1648-487D-8D3A-1B3170203DD7}" dt="2022-11-21T16:53:24.031" v="4313"/>
          <ac:spMkLst>
            <pc:docMk/>
            <pc:sldMk cId="2295695610" sldId="1534"/>
            <ac:spMk id="5" creationId="{E7287B0E-EF55-E721-8EFA-9A9183C0EDF9}"/>
          </ac:spMkLst>
        </pc:spChg>
        <pc:picChg chg="del">
          <ac:chgData name="伊健 杜" userId="e69aded81da48593" providerId="LiveId" clId="{54BD5238-1648-487D-8D3A-1B3170203DD7}" dt="2022-11-21T15:18:50.091" v="2138" actId="478"/>
          <ac:picMkLst>
            <pc:docMk/>
            <pc:sldMk cId="2295695610" sldId="1534"/>
            <ac:picMk id="6146" creationId="{88AD07B2-4C88-75F5-30D3-9ABD225A513E}"/>
          </ac:picMkLst>
        </pc:picChg>
        <pc:picChg chg="del">
          <ac:chgData name="伊健 杜" userId="e69aded81da48593" providerId="LiveId" clId="{54BD5238-1648-487D-8D3A-1B3170203DD7}" dt="2022-11-21T15:18:48.652" v="2137" actId="478"/>
          <ac:picMkLst>
            <pc:docMk/>
            <pc:sldMk cId="2295695610" sldId="1534"/>
            <ac:picMk id="6150" creationId="{06C30B18-1871-C14A-4271-7D85780A797D}"/>
          </ac:picMkLst>
        </pc:picChg>
        <pc:picChg chg="add mod">
          <ac:chgData name="伊健 杜" userId="e69aded81da48593" providerId="LiveId" clId="{54BD5238-1648-487D-8D3A-1B3170203DD7}" dt="2022-11-21T15:21:34.912" v="2225" actId="1076"/>
          <ac:picMkLst>
            <pc:docMk/>
            <pc:sldMk cId="2295695610" sldId="1534"/>
            <ac:picMk id="7170" creationId="{C42B602E-DD4C-DE44-50F0-61684769E7B5}"/>
          </ac:picMkLst>
        </pc:picChg>
      </pc:sldChg>
      <pc:sldChg chg="new">
        <pc:chgData name="伊健 杜" userId="e69aded81da48593" providerId="LiveId" clId="{54BD5238-1648-487D-8D3A-1B3170203DD7}" dt="2022-11-21T15:21:42.127" v="2226" actId="680"/>
        <pc:sldMkLst>
          <pc:docMk/>
          <pc:sldMk cId="1506923525" sldId="1535"/>
        </pc:sldMkLst>
      </pc:sldChg>
      <pc:sldChg chg="addSp delSp modSp add mod">
        <pc:chgData name="伊健 杜" userId="e69aded81da48593" providerId="LiveId" clId="{54BD5238-1648-487D-8D3A-1B3170203DD7}" dt="2022-11-21T16:53:24.031" v="4313"/>
        <pc:sldMkLst>
          <pc:docMk/>
          <pc:sldMk cId="3804009657" sldId="1536"/>
        </pc:sldMkLst>
        <pc:spChg chg="mod">
          <ac:chgData name="伊健 杜" userId="e69aded81da48593" providerId="LiveId" clId="{54BD5238-1648-487D-8D3A-1B3170203DD7}" dt="2022-11-21T16:53:24.031" v="4313"/>
          <ac:spMkLst>
            <pc:docMk/>
            <pc:sldMk cId="3804009657" sldId="1536"/>
            <ac:spMk id="2" creationId="{10304424-DB4A-36E7-9E0D-D32A5DD0F26C}"/>
          </ac:spMkLst>
        </pc:spChg>
        <pc:spChg chg="mod">
          <ac:chgData name="伊健 杜" userId="e69aded81da48593" providerId="LiveId" clId="{54BD5238-1648-487D-8D3A-1B3170203DD7}" dt="2022-11-21T16:53:24.031" v="4313"/>
          <ac:spMkLst>
            <pc:docMk/>
            <pc:sldMk cId="3804009657" sldId="1536"/>
            <ac:spMk id="5" creationId="{E7287B0E-EF55-E721-8EFA-9A9183C0EDF9}"/>
          </ac:spMkLst>
        </pc:spChg>
        <pc:picChg chg="del">
          <ac:chgData name="伊健 杜" userId="e69aded81da48593" providerId="LiveId" clId="{54BD5238-1648-487D-8D3A-1B3170203DD7}" dt="2022-11-21T15:21:45.701" v="2228" actId="478"/>
          <ac:picMkLst>
            <pc:docMk/>
            <pc:sldMk cId="3804009657" sldId="1536"/>
            <ac:picMk id="7170" creationId="{C42B602E-DD4C-DE44-50F0-61684769E7B5}"/>
          </ac:picMkLst>
        </pc:picChg>
        <pc:picChg chg="add mod">
          <ac:chgData name="伊健 杜" userId="e69aded81da48593" providerId="LiveId" clId="{54BD5238-1648-487D-8D3A-1B3170203DD7}" dt="2022-11-21T15:22:03.107" v="2231" actId="1076"/>
          <ac:picMkLst>
            <pc:docMk/>
            <pc:sldMk cId="3804009657" sldId="1536"/>
            <ac:picMk id="8194" creationId="{D9B59C58-3748-51A1-CB75-02D63F0D6C40}"/>
          </ac:picMkLst>
        </pc:picChg>
      </pc:sldChg>
      <pc:sldChg chg="addSp delSp modSp add del">
        <pc:chgData name="伊健 杜" userId="e69aded81da48593" providerId="LiveId" clId="{54BD5238-1648-487D-8D3A-1B3170203DD7}" dt="2022-11-21T15:25:52.411" v="2350" actId="47"/>
        <pc:sldMkLst>
          <pc:docMk/>
          <pc:sldMk cId="1412546464" sldId="1537"/>
        </pc:sldMkLst>
        <pc:spChg chg="del">
          <ac:chgData name="伊健 杜" userId="e69aded81da48593" providerId="LiveId" clId="{54BD5238-1648-487D-8D3A-1B3170203DD7}" dt="2022-11-21T15:25:49.551" v="2349" actId="478"/>
          <ac:spMkLst>
            <pc:docMk/>
            <pc:sldMk cId="1412546464" sldId="1537"/>
            <ac:spMk id="2" creationId="{10304424-DB4A-36E7-9E0D-D32A5DD0F26C}"/>
          </ac:spMkLst>
        </pc:spChg>
        <pc:spChg chg="add mod">
          <ac:chgData name="伊健 杜" userId="e69aded81da48593" providerId="LiveId" clId="{54BD5238-1648-487D-8D3A-1B3170203DD7}" dt="2022-11-21T15:25:49.551" v="2349" actId="478"/>
          <ac:spMkLst>
            <pc:docMk/>
            <pc:sldMk cId="1412546464" sldId="1537"/>
            <ac:spMk id="6" creationId="{49357F9F-E105-C60F-428C-E5F0C4C0E969}"/>
          </ac:spMkLst>
        </pc:spChg>
        <pc:picChg chg="del">
          <ac:chgData name="伊健 杜" userId="e69aded81da48593" providerId="LiveId" clId="{54BD5238-1648-487D-8D3A-1B3170203DD7}" dt="2022-11-21T15:25:49.551" v="2349" actId="478"/>
          <ac:picMkLst>
            <pc:docMk/>
            <pc:sldMk cId="1412546464" sldId="1537"/>
            <ac:picMk id="8194" creationId="{D9B59C58-3748-51A1-CB75-02D63F0D6C40}"/>
          </ac:picMkLst>
        </pc:picChg>
      </pc:sldChg>
      <pc:sldChg chg="modSp add mod modNotesTx">
        <pc:chgData name="伊健 杜" userId="e69aded81da48593" providerId="LiveId" clId="{54BD5238-1648-487D-8D3A-1B3170203DD7}" dt="2022-11-21T18:27:20.035" v="4314" actId="20577"/>
        <pc:sldMkLst>
          <pc:docMk/>
          <pc:sldMk cId="3024028709" sldId="1537"/>
        </pc:sldMkLst>
        <pc:spChg chg="mod">
          <ac:chgData name="伊健 杜" userId="e69aded81da48593" providerId="LiveId" clId="{54BD5238-1648-487D-8D3A-1B3170203DD7}" dt="2022-11-21T16:53:24.031" v="4313"/>
          <ac:spMkLst>
            <pc:docMk/>
            <pc:sldMk cId="3024028709" sldId="1537"/>
            <ac:spMk id="4" creationId="{2CD63A4E-E37B-41A6-9090-C7BF9F9D4BD7}"/>
          </ac:spMkLst>
        </pc:spChg>
      </pc:sldChg>
      <pc:sldChg chg="modSp add ord">
        <pc:chgData name="伊健 杜" userId="e69aded81da48593" providerId="LiveId" clId="{54BD5238-1648-487D-8D3A-1B3170203DD7}" dt="2022-11-21T16:53:24.031" v="4313"/>
        <pc:sldMkLst>
          <pc:docMk/>
          <pc:sldMk cId="3769069146" sldId="1538"/>
        </pc:sldMkLst>
        <pc:spChg chg="mod">
          <ac:chgData name="伊健 杜" userId="e69aded81da48593" providerId="LiveId" clId="{54BD5238-1648-487D-8D3A-1B3170203DD7}" dt="2022-11-21T16:53:24.031" v="4313"/>
          <ac:spMkLst>
            <pc:docMk/>
            <pc:sldMk cId="3769069146" sldId="1538"/>
            <ac:spMk id="4" creationId="{2CD63A4E-E37B-41A6-9090-C7BF9F9D4BD7}"/>
          </ac:spMkLst>
        </pc:spChg>
      </pc:sldChg>
      <pc:sldChg chg="addSp delSp modSp add mod">
        <pc:chgData name="伊健 杜" userId="e69aded81da48593" providerId="LiveId" clId="{54BD5238-1648-487D-8D3A-1B3170203DD7}" dt="2022-11-21T16:53:24.031" v="4313"/>
        <pc:sldMkLst>
          <pc:docMk/>
          <pc:sldMk cId="3713407892" sldId="1539"/>
        </pc:sldMkLst>
        <pc:spChg chg="mod">
          <ac:chgData name="伊健 杜" userId="e69aded81da48593" providerId="LiveId" clId="{54BD5238-1648-487D-8D3A-1B3170203DD7}" dt="2022-11-21T15:28:00.310" v="2468"/>
          <ac:spMkLst>
            <pc:docMk/>
            <pc:sldMk cId="3713407892" sldId="1539"/>
            <ac:spMk id="2" creationId="{10304424-DB4A-36E7-9E0D-D32A5DD0F26C}"/>
          </ac:spMkLst>
        </pc:spChg>
        <pc:spChg chg="mod">
          <ac:chgData name="伊健 杜" userId="e69aded81da48593" providerId="LiveId" clId="{54BD5238-1648-487D-8D3A-1B3170203DD7}" dt="2022-11-21T16:53:24.031" v="4313"/>
          <ac:spMkLst>
            <pc:docMk/>
            <pc:sldMk cId="3713407892" sldId="1539"/>
            <ac:spMk id="5" creationId="{E7287B0E-EF55-E721-8EFA-9A9183C0EDF9}"/>
          </ac:spMkLst>
        </pc:spChg>
        <pc:picChg chg="del">
          <ac:chgData name="伊健 杜" userId="e69aded81da48593" providerId="LiveId" clId="{54BD5238-1648-487D-8D3A-1B3170203DD7}" dt="2022-11-21T15:32:01.562" v="2514" actId="478"/>
          <ac:picMkLst>
            <pc:docMk/>
            <pc:sldMk cId="3713407892" sldId="1539"/>
            <ac:picMk id="6146" creationId="{88AD07B2-4C88-75F5-30D3-9ABD225A513E}"/>
          </ac:picMkLst>
        </pc:picChg>
        <pc:picChg chg="del">
          <ac:chgData name="伊健 杜" userId="e69aded81da48593" providerId="LiveId" clId="{54BD5238-1648-487D-8D3A-1B3170203DD7}" dt="2022-11-21T15:32:01.562" v="2514" actId="478"/>
          <ac:picMkLst>
            <pc:docMk/>
            <pc:sldMk cId="3713407892" sldId="1539"/>
            <ac:picMk id="6150" creationId="{06C30B18-1871-C14A-4271-7D85780A797D}"/>
          </ac:picMkLst>
        </pc:picChg>
        <pc:picChg chg="add mod">
          <ac:chgData name="伊健 杜" userId="e69aded81da48593" providerId="LiveId" clId="{54BD5238-1648-487D-8D3A-1B3170203DD7}" dt="2022-11-21T15:32:25.858" v="2517" actId="1076"/>
          <ac:picMkLst>
            <pc:docMk/>
            <pc:sldMk cId="3713407892" sldId="1539"/>
            <ac:picMk id="9218" creationId="{4908516F-B9B0-ACCE-7422-8F75F86E5AEB}"/>
          </ac:picMkLst>
        </pc:picChg>
      </pc:sldChg>
      <pc:sldChg chg="addSp delSp modSp add mod">
        <pc:chgData name="伊健 杜" userId="e69aded81da48593" providerId="LiveId" clId="{54BD5238-1648-487D-8D3A-1B3170203DD7}" dt="2022-11-21T16:53:24.031" v="4313"/>
        <pc:sldMkLst>
          <pc:docMk/>
          <pc:sldMk cId="3263099494" sldId="1540"/>
        </pc:sldMkLst>
        <pc:spChg chg="mod">
          <ac:chgData name="伊健 杜" userId="e69aded81da48593" providerId="LiveId" clId="{54BD5238-1648-487D-8D3A-1B3170203DD7}" dt="2022-11-21T15:34:23.519" v="2618" actId="14100"/>
          <ac:spMkLst>
            <pc:docMk/>
            <pc:sldMk cId="3263099494" sldId="1540"/>
            <ac:spMk id="2" creationId="{10304424-DB4A-36E7-9E0D-D32A5DD0F26C}"/>
          </ac:spMkLst>
        </pc:spChg>
        <pc:spChg chg="mod">
          <ac:chgData name="伊健 杜" userId="e69aded81da48593" providerId="LiveId" clId="{54BD5238-1648-487D-8D3A-1B3170203DD7}" dt="2022-11-21T16:53:24.031" v="4313"/>
          <ac:spMkLst>
            <pc:docMk/>
            <pc:sldMk cId="3263099494" sldId="1540"/>
            <ac:spMk id="5" creationId="{E7287B0E-EF55-E721-8EFA-9A9183C0EDF9}"/>
          </ac:spMkLst>
        </pc:spChg>
        <pc:picChg chg="del">
          <ac:chgData name="伊健 杜" userId="e69aded81da48593" providerId="LiveId" clId="{54BD5238-1648-487D-8D3A-1B3170203DD7}" dt="2022-11-21T15:32:36.918" v="2521" actId="478"/>
          <ac:picMkLst>
            <pc:docMk/>
            <pc:sldMk cId="3263099494" sldId="1540"/>
            <ac:picMk id="9218" creationId="{4908516F-B9B0-ACCE-7422-8F75F86E5AEB}"/>
          </ac:picMkLst>
        </pc:picChg>
        <pc:picChg chg="add mod">
          <ac:chgData name="伊健 杜" userId="e69aded81da48593" providerId="LiveId" clId="{54BD5238-1648-487D-8D3A-1B3170203DD7}" dt="2022-11-21T15:33:03.919" v="2525" actId="1076"/>
          <ac:picMkLst>
            <pc:docMk/>
            <pc:sldMk cId="3263099494" sldId="1540"/>
            <ac:picMk id="11266" creationId="{AE591D96-27D7-E9CA-B7E1-34D564FC6D11}"/>
          </ac:picMkLst>
        </pc:picChg>
      </pc:sldChg>
      <pc:sldChg chg="modSp add mod">
        <pc:chgData name="伊健 杜" userId="e69aded81da48593" providerId="LiveId" clId="{54BD5238-1648-487D-8D3A-1B3170203DD7}" dt="2022-11-21T16:53:24.031" v="4313"/>
        <pc:sldMkLst>
          <pc:docMk/>
          <pc:sldMk cId="3115942215" sldId="1541"/>
        </pc:sldMkLst>
        <pc:spChg chg="mod">
          <ac:chgData name="伊健 杜" userId="e69aded81da48593" providerId="LiveId" clId="{54BD5238-1648-487D-8D3A-1B3170203DD7}" dt="2022-11-21T16:53:24.031" v="4313"/>
          <ac:spMkLst>
            <pc:docMk/>
            <pc:sldMk cId="3115942215" sldId="1541"/>
            <ac:spMk id="4" creationId="{2CD63A4E-E37B-41A6-9090-C7BF9F9D4BD7}"/>
          </ac:spMkLst>
        </pc:spChg>
      </pc:sldChg>
      <pc:sldChg chg="addSp delSp modSp add mod">
        <pc:chgData name="伊健 杜" userId="e69aded81da48593" providerId="LiveId" clId="{54BD5238-1648-487D-8D3A-1B3170203DD7}" dt="2022-11-21T16:53:24.031" v="4313"/>
        <pc:sldMkLst>
          <pc:docMk/>
          <pc:sldMk cId="1026793793" sldId="1542"/>
        </pc:sldMkLst>
        <pc:spChg chg="mod">
          <ac:chgData name="伊健 杜" userId="e69aded81da48593" providerId="LiveId" clId="{54BD5238-1648-487D-8D3A-1B3170203DD7}" dt="2022-11-21T16:53:24.031" v="4313"/>
          <ac:spMkLst>
            <pc:docMk/>
            <pc:sldMk cId="1026793793" sldId="1542"/>
            <ac:spMk id="2" creationId="{10304424-DB4A-36E7-9E0D-D32A5DD0F26C}"/>
          </ac:spMkLst>
        </pc:spChg>
        <pc:spChg chg="mod">
          <ac:chgData name="伊健 杜" userId="e69aded81da48593" providerId="LiveId" clId="{54BD5238-1648-487D-8D3A-1B3170203DD7}" dt="2022-11-21T16:53:24.031" v="4313"/>
          <ac:spMkLst>
            <pc:docMk/>
            <pc:sldMk cId="1026793793" sldId="1542"/>
            <ac:spMk id="5" creationId="{E7287B0E-EF55-E721-8EFA-9A9183C0EDF9}"/>
          </ac:spMkLst>
        </pc:spChg>
        <pc:picChg chg="del">
          <ac:chgData name="伊健 杜" userId="e69aded81da48593" providerId="LiveId" clId="{54BD5238-1648-487D-8D3A-1B3170203DD7}" dt="2022-11-21T15:35:30.352" v="2732" actId="478"/>
          <ac:picMkLst>
            <pc:docMk/>
            <pc:sldMk cId="1026793793" sldId="1542"/>
            <ac:picMk id="9218" creationId="{4908516F-B9B0-ACCE-7422-8F75F86E5AEB}"/>
          </ac:picMkLst>
        </pc:picChg>
        <pc:picChg chg="add mod">
          <ac:chgData name="伊健 杜" userId="e69aded81da48593" providerId="LiveId" clId="{54BD5238-1648-487D-8D3A-1B3170203DD7}" dt="2022-11-21T15:37:31.027" v="2736" actId="1076"/>
          <ac:picMkLst>
            <pc:docMk/>
            <pc:sldMk cId="1026793793" sldId="1542"/>
            <ac:picMk id="12290" creationId="{D639C927-8C65-72D2-679D-7426023813DA}"/>
          </ac:picMkLst>
        </pc:picChg>
      </pc:sldChg>
      <pc:sldChg chg="addSp delSp modSp add mod">
        <pc:chgData name="伊健 杜" userId="e69aded81da48593" providerId="LiveId" clId="{54BD5238-1648-487D-8D3A-1B3170203DD7}" dt="2022-11-21T16:53:24.031" v="4313"/>
        <pc:sldMkLst>
          <pc:docMk/>
          <pc:sldMk cId="3007788460" sldId="1543"/>
        </pc:sldMkLst>
        <pc:spChg chg="mod">
          <ac:chgData name="伊健 杜" userId="e69aded81da48593" providerId="LiveId" clId="{54BD5238-1648-487D-8D3A-1B3170203DD7}" dt="2022-11-21T16:53:24.031" v="4313"/>
          <ac:spMkLst>
            <pc:docMk/>
            <pc:sldMk cId="3007788460" sldId="1543"/>
            <ac:spMk id="2" creationId="{10304424-DB4A-36E7-9E0D-D32A5DD0F26C}"/>
          </ac:spMkLst>
        </pc:spChg>
        <pc:spChg chg="mod">
          <ac:chgData name="伊健 杜" userId="e69aded81da48593" providerId="LiveId" clId="{54BD5238-1648-487D-8D3A-1B3170203DD7}" dt="2022-11-21T16:53:24.031" v="4313"/>
          <ac:spMkLst>
            <pc:docMk/>
            <pc:sldMk cId="3007788460" sldId="1543"/>
            <ac:spMk id="5" creationId="{E7287B0E-EF55-E721-8EFA-9A9183C0EDF9}"/>
          </ac:spMkLst>
        </pc:spChg>
        <pc:picChg chg="del">
          <ac:chgData name="伊健 杜" userId="e69aded81da48593" providerId="LiveId" clId="{54BD5238-1648-487D-8D3A-1B3170203DD7}" dt="2022-11-21T15:40:38.541" v="2748" actId="478"/>
          <ac:picMkLst>
            <pc:docMk/>
            <pc:sldMk cId="3007788460" sldId="1543"/>
            <ac:picMk id="12290" creationId="{D639C927-8C65-72D2-679D-7426023813DA}"/>
          </ac:picMkLst>
        </pc:picChg>
        <pc:picChg chg="add del mod">
          <ac:chgData name="伊健 杜" userId="e69aded81da48593" providerId="LiveId" clId="{54BD5238-1648-487D-8D3A-1B3170203DD7}" dt="2022-11-21T15:41:25.917" v="2837" actId="478"/>
          <ac:picMkLst>
            <pc:docMk/>
            <pc:sldMk cId="3007788460" sldId="1543"/>
            <ac:picMk id="13314" creationId="{0EA4BBD8-D1D1-9541-31A6-ED920143A3D3}"/>
          </ac:picMkLst>
        </pc:picChg>
        <pc:picChg chg="add mod">
          <ac:chgData name="伊健 杜" userId="e69aded81da48593" providerId="LiveId" clId="{54BD5238-1648-487D-8D3A-1B3170203DD7}" dt="2022-11-21T15:44:17.660" v="2932" actId="1076"/>
          <ac:picMkLst>
            <pc:docMk/>
            <pc:sldMk cId="3007788460" sldId="1543"/>
            <ac:picMk id="13316" creationId="{ECFE6347-8F47-DC00-B9ED-C43ED2A1215D}"/>
          </ac:picMkLst>
        </pc:picChg>
      </pc:sldChg>
      <pc:sldChg chg="delSp modSp add del mod">
        <pc:chgData name="伊健 杜" userId="e69aded81da48593" providerId="LiveId" clId="{54BD5238-1648-487D-8D3A-1B3170203DD7}" dt="2022-11-21T15:44:34.513" v="2949" actId="47"/>
        <pc:sldMkLst>
          <pc:docMk/>
          <pc:sldMk cId="226907761" sldId="1544"/>
        </pc:sldMkLst>
        <pc:spChg chg="mod">
          <ac:chgData name="伊健 杜" userId="e69aded81da48593" providerId="LiveId" clId="{54BD5238-1648-487D-8D3A-1B3170203DD7}" dt="2022-11-21T15:44:25.493" v="2948"/>
          <ac:spMkLst>
            <pc:docMk/>
            <pc:sldMk cId="226907761" sldId="1544"/>
            <ac:spMk id="5" creationId="{E7287B0E-EF55-E721-8EFA-9A9183C0EDF9}"/>
          </ac:spMkLst>
        </pc:spChg>
        <pc:picChg chg="del">
          <ac:chgData name="伊健 杜" userId="e69aded81da48593" providerId="LiveId" clId="{54BD5238-1648-487D-8D3A-1B3170203DD7}" dt="2022-11-21T15:44:20.868" v="2934" actId="478"/>
          <ac:picMkLst>
            <pc:docMk/>
            <pc:sldMk cId="226907761" sldId="1544"/>
            <ac:picMk id="13316" creationId="{ECFE6347-8F47-DC00-B9ED-C43ED2A1215D}"/>
          </ac:picMkLst>
        </pc:picChg>
      </pc:sldChg>
      <pc:sldChg chg="addSp delSp modSp add mod">
        <pc:chgData name="伊健 杜" userId="e69aded81da48593" providerId="LiveId" clId="{54BD5238-1648-487D-8D3A-1B3170203DD7}" dt="2022-11-21T16:53:24.031" v="4313"/>
        <pc:sldMkLst>
          <pc:docMk/>
          <pc:sldMk cId="2464699303" sldId="1544"/>
        </pc:sldMkLst>
        <pc:spChg chg="mod">
          <ac:chgData name="伊健 杜" userId="e69aded81da48593" providerId="LiveId" clId="{54BD5238-1648-487D-8D3A-1B3170203DD7}" dt="2022-11-21T16:53:24.031" v="4313"/>
          <ac:spMkLst>
            <pc:docMk/>
            <pc:sldMk cId="2464699303" sldId="1544"/>
            <ac:spMk id="2" creationId="{10304424-DB4A-36E7-9E0D-D32A5DD0F26C}"/>
          </ac:spMkLst>
        </pc:spChg>
        <pc:spChg chg="mod">
          <ac:chgData name="伊健 杜" userId="e69aded81da48593" providerId="LiveId" clId="{54BD5238-1648-487D-8D3A-1B3170203DD7}" dt="2022-11-21T16:53:24.031" v="4313"/>
          <ac:spMkLst>
            <pc:docMk/>
            <pc:sldMk cId="2464699303" sldId="1544"/>
            <ac:spMk id="5" creationId="{E7287B0E-EF55-E721-8EFA-9A9183C0EDF9}"/>
          </ac:spMkLst>
        </pc:spChg>
        <pc:picChg chg="del">
          <ac:chgData name="伊健 杜" userId="e69aded81da48593" providerId="LiveId" clId="{54BD5238-1648-487D-8D3A-1B3170203DD7}" dt="2022-11-21T15:47:24.879" v="3161" actId="478"/>
          <ac:picMkLst>
            <pc:docMk/>
            <pc:sldMk cId="2464699303" sldId="1544"/>
            <ac:picMk id="9218" creationId="{4908516F-B9B0-ACCE-7422-8F75F86E5AEB}"/>
          </ac:picMkLst>
        </pc:picChg>
        <pc:picChg chg="add mod">
          <ac:chgData name="伊健 杜" userId="e69aded81da48593" providerId="LiveId" clId="{54BD5238-1648-487D-8D3A-1B3170203DD7}" dt="2022-11-21T15:48:09.082" v="3171" actId="1076"/>
          <ac:picMkLst>
            <pc:docMk/>
            <pc:sldMk cId="2464699303" sldId="1544"/>
            <ac:picMk id="14338" creationId="{7BACB646-8E9D-5697-12B4-5E1CC70DC54F}"/>
          </ac:picMkLst>
        </pc:picChg>
      </pc:sldChg>
      <pc:sldChg chg="addSp delSp modSp add mod">
        <pc:chgData name="伊健 杜" userId="e69aded81da48593" providerId="LiveId" clId="{54BD5238-1648-487D-8D3A-1B3170203DD7}" dt="2022-11-21T16:53:24.031" v="4313"/>
        <pc:sldMkLst>
          <pc:docMk/>
          <pc:sldMk cId="2690118563" sldId="1545"/>
        </pc:sldMkLst>
        <pc:spChg chg="mod">
          <ac:chgData name="伊健 杜" userId="e69aded81da48593" providerId="LiveId" clId="{54BD5238-1648-487D-8D3A-1B3170203DD7}" dt="2022-11-21T16:53:24.031" v="4313"/>
          <ac:spMkLst>
            <pc:docMk/>
            <pc:sldMk cId="2690118563" sldId="1545"/>
            <ac:spMk id="2" creationId="{10304424-DB4A-36E7-9E0D-D32A5DD0F26C}"/>
          </ac:spMkLst>
        </pc:spChg>
        <pc:spChg chg="mod">
          <ac:chgData name="伊健 杜" userId="e69aded81da48593" providerId="LiveId" clId="{54BD5238-1648-487D-8D3A-1B3170203DD7}" dt="2022-11-21T16:53:24.031" v="4313"/>
          <ac:spMkLst>
            <pc:docMk/>
            <pc:sldMk cId="2690118563" sldId="1545"/>
            <ac:spMk id="5" creationId="{E7287B0E-EF55-E721-8EFA-9A9183C0EDF9}"/>
          </ac:spMkLst>
        </pc:spChg>
        <pc:picChg chg="del">
          <ac:chgData name="伊健 杜" userId="e69aded81da48593" providerId="LiveId" clId="{54BD5238-1648-487D-8D3A-1B3170203DD7}" dt="2022-11-21T15:48:55.462" v="3173" actId="478"/>
          <ac:picMkLst>
            <pc:docMk/>
            <pc:sldMk cId="2690118563" sldId="1545"/>
            <ac:picMk id="14338" creationId="{7BACB646-8E9D-5697-12B4-5E1CC70DC54F}"/>
          </ac:picMkLst>
        </pc:picChg>
        <pc:picChg chg="add mod">
          <ac:chgData name="伊健 杜" userId="e69aded81da48593" providerId="LiveId" clId="{54BD5238-1648-487D-8D3A-1B3170203DD7}" dt="2022-11-21T15:51:50.077" v="3227" actId="1076"/>
          <ac:picMkLst>
            <pc:docMk/>
            <pc:sldMk cId="2690118563" sldId="1545"/>
            <ac:picMk id="15362" creationId="{3D08C42D-B966-4EC4-01DA-6B829DD4BD36}"/>
          </ac:picMkLst>
        </pc:picChg>
      </pc:sldChg>
      <pc:sldChg chg="modSp add mod">
        <pc:chgData name="伊健 杜" userId="e69aded81da48593" providerId="LiveId" clId="{54BD5238-1648-487D-8D3A-1B3170203DD7}" dt="2022-11-21T16:53:24.031" v="4313"/>
        <pc:sldMkLst>
          <pc:docMk/>
          <pc:sldMk cId="1453337807" sldId="1546"/>
        </pc:sldMkLst>
        <pc:spChg chg="mod">
          <ac:chgData name="伊健 杜" userId="e69aded81da48593" providerId="LiveId" clId="{54BD5238-1648-487D-8D3A-1B3170203DD7}" dt="2022-11-21T16:53:24.031" v="4313"/>
          <ac:spMkLst>
            <pc:docMk/>
            <pc:sldMk cId="1453337807" sldId="1546"/>
            <ac:spMk id="4" creationId="{2CD63A4E-E37B-41A6-9090-C7BF9F9D4BD7}"/>
          </ac:spMkLst>
        </pc:spChg>
      </pc:sldChg>
      <pc:sldChg chg="addSp delSp modSp add mod">
        <pc:chgData name="伊健 杜" userId="e69aded81da48593" providerId="LiveId" clId="{54BD5238-1648-487D-8D3A-1B3170203DD7}" dt="2022-11-21T16:53:24.031" v="4313"/>
        <pc:sldMkLst>
          <pc:docMk/>
          <pc:sldMk cId="1623670818" sldId="1547"/>
        </pc:sldMkLst>
        <pc:spChg chg="mod">
          <ac:chgData name="伊健 杜" userId="e69aded81da48593" providerId="LiveId" clId="{54BD5238-1648-487D-8D3A-1B3170203DD7}" dt="2022-11-21T16:53:24.031" v="4313"/>
          <ac:spMkLst>
            <pc:docMk/>
            <pc:sldMk cId="1623670818" sldId="1547"/>
            <ac:spMk id="2" creationId="{10304424-DB4A-36E7-9E0D-D32A5DD0F26C}"/>
          </ac:spMkLst>
        </pc:spChg>
        <pc:spChg chg="del mod">
          <ac:chgData name="伊健 杜" userId="e69aded81da48593" providerId="LiveId" clId="{54BD5238-1648-487D-8D3A-1B3170203DD7}" dt="2022-11-21T15:53:15.314" v="3265" actId="478"/>
          <ac:spMkLst>
            <pc:docMk/>
            <pc:sldMk cId="1623670818" sldId="1547"/>
            <ac:spMk id="5" creationId="{E7287B0E-EF55-E721-8EFA-9A9183C0EDF9}"/>
          </ac:spMkLst>
        </pc:spChg>
        <pc:spChg chg="add mod">
          <ac:chgData name="伊健 杜" userId="e69aded81da48593" providerId="LiveId" clId="{54BD5238-1648-487D-8D3A-1B3170203DD7}" dt="2022-11-21T16:53:24.031" v="4313"/>
          <ac:spMkLst>
            <pc:docMk/>
            <pc:sldMk cId="1623670818" sldId="1547"/>
            <ac:spMk id="6" creationId="{45657447-7867-52AB-FB8C-3C846D0FF35B}"/>
          </ac:spMkLst>
        </pc:spChg>
        <pc:picChg chg="del">
          <ac:chgData name="伊健 杜" userId="e69aded81da48593" providerId="LiveId" clId="{54BD5238-1648-487D-8D3A-1B3170203DD7}" dt="2022-11-21T15:53:08.880" v="3261" actId="478"/>
          <ac:picMkLst>
            <pc:docMk/>
            <pc:sldMk cId="1623670818" sldId="1547"/>
            <ac:picMk id="15362" creationId="{3D08C42D-B966-4EC4-01DA-6B829DD4BD36}"/>
          </ac:picMkLst>
        </pc:picChg>
        <pc:picChg chg="add mod">
          <ac:chgData name="伊健 杜" userId="e69aded81da48593" providerId="LiveId" clId="{54BD5238-1648-487D-8D3A-1B3170203DD7}" dt="2022-11-21T15:53:21.697" v="3267" actId="1076"/>
          <ac:picMkLst>
            <pc:docMk/>
            <pc:sldMk cId="1623670818" sldId="1547"/>
            <ac:picMk id="17410" creationId="{1651E11B-CE22-993B-EF10-5E4D305FE025}"/>
          </ac:picMkLst>
        </pc:picChg>
      </pc:sldChg>
      <pc:sldChg chg="add del">
        <pc:chgData name="伊健 杜" userId="e69aded81da48593" providerId="LiveId" clId="{54BD5238-1648-487D-8D3A-1B3170203DD7}" dt="2022-11-21T15:53:12.689" v="3263" actId="47"/>
        <pc:sldMkLst>
          <pc:docMk/>
          <pc:sldMk cId="2331383608" sldId="1548"/>
        </pc:sldMkLst>
      </pc:sldChg>
      <pc:sldChg chg="addSp delSp modSp add mod">
        <pc:chgData name="伊健 杜" userId="e69aded81da48593" providerId="LiveId" clId="{54BD5238-1648-487D-8D3A-1B3170203DD7}" dt="2022-11-21T16:53:24.031" v="4313"/>
        <pc:sldMkLst>
          <pc:docMk/>
          <pc:sldMk cId="3432332733" sldId="1548"/>
        </pc:sldMkLst>
        <pc:spChg chg="mod">
          <ac:chgData name="伊健 杜" userId="e69aded81da48593" providerId="LiveId" clId="{54BD5238-1648-487D-8D3A-1B3170203DD7}" dt="2022-11-21T16:53:24.031" v="4313"/>
          <ac:spMkLst>
            <pc:docMk/>
            <pc:sldMk cId="3432332733" sldId="1548"/>
            <ac:spMk id="2" creationId="{10304424-DB4A-36E7-9E0D-D32A5DD0F26C}"/>
          </ac:spMkLst>
        </pc:spChg>
        <pc:spChg chg="mod">
          <ac:chgData name="伊健 杜" userId="e69aded81da48593" providerId="LiveId" clId="{54BD5238-1648-487D-8D3A-1B3170203DD7}" dt="2022-11-21T16:53:24.031" v="4313"/>
          <ac:spMkLst>
            <pc:docMk/>
            <pc:sldMk cId="3432332733" sldId="1548"/>
            <ac:spMk id="5" creationId="{E7287B0E-EF55-E721-8EFA-9A9183C0EDF9}"/>
          </ac:spMkLst>
        </pc:spChg>
        <pc:picChg chg="del">
          <ac:chgData name="伊健 杜" userId="e69aded81da48593" providerId="LiveId" clId="{54BD5238-1648-487D-8D3A-1B3170203DD7}" dt="2022-11-21T16:01:50.691" v="3472" actId="478"/>
          <ac:picMkLst>
            <pc:docMk/>
            <pc:sldMk cId="3432332733" sldId="1548"/>
            <ac:picMk id="14338" creationId="{7BACB646-8E9D-5697-12B4-5E1CC70DC54F}"/>
          </ac:picMkLst>
        </pc:picChg>
        <pc:picChg chg="add mod">
          <ac:chgData name="伊健 杜" userId="e69aded81da48593" providerId="LiveId" clId="{54BD5238-1648-487D-8D3A-1B3170203DD7}" dt="2022-11-21T16:03:10.901" v="3475" actId="1076"/>
          <ac:picMkLst>
            <pc:docMk/>
            <pc:sldMk cId="3432332733" sldId="1548"/>
            <ac:picMk id="18434" creationId="{EF2AC82D-10E7-23E5-9B9F-696F25C4BDD4}"/>
          </ac:picMkLst>
        </pc:picChg>
      </pc:sldChg>
      <pc:sldChg chg="addSp delSp modSp add mod">
        <pc:chgData name="伊健 杜" userId="e69aded81da48593" providerId="LiveId" clId="{54BD5238-1648-487D-8D3A-1B3170203DD7}" dt="2022-11-21T16:53:24.031" v="4313"/>
        <pc:sldMkLst>
          <pc:docMk/>
          <pc:sldMk cId="2840133639" sldId="1549"/>
        </pc:sldMkLst>
        <pc:spChg chg="mod">
          <ac:chgData name="伊健 杜" userId="e69aded81da48593" providerId="LiveId" clId="{54BD5238-1648-487D-8D3A-1B3170203DD7}" dt="2022-11-21T16:53:24.031" v="4313"/>
          <ac:spMkLst>
            <pc:docMk/>
            <pc:sldMk cId="2840133639" sldId="1549"/>
            <ac:spMk id="2" creationId="{10304424-DB4A-36E7-9E0D-D32A5DD0F26C}"/>
          </ac:spMkLst>
        </pc:spChg>
        <pc:spChg chg="mod">
          <ac:chgData name="伊健 杜" userId="e69aded81da48593" providerId="LiveId" clId="{54BD5238-1648-487D-8D3A-1B3170203DD7}" dt="2022-11-21T16:53:24.031" v="4313"/>
          <ac:spMkLst>
            <pc:docMk/>
            <pc:sldMk cId="2840133639" sldId="1549"/>
            <ac:spMk id="5" creationId="{E7287B0E-EF55-E721-8EFA-9A9183C0EDF9}"/>
          </ac:spMkLst>
        </pc:spChg>
        <pc:picChg chg="del">
          <ac:chgData name="伊健 杜" userId="e69aded81da48593" providerId="LiveId" clId="{54BD5238-1648-487D-8D3A-1B3170203DD7}" dt="2022-11-21T16:04:44.371" v="3480" actId="478"/>
          <ac:picMkLst>
            <pc:docMk/>
            <pc:sldMk cId="2840133639" sldId="1549"/>
            <ac:picMk id="18434" creationId="{EF2AC82D-10E7-23E5-9B9F-696F25C4BDD4}"/>
          </ac:picMkLst>
        </pc:picChg>
        <pc:picChg chg="add mod">
          <ac:chgData name="伊健 杜" userId="e69aded81da48593" providerId="LiveId" clId="{54BD5238-1648-487D-8D3A-1B3170203DD7}" dt="2022-11-21T16:06:57.251" v="3625" actId="1076"/>
          <ac:picMkLst>
            <pc:docMk/>
            <pc:sldMk cId="2840133639" sldId="1549"/>
            <ac:picMk id="19458" creationId="{DC68363A-0A02-CABB-C3C3-14B711FB35EF}"/>
          </ac:picMkLst>
        </pc:picChg>
      </pc:sldChg>
      <pc:sldChg chg="modSp add mod">
        <pc:chgData name="伊健 杜" userId="e69aded81da48593" providerId="LiveId" clId="{54BD5238-1648-487D-8D3A-1B3170203DD7}" dt="2022-11-21T16:53:24.031" v="4313"/>
        <pc:sldMkLst>
          <pc:docMk/>
          <pc:sldMk cId="2423772382" sldId="1550"/>
        </pc:sldMkLst>
        <pc:spChg chg="mod">
          <ac:chgData name="伊健 杜" userId="e69aded81da48593" providerId="LiveId" clId="{54BD5238-1648-487D-8D3A-1B3170203DD7}" dt="2022-11-21T16:53:24.031" v="4313"/>
          <ac:spMkLst>
            <pc:docMk/>
            <pc:sldMk cId="2423772382" sldId="1550"/>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224052034" sldId="1551"/>
        </pc:sldMkLst>
        <pc:spChg chg="mod">
          <ac:chgData name="伊健 杜" userId="e69aded81da48593" providerId="LiveId" clId="{54BD5238-1648-487D-8D3A-1B3170203DD7}" dt="2022-11-21T16:53:24.031" v="4313"/>
          <ac:spMkLst>
            <pc:docMk/>
            <pc:sldMk cId="4224052034" sldId="1551"/>
            <ac:spMk id="2" creationId="{1302A11A-625D-774F-23B3-739301B530C3}"/>
          </ac:spMkLst>
        </pc:spChg>
        <pc:spChg chg="mod">
          <ac:chgData name="伊健 杜" userId="e69aded81da48593" providerId="LiveId" clId="{54BD5238-1648-487D-8D3A-1B3170203DD7}" dt="2022-11-21T16:53:24.031" v="4313"/>
          <ac:spMkLst>
            <pc:docMk/>
            <pc:sldMk cId="4224052034" sldId="1551"/>
            <ac:spMk id="3" creationId="{ABC6FAE7-B0DC-C53F-ABA7-511046C801BC}"/>
          </ac:spMkLst>
        </pc:spChg>
        <pc:picChg chg="del">
          <ac:chgData name="伊健 杜" userId="e69aded81da48593" providerId="LiveId" clId="{54BD5238-1648-487D-8D3A-1B3170203DD7}" dt="2022-11-21T16:24:21.973" v="3897" actId="478"/>
          <ac:picMkLst>
            <pc:docMk/>
            <pc:sldMk cId="4224052034" sldId="1551"/>
            <ac:picMk id="3074" creationId="{0CE98550-A9CF-A393-31F9-ACD5FE66B22B}"/>
          </ac:picMkLst>
        </pc:picChg>
        <pc:picChg chg="add mod">
          <ac:chgData name="伊健 杜" userId="e69aded81da48593" providerId="LiveId" clId="{54BD5238-1648-487D-8D3A-1B3170203DD7}" dt="2022-11-21T16:46:08.478" v="3901" actId="1076"/>
          <ac:picMkLst>
            <pc:docMk/>
            <pc:sldMk cId="4224052034" sldId="1551"/>
            <ac:picMk id="20482" creationId="{949238C3-2726-09E2-0F8E-9A20E78F2170}"/>
          </ac:picMkLst>
        </pc:picChg>
      </pc:sldChg>
      <pc:sldChg chg="addSp delSp modSp add mod">
        <pc:chgData name="伊健 杜" userId="e69aded81da48593" providerId="LiveId" clId="{54BD5238-1648-487D-8D3A-1B3170203DD7}" dt="2022-11-21T16:53:24.031" v="4313"/>
        <pc:sldMkLst>
          <pc:docMk/>
          <pc:sldMk cId="3639187811" sldId="1552"/>
        </pc:sldMkLst>
        <pc:spChg chg="mod">
          <ac:chgData name="伊健 杜" userId="e69aded81da48593" providerId="LiveId" clId="{54BD5238-1648-487D-8D3A-1B3170203DD7}" dt="2022-11-21T16:53:24.031" v="4313"/>
          <ac:spMkLst>
            <pc:docMk/>
            <pc:sldMk cId="3639187811" sldId="1552"/>
            <ac:spMk id="2" creationId="{1302A11A-625D-774F-23B3-739301B530C3}"/>
          </ac:spMkLst>
        </pc:spChg>
        <pc:spChg chg="mod">
          <ac:chgData name="伊健 杜" userId="e69aded81da48593" providerId="LiveId" clId="{54BD5238-1648-487D-8D3A-1B3170203DD7}" dt="2022-11-21T16:53:24.031" v="4313"/>
          <ac:spMkLst>
            <pc:docMk/>
            <pc:sldMk cId="3639187811" sldId="1552"/>
            <ac:spMk id="3" creationId="{ABC6FAE7-B0DC-C53F-ABA7-511046C801BC}"/>
          </ac:spMkLst>
        </pc:spChg>
        <pc:picChg chg="del">
          <ac:chgData name="伊健 杜" userId="e69aded81da48593" providerId="LiveId" clId="{54BD5238-1648-487D-8D3A-1B3170203DD7}" dt="2022-11-21T16:46:14.801" v="3903" actId="478"/>
          <ac:picMkLst>
            <pc:docMk/>
            <pc:sldMk cId="3639187811" sldId="1552"/>
            <ac:picMk id="20482" creationId="{949238C3-2726-09E2-0F8E-9A20E78F2170}"/>
          </ac:picMkLst>
        </pc:picChg>
        <pc:picChg chg="add mod">
          <ac:chgData name="伊健 杜" userId="e69aded81da48593" providerId="LiveId" clId="{54BD5238-1648-487D-8D3A-1B3170203DD7}" dt="2022-11-21T16:47:45.198" v="4034" actId="1076"/>
          <ac:picMkLst>
            <pc:docMk/>
            <pc:sldMk cId="3639187811" sldId="1552"/>
            <ac:picMk id="21506" creationId="{159CFD11-708F-2165-DC6C-35E3B3BDF9A7}"/>
          </ac:picMkLst>
        </pc:picChg>
        <pc:picChg chg="add mod">
          <ac:chgData name="伊健 杜" userId="e69aded81da48593" providerId="LiveId" clId="{54BD5238-1648-487D-8D3A-1B3170203DD7}" dt="2022-11-21T16:49:17.428" v="4038" actId="1076"/>
          <ac:picMkLst>
            <pc:docMk/>
            <pc:sldMk cId="3639187811" sldId="1552"/>
            <ac:picMk id="21508" creationId="{0451574C-17E1-D101-45B6-A0D178F07628}"/>
          </ac:picMkLst>
        </pc:picChg>
      </pc:sldChg>
      <pc:sldChg chg="addSp delSp modSp add mod">
        <pc:chgData name="伊健 杜" userId="e69aded81da48593" providerId="LiveId" clId="{54BD5238-1648-487D-8D3A-1B3170203DD7}" dt="2022-11-21T16:53:24.031" v="4313"/>
        <pc:sldMkLst>
          <pc:docMk/>
          <pc:sldMk cId="21063674" sldId="1553"/>
        </pc:sldMkLst>
        <pc:spChg chg="mod">
          <ac:chgData name="伊健 杜" userId="e69aded81da48593" providerId="LiveId" clId="{54BD5238-1648-487D-8D3A-1B3170203DD7}" dt="2022-11-21T16:53:24.031" v="4313"/>
          <ac:spMkLst>
            <pc:docMk/>
            <pc:sldMk cId="21063674" sldId="1553"/>
            <ac:spMk id="2" creationId="{1302A11A-625D-774F-23B3-739301B530C3}"/>
          </ac:spMkLst>
        </pc:spChg>
        <pc:spChg chg="mod">
          <ac:chgData name="伊健 杜" userId="e69aded81da48593" providerId="LiveId" clId="{54BD5238-1648-487D-8D3A-1B3170203DD7}" dt="2022-11-21T16:53:24.031" v="4313"/>
          <ac:spMkLst>
            <pc:docMk/>
            <pc:sldMk cId="21063674" sldId="1553"/>
            <ac:spMk id="3" creationId="{ABC6FAE7-B0DC-C53F-ABA7-511046C801BC}"/>
          </ac:spMkLst>
        </pc:spChg>
        <pc:picChg chg="del">
          <ac:chgData name="伊健 杜" userId="e69aded81da48593" providerId="LiveId" clId="{54BD5238-1648-487D-8D3A-1B3170203DD7}" dt="2022-11-21T16:49:27.749" v="4040" actId="478"/>
          <ac:picMkLst>
            <pc:docMk/>
            <pc:sldMk cId="21063674" sldId="1553"/>
            <ac:picMk id="21506" creationId="{159CFD11-708F-2165-DC6C-35E3B3BDF9A7}"/>
          </ac:picMkLst>
        </pc:picChg>
        <pc:picChg chg="del">
          <ac:chgData name="伊健 杜" userId="e69aded81da48593" providerId="LiveId" clId="{54BD5238-1648-487D-8D3A-1B3170203DD7}" dt="2022-11-21T16:49:27.749" v="4040" actId="478"/>
          <ac:picMkLst>
            <pc:docMk/>
            <pc:sldMk cId="21063674" sldId="1553"/>
            <ac:picMk id="21508" creationId="{0451574C-17E1-D101-45B6-A0D178F07628}"/>
          </ac:picMkLst>
        </pc:picChg>
        <pc:picChg chg="add mod">
          <ac:chgData name="伊健 杜" userId="e69aded81da48593" providerId="LiveId" clId="{54BD5238-1648-487D-8D3A-1B3170203DD7}" dt="2022-11-21T16:51:59.408" v="4155" actId="1076"/>
          <ac:picMkLst>
            <pc:docMk/>
            <pc:sldMk cId="21063674" sldId="1553"/>
            <ac:picMk id="22530" creationId="{56654BB0-70AA-571C-6E31-74DE2386B0DD}"/>
          </ac:picMkLst>
        </pc:picChg>
      </pc:sldChg>
      <pc:sldChg chg="modSp add mod">
        <pc:chgData name="伊健 杜" userId="e69aded81da48593" providerId="LiveId" clId="{54BD5238-1648-487D-8D3A-1B3170203DD7}" dt="2022-11-21T16:53:24.031" v="4313"/>
        <pc:sldMkLst>
          <pc:docMk/>
          <pc:sldMk cId="914621251" sldId="1554"/>
        </pc:sldMkLst>
        <pc:spChg chg="mod">
          <ac:chgData name="伊健 杜" userId="e69aded81da48593" providerId="LiveId" clId="{54BD5238-1648-487D-8D3A-1B3170203DD7}" dt="2022-11-21T16:53:24.031" v="4313"/>
          <ac:spMkLst>
            <pc:docMk/>
            <pc:sldMk cId="914621251" sldId="1554"/>
            <ac:spMk id="4" creationId="{2CD63A4E-E37B-41A6-9090-C7BF9F9D4BD7}"/>
          </ac:spMkLst>
        </pc:spChg>
      </pc:sldChg>
      <pc:sldChg chg="modSp add mod">
        <pc:chgData name="伊健 杜" userId="e69aded81da48593" providerId="LiveId" clId="{54BD5238-1648-487D-8D3A-1B3170203DD7}" dt="2022-11-21T16:53:24.031" v="4313"/>
        <pc:sldMkLst>
          <pc:docMk/>
          <pc:sldMk cId="2921546110" sldId="1555"/>
        </pc:sldMkLst>
        <pc:spChg chg="mod">
          <ac:chgData name="伊健 杜" userId="e69aded81da48593" providerId="LiveId" clId="{54BD5238-1648-487D-8D3A-1B3170203DD7}" dt="2022-11-21T16:53:24.031" v="4313"/>
          <ac:spMkLst>
            <pc:docMk/>
            <pc:sldMk cId="2921546110" sldId="1555"/>
            <ac:spMk id="4" creationId="{2CD63A4E-E37B-41A6-9090-C7BF9F9D4BD7}"/>
          </ac:spMkLst>
        </pc:spChg>
      </pc:sldChg>
      <pc:sldChg chg="addSp modSp add mod">
        <pc:chgData name="伊健 杜" userId="e69aded81da48593" providerId="LiveId" clId="{54BD5238-1648-487D-8D3A-1B3170203DD7}" dt="2022-11-21T16:53:24.031" v="4313"/>
        <pc:sldMkLst>
          <pc:docMk/>
          <pc:sldMk cId="1957551711" sldId="1556"/>
        </pc:sldMkLst>
        <pc:spChg chg="mod">
          <ac:chgData name="伊健 杜" userId="e69aded81da48593" providerId="LiveId" clId="{54BD5238-1648-487D-8D3A-1B3170203DD7}" dt="2022-11-21T16:53:24.031" v="4313"/>
          <ac:spMkLst>
            <pc:docMk/>
            <pc:sldMk cId="1957551711" sldId="1556"/>
            <ac:spMk id="4" creationId="{2CD63A4E-E37B-41A6-9090-C7BF9F9D4BD7}"/>
          </ac:spMkLst>
        </pc:spChg>
        <pc:picChg chg="add mod">
          <ac:chgData name="伊健 杜" userId="e69aded81da48593" providerId="LiveId" clId="{54BD5238-1648-487D-8D3A-1B3170203DD7}" dt="2022-11-21T16:53:21.020" v="4312" actId="1076"/>
          <ac:picMkLst>
            <pc:docMk/>
            <pc:sldMk cId="1957551711" sldId="1556"/>
            <ac:picMk id="23554" creationId="{064D004B-6BA1-3668-99C5-EA471D3102F9}"/>
          </ac:picMkLst>
        </pc:picChg>
      </pc:sldChg>
    </pc:docChg>
  </pc:docChgLst>
  <pc:docChgLst>
    <pc:chgData name="伊健 杜" userId="e69aded81da48593" providerId="LiveId" clId="{93C8A2E2-6AB2-4582-8D39-C3794001DA4A}"/>
    <pc:docChg chg="undo custSel addSld delSld modSld sldOrd">
      <pc:chgData name="伊健 杜" userId="e69aded81da48593" providerId="LiveId" clId="{93C8A2E2-6AB2-4582-8D39-C3794001DA4A}" dt="2022-11-16T15:12:40.309" v="5954" actId="478"/>
      <pc:docMkLst>
        <pc:docMk/>
      </pc:docMkLst>
      <pc:sldChg chg="del">
        <pc:chgData name="伊健 杜" userId="e69aded81da48593" providerId="LiveId" clId="{93C8A2E2-6AB2-4582-8D39-C3794001DA4A}" dt="2022-11-15T04:20:19.247" v="0" actId="47"/>
        <pc:sldMkLst>
          <pc:docMk/>
          <pc:sldMk cId="90922646" sldId="1372"/>
        </pc:sldMkLst>
      </pc:sldChg>
      <pc:sldChg chg="del">
        <pc:chgData name="伊健 杜" userId="e69aded81da48593" providerId="LiveId" clId="{93C8A2E2-6AB2-4582-8D39-C3794001DA4A}" dt="2022-11-15T04:20:19.247" v="0" actId="47"/>
        <pc:sldMkLst>
          <pc:docMk/>
          <pc:sldMk cId="449833426" sldId="1373"/>
        </pc:sldMkLst>
      </pc:sldChg>
      <pc:sldChg chg="addSp modSp mod">
        <pc:chgData name="伊健 杜" userId="e69aded81da48593" providerId="LiveId" clId="{93C8A2E2-6AB2-4582-8D39-C3794001DA4A}" dt="2022-11-15T15:01:41.409" v="5120"/>
        <pc:sldMkLst>
          <pc:docMk/>
          <pc:sldMk cId="1448871973" sldId="1416"/>
        </pc:sldMkLst>
        <pc:spChg chg="add mod">
          <ac:chgData name="伊健 杜" userId="e69aded81da48593" providerId="LiveId" clId="{93C8A2E2-6AB2-4582-8D39-C3794001DA4A}" dt="2022-11-15T15:01:41.409" v="5120"/>
          <ac:spMkLst>
            <pc:docMk/>
            <pc:sldMk cId="1448871973" sldId="1416"/>
            <ac:spMk id="3" creationId="{643EE2B6-36EF-3BDD-DD27-09B2A2DAA7C7}"/>
          </ac:spMkLst>
        </pc:spChg>
        <pc:picChg chg="add mod">
          <ac:chgData name="伊健 杜" userId="e69aded81da48593" providerId="LiveId" clId="{93C8A2E2-6AB2-4582-8D39-C3794001DA4A}" dt="2022-11-15T14:39:02.516" v="4779" actId="1076"/>
          <ac:picMkLst>
            <pc:docMk/>
            <pc:sldMk cId="1448871973" sldId="1416"/>
            <ac:picMk id="2" creationId="{E6938CC7-32C3-B644-6BF0-96DB5164831D}"/>
          </ac:picMkLst>
        </pc:picChg>
      </pc:sldChg>
      <pc:sldChg chg="addSp delSp modSp mod ord">
        <pc:chgData name="伊健 杜" userId="e69aded81da48593" providerId="LiveId" clId="{93C8A2E2-6AB2-4582-8D39-C3794001DA4A}" dt="2022-11-16T03:55:47.144" v="5246"/>
        <pc:sldMkLst>
          <pc:docMk/>
          <pc:sldMk cId="772246356" sldId="1417"/>
        </pc:sldMkLst>
        <pc:spChg chg="mod">
          <ac:chgData name="伊健 杜" userId="e69aded81da48593" providerId="LiveId" clId="{93C8A2E2-6AB2-4582-8D39-C3794001DA4A}" dt="2022-11-15T14:07:54.721" v="3118" actId="20577"/>
          <ac:spMkLst>
            <pc:docMk/>
            <pc:sldMk cId="772246356" sldId="1417"/>
            <ac:spMk id="2" creationId="{1302A11A-625D-774F-23B3-739301B530C3}"/>
          </ac:spMkLst>
        </pc:spChg>
        <pc:spChg chg="mod">
          <ac:chgData name="伊健 杜" userId="e69aded81da48593" providerId="LiveId" clId="{93C8A2E2-6AB2-4582-8D39-C3794001DA4A}" dt="2022-11-16T03:55:47.144" v="5246"/>
          <ac:spMkLst>
            <pc:docMk/>
            <pc:sldMk cId="772246356" sldId="1417"/>
            <ac:spMk id="3" creationId="{ABC6FAE7-B0DC-C53F-ABA7-511046C801BC}"/>
          </ac:spMkLst>
        </pc:spChg>
        <pc:spChg chg="del">
          <ac:chgData name="伊健 杜" userId="e69aded81da48593" providerId="LiveId" clId="{93C8A2E2-6AB2-4582-8D39-C3794001DA4A}" dt="2022-11-15T13:52:36.563" v="2547" actId="478"/>
          <ac:spMkLst>
            <pc:docMk/>
            <pc:sldMk cId="772246356" sldId="1417"/>
            <ac:spMk id="8" creationId="{0438729B-0F82-A5C2-5BC7-7451302EC36A}"/>
          </ac:spMkLst>
        </pc:spChg>
        <pc:picChg chg="add mod">
          <ac:chgData name="伊健 杜" userId="e69aded81da48593" providerId="LiveId" clId="{93C8A2E2-6AB2-4582-8D39-C3794001DA4A}" dt="2022-11-15T13:55:57.851" v="2573" actId="1076"/>
          <ac:picMkLst>
            <pc:docMk/>
            <pc:sldMk cId="772246356" sldId="1417"/>
            <ac:picMk id="4" creationId="{B7A1AC26-2E73-B94F-8933-F002AD40A87C}"/>
          </ac:picMkLst>
        </pc:picChg>
        <pc:picChg chg="add mod">
          <ac:chgData name="伊健 杜" userId="e69aded81da48593" providerId="LiveId" clId="{93C8A2E2-6AB2-4582-8D39-C3794001DA4A}" dt="2022-11-15T13:55:53.059" v="2569" actId="1076"/>
          <ac:picMkLst>
            <pc:docMk/>
            <pc:sldMk cId="772246356" sldId="1417"/>
            <ac:picMk id="5" creationId="{E4542C6A-FC17-9734-6AAC-DE73FC742BF5}"/>
          </ac:picMkLst>
        </pc:picChg>
        <pc:picChg chg="add mod">
          <ac:chgData name="伊健 杜" userId="e69aded81da48593" providerId="LiveId" clId="{93C8A2E2-6AB2-4582-8D39-C3794001DA4A}" dt="2022-11-15T13:54:08.128" v="2549" actId="1076"/>
          <ac:picMkLst>
            <pc:docMk/>
            <pc:sldMk cId="772246356" sldId="1417"/>
            <ac:picMk id="8194" creationId="{B28FE505-DC2F-157D-72EB-4D50F32C2EDF}"/>
          </ac:picMkLst>
        </pc:picChg>
        <pc:picChg chg="add mod">
          <ac:chgData name="伊健 杜" userId="e69aded81da48593" providerId="LiveId" clId="{93C8A2E2-6AB2-4582-8D39-C3794001DA4A}" dt="2022-11-15T13:55:56.939" v="2572" actId="1076"/>
          <ac:picMkLst>
            <pc:docMk/>
            <pc:sldMk cId="772246356" sldId="1417"/>
            <ac:picMk id="8196" creationId="{8A1739C8-04BD-30AF-0434-6A0AF6169BD5}"/>
          </ac:picMkLst>
        </pc:picChg>
        <pc:picChg chg="add mod">
          <ac:chgData name="伊健 杜" userId="e69aded81da48593" providerId="LiveId" clId="{93C8A2E2-6AB2-4582-8D39-C3794001DA4A}" dt="2022-11-15T13:55:54.266" v="2570" actId="1076"/>
          <ac:picMkLst>
            <pc:docMk/>
            <pc:sldMk cId="772246356" sldId="1417"/>
            <ac:picMk id="8198" creationId="{73EEAE31-0CFC-5804-1985-7A478ED743D9}"/>
          </ac:picMkLst>
        </pc:picChg>
        <pc:picChg chg="add mod">
          <ac:chgData name="伊健 杜" userId="e69aded81da48593" providerId="LiveId" clId="{93C8A2E2-6AB2-4582-8D39-C3794001DA4A}" dt="2022-11-15T13:55:27.096" v="2562" actId="1076"/>
          <ac:picMkLst>
            <pc:docMk/>
            <pc:sldMk cId="772246356" sldId="1417"/>
            <ac:picMk id="8200" creationId="{22406CC3-0ED8-708B-89F3-D73448D24AEB}"/>
          </ac:picMkLst>
        </pc:picChg>
      </pc:sldChg>
      <pc:sldChg chg="del ord">
        <pc:chgData name="伊健 杜" userId="e69aded81da48593" providerId="LiveId" clId="{93C8A2E2-6AB2-4582-8D39-C3794001DA4A}" dt="2022-11-15T13:57:33.034" v="2696" actId="47"/>
        <pc:sldMkLst>
          <pc:docMk/>
          <pc:sldMk cId="1212169619" sldId="1418"/>
        </pc:sldMkLst>
      </pc:sldChg>
      <pc:sldChg chg="del">
        <pc:chgData name="伊健 杜" userId="e69aded81da48593" providerId="LiveId" clId="{93C8A2E2-6AB2-4582-8D39-C3794001DA4A}" dt="2022-11-15T04:20:19.247" v="0" actId="47"/>
        <pc:sldMkLst>
          <pc:docMk/>
          <pc:sldMk cId="3669796521" sldId="1419"/>
        </pc:sldMkLst>
      </pc:sldChg>
      <pc:sldChg chg="del">
        <pc:chgData name="伊健 杜" userId="e69aded81da48593" providerId="LiveId" clId="{93C8A2E2-6AB2-4582-8D39-C3794001DA4A}" dt="2022-11-15T04:20:19.247" v="0" actId="47"/>
        <pc:sldMkLst>
          <pc:docMk/>
          <pc:sldMk cId="4028858739" sldId="1420"/>
        </pc:sldMkLst>
      </pc:sldChg>
      <pc:sldChg chg="del">
        <pc:chgData name="伊健 杜" userId="e69aded81da48593" providerId="LiveId" clId="{93C8A2E2-6AB2-4582-8D39-C3794001DA4A}" dt="2022-11-15T04:20:19.247" v="0" actId="47"/>
        <pc:sldMkLst>
          <pc:docMk/>
          <pc:sldMk cId="3886600310" sldId="1421"/>
        </pc:sldMkLst>
      </pc:sldChg>
      <pc:sldChg chg="del">
        <pc:chgData name="伊健 杜" userId="e69aded81da48593" providerId="LiveId" clId="{93C8A2E2-6AB2-4582-8D39-C3794001DA4A}" dt="2022-11-15T04:20:19.247" v="0" actId="47"/>
        <pc:sldMkLst>
          <pc:docMk/>
          <pc:sldMk cId="708181604" sldId="1422"/>
        </pc:sldMkLst>
      </pc:sldChg>
      <pc:sldChg chg="del">
        <pc:chgData name="伊健 杜" userId="e69aded81da48593" providerId="LiveId" clId="{93C8A2E2-6AB2-4582-8D39-C3794001DA4A}" dt="2022-11-15T04:20:19.247" v="0" actId="47"/>
        <pc:sldMkLst>
          <pc:docMk/>
          <pc:sldMk cId="2773464825" sldId="1423"/>
        </pc:sldMkLst>
      </pc:sldChg>
      <pc:sldChg chg="del">
        <pc:chgData name="伊健 杜" userId="e69aded81da48593" providerId="LiveId" clId="{93C8A2E2-6AB2-4582-8D39-C3794001DA4A}" dt="2022-11-15T04:20:19.247" v="0" actId="47"/>
        <pc:sldMkLst>
          <pc:docMk/>
          <pc:sldMk cId="1384512412" sldId="1424"/>
        </pc:sldMkLst>
      </pc:sldChg>
      <pc:sldChg chg="del">
        <pc:chgData name="伊健 杜" userId="e69aded81da48593" providerId="LiveId" clId="{93C8A2E2-6AB2-4582-8D39-C3794001DA4A}" dt="2022-11-15T04:20:19.247" v="0" actId="47"/>
        <pc:sldMkLst>
          <pc:docMk/>
          <pc:sldMk cId="52287951" sldId="1425"/>
        </pc:sldMkLst>
      </pc:sldChg>
      <pc:sldChg chg="del">
        <pc:chgData name="伊健 杜" userId="e69aded81da48593" providerId="LiveId" clId="{93C8A2E2-6AB2-4582-8D39-C3794001DA4A}" dt="2022-11-15T04:20:19.247" v="0" actId="47"/>
        <pc:sldMkLst>
          <pc:docMk/>
          <pc:sldMk cId="3617327801" sldId="1426"/>
        </pc:sldMkLst>
      </pc:sldChg>
      <pc:sldChg chg="del">
        <pc:chgData name="伊健 杜" userId="e69aded81da48593" providerId="LiveId" clId="{93C8A2E2-6AB2-4582-8D39-C3794001DA4A}" dt="2022-11-15T04:20:19.247" v="0" actId="47"/>
        <pc:sldMkLst>
          <pc:docMk/>
          <pc:sldMk cId="2376671682" sldId="1427"/>
        </pc:sldMkLst>
      </pc:sldChg>
      <pc:sldChg chg="del">
        <pc:chgData name="伊健 杜" userId="e69aded81da48593" providerId="LiveId" clId="{93C8A2E2-6AB2-4582-8D39-C3794001DA4A}" dt="2022-11-15T04:20:19.247" v="0" actId="47"/>
        <pc:sldMkLst>
          <pc:docMk/>
          <pc:sldMk cId="1728265304" sldId="1428"/>
        </pc:sldMkLst>
      </pc:sldChg>
      <pc:sldChg chg="del">
        <pc:chgData name="伊健 杜" userId="e69aded81da48593" providerId="LiveId" clId="{93C8A2E2-6AB2-4582-8D39-C3794001DA4A}" dt="2022-11-15T04:20:19.247" v="0" actId="47"/>
        <pc:sldMkLst>
          <pc:docMk/>
          <pc:sldMk cId="1514705370" sldId="1429"/>
        </pc:sldMkLst>
      </pc:sldChg>
      <pc:sldChg chg="del">
        <pc:chgData name="伊健 杜" userId="e69aded81da48593" providerId="LiveId" clId="{93C8A2E2-6AB2-4582-8D39-C3794001DA4A}" dt="2022-11-15T04:20:19.247" v="0" actId="47"/>
        <pc:sldMkLst>
          <pc:docMk/>
          <pc:sldMk cId="1074578269" sldId="1430"/>
        </pc:sldMkLst>
      </pc:sldChg>
      <pc:sldChg chg="del">
        <pc:chgData name="伊健 杜" userId="e69aded81da48593" providerId="LiveId" clId="{93C8A2E2-6AB2-4582-8D39-C3794001DA4A}" dt="2022-11-15T04:20:19.247" v="0" actId="47"/>
        <pc:sldMkLst>
          <pc:docMk/>
          <pc:sldMk cId="3110603941" sldId="1431"/>
        </pc:sldMkLst>
      </pc:sldChg>
      <pc:sldChg chg="del">
        <pc:chgData name="伊健 杜" userId="e69aded81da48593" providerId="LiveId" clId="{93C8A2E2-6AB2-4582-8D39-C3794001DA4A}" dt="2022-11-15T04:20:19.247" v="0" actId="47"/>
        <pc:sldMkLst>
          <pc:docMk/>
          <pc:sldMk cId="1360496025" sldId="1432"/>
        </pc:sldMkLst>
      </pc:sldChg>
      <pc:sldChg chg="del">
        <pc:chgData name="伊健 杜" userId="e69aded81da48593" providerId="LiveId" clId="{93C8A2E2-6AB2-4582-8D39-C3794001DA4A}" dt="2022-11-15T04:20:19.247" v="0" actId="47"/>
        <pc:sldMkLst>
          <pc:docMk/>
          <pc:sldMk cId="1376590941" sldId="1433"/>
        </pc:sldMkLst>
      </pc:sldChg>
      <pc:sldChg chg="del">
        <pc:chgData name="伊健 杜" userId="e69aded81da48593" providerId="LiveId" clId="{93C8A2E2-6AB2-4582-8D39-C3794001DA4A}" dt="2022-11-15T04:20:19.247" v="0" actId="47"/>
        <pc:sldMkLst>
          <pc:docMk/>
          <pc:sldMk cId="3212442284" sldId="1434"/>
        </pc:sldMkLst>
      </pc:sldChg>
      <pc:sldChg chg="del">
        <pc:chgData name="伊健 杜" userId="e69aded81da48593" providerId="LiveId" clId="{93C8A2E2-6AB2-4582-8D39-C3794001DA4A}" dt="2022-11-15T04:20:19.247" v="0" actId="47"/>
        <pc:sldMkLst>
          <pc:docMk/>
          <pc:sldMk cId="4148429377" sldId="1435"/>
        </pc:sldMkLst>
      </pc:sldChg>
      <pc:sldChg chg="del">
        <pc:chgData name="伊健 杜" userId="e69aded81da48593" providerId="LiveId" clId="{93C8A2E2-6AB2-4582-8D39-C3794001DA4A}" dt="2022-11-15T04:20:19.247" v="0" actId="47"/>
        <pc:sldMkLst>
          <pc:docMk/>
          <pc:sldMk cId="3749997224" sldId="1436"/>
        </pc:sldMkLst>
      </pc:sldChg>
      <pc:sldChg chg="del">
        <pc:chgData name="伊健 杜" userId="e69aded81da48593" providerId="LiveId" clId="{93C8A2E2-6AB2-4582-8D39-C3794001DA4A}" dt="2022-11-15T04:20:19.247" v="0" actId="47"/>
        <pc:sldMkLst>
          <pc:docMk/>
          <pc:sldMk cId="2829787781" sldId="1437"/>
        </pc:sldMkLst>
      </pc:sldChg>
      <pc:sldChg chg="del">
        <pc:chgData name="伊健 杜" userId="e69aded81da48593" providerId="LiveId" clId="{93C8A2E2-6AB2-4582-8D39-C3794001DA4A}" dt="2022-11-15T04:20:19.247" v="0" actId="47"/>
        <pc:sldMkLst>
          <pc:docMk/>
          <pc:sldMk cId="3748470082" sldId="1438"/>
        </pc:sldMkLst>
      </pc:sldChg>
      <pc:sldChg chg="del">
        <pc:chgData name="伊健 杜" userId="e69aded81da48593" providerId="LiveId" clId="{93C8A2E2-6AB2-4582-8D39-C3794001DA4A}" dt="2022-11-15T04:20:19.247" v="0" actId="47"/>
        <pc:sldMkLst>
          <pc:docMk/>
          <pc:sldMk cId="1651208866" sldId="1439"/>
        </pc:sldMkLst>
      </pc:sldChg>
      <pc:sldChg chg="del">
        <pc:chgData name="伊健 杜" userId="e69aded81da48593" providerId="LiveId" clId="{93C8A2E2-6AB2-4582-8D39-C3794001DA4A}" dt="2022-11-15T04:20:19.247" v="0" actId="47"/>
        <pc:sldMkLst>
          <pc:docMk/>
          <pc:sldMk cId="778565629" sldId="1440"/>
        </pc:sldMkLst>
      </pc:sldChg>
      <pc:sldChg chg="del">
        <pc:chgData name="伊健 杜" userId="e69aded81da48593" providerId="LiveId" clId="{93C8A2E2-6AB2-4582-8D39-C3794001DA4A}" dt="2022-11-15T04:20:19.247" v="0" actId="47"/>
        <pc:sldMkLst>
          <pc:docMk/>
          <pc:sldMk cId="1998223275" sldId="1441"/>
        </pc:sldMkLst>
      </pc:sldChg>
      <pc:sldChg chg="del">
        <pc:chgData name="伊健 杜" userId="e69aded81da48593" providerId="LiveId" clId="{93C8A2E2-6AB2-4582-8D39-C3794001DA4A}" dt="2022-11-15T04:20:19.247" v="0" actId="47"/>
        <pc:sldMkLst>
          <pc:docMk/>
          <pc:sldMk cId="2024699787" sldId="1442"/>
        </pc:sldMkLst>
      </pc:sldChg>
      <pc:sldChg chg="del">
        <pc:chgData name="伊健 杜" userId="e69aded81da48593" providerId="LiveId" clId="{93C8A2E2-6AB2-4582-8D39-C3794001DA4A}" dt="2022-11-15T04:20:19.247" v="0" actId="47"/>
        <pc:sldMkLst>
          <pc:docMk/>
          <pc:sldMk cId="329158389" sldId="1443"/>
        </pc:sldMkLst>
      </pc:sldChg>
      <pc:sldChg chg="del">
        <pc:chgData name="伊健 杜" userId="e69aded81da48593" providerId="LiveId" clId="{93C8A2E2-6AB2-4582-8D39-C3794001DA4A}" dt="2022-11-15T04:20:19.247" v="0" actId="47"/>
        <pc:sldMkLst>
          <pc:docMk/>
          <pc:sldMk cId="4062787218" sldId="1444"/>
        </pc:sldMkLst>
      </pc:sldChg>
      <pc:sldChg chg="del">
        <pc:chgData name="伊健 杜" userId="e69aded81da48593" providerId="LiveId" clId="{93C8A2E2-6AB2-4582-8D39-C3794001DA4A}" dt="2022-11-15T04:20:19.247" v="0" actId="47"/>
        <pc:sldMkLst>
          <pc:docMk/>
          <pc:sldMk cId="3563096706" sldId="1445"/>
        </pc:sldMkLst>
      </pc:sldChg>
      <pc:sldChg chg="del">
        <pc:chgData name="伊健 杜" userId="e69aded81da48593" providerId="LiveId" clId="{93C8A2E2-6AB2-4582-8D39-C3794001DA4A}" dt="2022-11-15T04:20:19.247" v="0" actId="47"/>
        <pc:sldMkLst>
          <pc:docMk/>
          <pc:sldMk cId="2595347586" sldId="1446"/>
        </pc:sldMkLst>
      </pc:sldChg>
      <pc:sldChg chg="del">
        <pc:chgData name="伊健 杜" userId="e69aded81da48593" providerId="LiveId" clId="{93C8A2E2-6AB2-4582-8D39-C3794001DA4A}" dt="2022-11-15T04:20:19.247" v="0" actId="47"/>
        <pc:sldMkLst>
          <pc:docMk/>
          <pc:sldMk cId="1521844240" sldId="1447"/>
        </pc:sldMkLst>
      </pc:sldChg>
      <pc:sldChg chg="del">
        <pc:chgData name="伊健 杜" userId="e69aded81da48593" providerId="LiveId" clId="{93C8A2E2-6AB2-4582-8D39-C3794001DA4A}" dt="2022-11-15T04:20:19.247" v="0" actId="47"/>
        <pc:sldMkLst>
          <pc:docMk/>
          <pc:sldMk cId="2189335945" sldId="1448"/>
        </pc:sldMkLst>
      </pc:sldChg>
      <pc:sldChg chg="del">
        <pc:chgData name="伊健 杜" userId="e69aded81da48593" providerId="LiveId" clId="{93C8A2E2-6AB2-4582-8D39-C3794001DA4A}" dt="2022-11-15T04:20:19.247" v="0" actId="47"/>
        <pc:sldMkLst>
          <pc:docMk/>
          <pc:sldMk cId="4108458019" sldId="1450"/>
        </pc:sldMkLst>
      </pc:sldChg>
      <pc:sldChg chg="del">
        <pc:chgData name="伊健 杜" userId="e69aded81da48593" providerId="LiveId" clId="{93C8A2E2-6AB2-4582-8D39-C3794001DA4A}" dt="2022-11-15T04:20:19.247" v="0" actId="47"/>
        <pc:sldMkLst>
          <pc:docMk/>
          <pc:sldMk cId="2055944880" sldId="1451"/>
        </pc:sldMkLst>
      </pc:sldChg>
      <pc:sldChg chg="del">
        <pc:chgData name="伊健 杜" userId="e69aded81da48593" providerId="LiveId" clId="{93C8A2E2-6AB2-4582-8D39-C3794001DA4A}" dt="2022-11-15T04:20:19.247" v="0" actId="47"/>
        <pc:sldMkLst>
          <pc:docMk/>
          <pc:sldMk cId="2036396173" sldId="1452"/>
        </pc:sldMkLst>
      </pc:sldChg>
      <pc:sldChg chg="del">
        <pc:chgData name="伊健 杜" userId="e69aded81da48593" providerId="LiveId" clId="{93C8A2E2-6AB2-4582-8D39-C3794001DA4A}" dt="2022-11-15T04:20:19.247" v="0" actId="47"/>
        <pc:sldMkLst>
          <pc:docMk/>
          <pc:sldMk cId="2750053049" sldId="1453"/>
        </pc:sldMkLst>
      </pc:sldChg>
      <pc:sldChg chg="del">
        <pc:chgData name="伊健 杜" userId="e69aded81da48593" providerId="LiveId" clId="{93C8A2E2-6AB2-4582-8D39-C3794001DA4A}" dt="2022-11-15T04:20:19.247" v="0" actId="47"/>
        <pc:sldMkLst>
          <pc:docMk/>
          <pc:sldMk cId="1585521088" sldId="1454"/>
        </pc:sldMkLst>
      </pc:sldChg>
      <pc:sldChg chg="del">
        <pc:chgData name="伊健 杜" userId="e69aded81da48593" providerId="LiveId" clId="{93C8A2E2-6AB2-4582-8D39-C3794001DA4A}" dt="2022-11-15T04:20:19.247" v="0" actId="47"/>
        <pc:sldMkLst>
          <pc:docMk/>
          <pc:sldMk cId="4052126815" sldId="1455"/>
        </pc:sldMkLst>
      </pc:sldChg>
      <pc:sldChg chg="del">
        <pc:chgData name="伊健 杜" userId="e69aded81da48593" providerId="LiveId" clId="{93C8A2E2-6AB2-4582-8D39-C3794001DA4A}" dt="2022-11-15T04:20:19.247" v="0" actId="47"/>
        <pc:sldMkLst>
          <pc:docMk/>
          <pc:sldMk cId="3884525527" sldId="1456"/>
        </pc:sldMkLst>
      </pc:sldChg>
      <pc:sldChg chg="del">
        <pc:chgData name="伊健 杜" userId="e69aded81da48593" providerId="LiveId" clId="{93C8A2E2-6AB2-4582-8D39-C3794001DA4A}" dt="2022-11-15T04:20:19.247" v="0" actId="47"/>
        <pc:sldMkLst>
          <pc:docMk/>
          <pc:sldMk cId="3641807255" sldId="1457"/>
        </pc:sldMkLst>
      </pc:sldChg>
      <pc:sldChg chg="del">
        <pc:chgData name="伊健 杜" userId="e69aded81da48593" providerId="LiveId" clId="{93C8A2E2-6AB2-4582-8D39-C3794001DA4A}" dt="2022-11-15T04:20:19.247" v="0" actId="47"/>
        <pc:sldMkLst>
          <pc:docMk/>
          <pc:sldMk cId="187311882" sldId="1458"/>
        </pc:sldMkLst>
      </pc:sldChg>
      <pc:sldChg chg="del">
        <pc:chgData name="伊健 杜" userId="e69aded81da48593" providerId="LiveId" clId="{93C8A2E2-6AB2-4582-8D39-C3794001DA4A}" dt="2022-11-15T04:20:19.247" v="0" actId="47"/>
        <pc:sldMkLst>
          <pc:docMk/>
          <pc:sldMk cId="2694867240" sldId="1459"/>
        </pc:sldMkLst>
      </pc:sldChg>
      <pc:sldChg chg="del">
        <pc:chgData name="伊健 杜" userId="e69aded81da48593" providerId="LiveId" clId="{93C8A2E2-6AB2-4582-8D39-C3794001DA4A}" dt="2022-11-15T04:20:19.247" v="0" actId="47"/>
        <pc:sldMkLst>
          <pc:docMk/>
          <pc:sldMk cId="2836874455" sldId="1460"/>
        </pc:sldMkLst>
      </pc:sldChg>
      <pc:sldChg chg="del">
        <pc:chgData name="伊健 杜" userId="e69aded81da48593" providerId="LiveId" clId="{93C8A2E2-6AB2-4582-8D39-C3794001DA4A}" dt="2022-11-16T11:23:56.504" v="5256" actId="47"/>
        <pc:sldMkLst>
          <pc:docMk/>
          <pc:sldMk cId="1574419231" sldId="1461"/>
        </pc:sldMkLst>
      </pc:sldChg>
      <pc:sldChg chg="del">
        <pc:chgData name="伊健 杜" userId="e69aded81da48593" providerId="LiveId" clId="{93C8A2E2-6AB2-4582-8D39-C3794001DA4A}" dt="2022-11-16T11:23:56.504" v="5256" actId="47"/>
        <pc:sldMkLst>
          <pc:docMk/>
          <pc:sldMk cId="2684770762" sldId="1462"/>
        </pc:sldMkLst>
      </pc:sldChg>
      <pc:sldChg chg="del">
        <pc:chgData name="伊健 杜" userId="e69aded81da48593" providerId="LiveId" clId="{93C8A2E2-6AB2-4582-8D39-C3794001DA4A}" dt="2022-11-16T11:23:56.504" v="5256" actId="47"/>
        <pc:sldMkLst>
          <pc:docMk/>
          <pc:sldMk cId="2801364716" sldId="1463"/>
        </pc:sldMkLst>
      </pc:sldChg>
      <pc:sldChg chg="del">
        <pc:chgData name="伊健 杜" userId="e69aded81da48593" providerId="LiveId" clId="{93C8A2E2-6AB2-4582-8D39-C3794001DA4A}" dt="2022-11-16T11:23:56.504" v="5256" actId="47"/>
        <pc:sldMkLst>
          <pc:docMk/>
          <pc:sldMk cId="723232856" sldId="1464"/>
        </pc:sldMkLst>
      </pc:sldChg>
      <pc:sldChg chg="addSp delSp modSp add mod">
        <pc:chgData name="伊健 杜" userId="e69aded81da48593" providerId="LiveId" clId="{93C8A2E2-6AB2-4582-8D39-C3794001DA4A}" dt="2022-11-15T15:01:41.409" v="5120"/>
        <pc:sldMkLst>
          <pc:docMk/>
          <pc:sldMk cId="3665493611" sldId="1465"/>
        </pc:sldMkLst>
        <pc:spChg chg="mod">
          <ac:chgData name="伊健 杜" userId="e69aded81da48593" providerId="LiveId" clId="{93C8A2E2-6AB2-4582-8D39-C3794001DA4A}" dt="2022-11-15T15:01:41.409" v="5120"/>
          <ac:spMkLst>
            <pc:docMk/>
            <pc:sldMk cId="3665493611" sldId="1465"/>
            <ac:spMk id="2" creationId="{10304424-DB4A-36E7-9E0D-D32A5DD0F26C}"/>
          </ac:spMkLst>
        </pc:spChg>
        <pc:spChg chg="mod">
          <ac:chgData name="伊健 杜" userId="e69aded81da48593" providerId="LiveId" clId="{93C8A2E2-6AB2-4582-8D39-C3794001DA4A}" dt="2022-11-15T15:01:41.409" v="5120"/>
          <ac:spMkLst>
            <pc:docMk/>
            <pc:sldMk cId="3665493611" sldId="1465"/>
            <ac:spMk id="5" creationId="{E7287B0E-EF55-E721-8EFA-9A9183C0EDF9}"/>
          </ac:spMkLst>
        </pc:spChg>
        <pc:picChg chg="add del mod">
          <ac:chgData name="伊健 杜" userId="e69aded81da48593" providerId="LiveId" clId="{93C8A2E2-6AB2-4582-8D39-C3794001DA4A}" dt="2022-11-15T06:06:21.273" v="361" actId="478"/>
          <ac:picMkLst>
            <pc:docMk/>
            <pc:sldMk cId="3665493611" sldId="1465"/>
            <ac:picMk id="1026" creationId="{8D8FCF44-D66F-E16B-DCC3-761B44A2FE8B}"/>
          </ac:picMkLst>
        </pc:picChg>
        <pc:picChg chg="add mod">
          <ac:chgData name="伊健 杜" userId="e69aded81da48593" providerId="LiveId" clId="{93C8A2E2-6AB2-4582-8D39-C3794001DA4A}" dt="2022-11-15T06:10:14.846" v="365" actId="1076"/>
          <ac:picMkLst>
            <pc:docMk/>
            <pc:sldMk cId="3665493611" sldId="1465"/>
            <ac:picMk id="1028" creationId="{E57BB68F-8C91-5B96-0E54-DEF2EF317411}"/>
          </ac:picMkLst>
        </pc:picChg>
        <pc:picChg chg="add mod">
          <ac:chgData name="伊健 杜" userId="e69aded81da48593" providerId="LiveId" clId="{93C8A2E2-6AB2-4582-8D39-C3794001DA4A}" dt="2022-11-15T06:10:54.868" v="370" actId="1076"/>
          <ac:picMkLst>
            <pc:docMk/>
            <pc:sldMk cId="3665493611" sldId="1465"/>
            <ac:picMk id="1030" creationId="{7A5C783C-7A56-1583-3C4A-A6930226303D}"/>
          </ac:picMkLst>
        </pc:picChg>
        <pc:picChg chg="del">
          <ac:chgData name="伊健 杜" userId="e69aded81da48593" providerId="LiveId" clId="{93C8A2E2-6AB2-4582-8D39-C3794001DA4A}" dt="2022-11-15T06:03:26.601" v="18" actId="478"/>
          <ac:picMkLst>
            <pc:docMk/>
            <pc:sldMk cId="3665493611" sldId="1465"/>
            <ac:picMk id="14338" creationId="{CC8AF4F0-0ED2-8325-0A32-90942108A075}"/>
          </ac:picMkLst>
        </pc:picChg>
      </pc:sldChg>
      <pc:sldChg chg="modSp add mod">
        <pc:chgData name="伊健 杜" userId="e69aded81da48593" providerId="LiveId" clId="{93C8A2E2-6AB2-4582-8D39-C3794001DA4A}" dt="2022-11-15T15:01:41.409" v="5120"/>
        <pc:sldMkLst>
          <pc:docMk/>
          <pc:sldMk cId="2755867468" sldId="1466"/>
        </pc:sldMkLst>
        <pc:spChg chg="mod">
          <ac:chgData name="伊健 杜" userId="e69aded81da48593" providerId="LiveId" clId="{93C8A2E2-6AB2-4582-8D39-C3794001DA4A}" dt="2022-11-15T15:01:41.409" v="5120"/>
          <ac:spMkLst>
            <pc:docMk/>
            <pc:sldMk cId="2755867468" sldId="1466"/>
            <ac:spMk id="2" creationId="{10304424-DB4A-36E7-9E0D-D32A5DD0F26C}"/>
          </ac:spMkLst>
        </pc:spChg>
        <pc:spChg chg="mod">
          <ac:chgData name="伊健 杜" userId="e69aded81da48593" providerId="LiveId" clId="{93C8A2E2-6AB2-4582-8D39-C3794001DA4A}" dt="2022-11-15T15:01:41.409" v="5120"/>
          <ac:spMkLst>
            <pc:docMk/>
            <pc:sldMk cId="2755867468" sldId="1466"/>
            <ac:spMk id="5" creationId="{E7287B0E-EF55-E721-8EFA-9A9183C0EDF9}"/>
          </ac:spMkLst>
        </pc:spChg>
      </pc:sldChg>
      <pc:sldChg chg="addSp delSp modSp add mod">
        <pc:chgData name="伊健 杜" userId="e69aded81da48593" providerId="LiveId" clId="{93C8A2E2-6AB2-4582-8D39-C3794001DA4A}" dt="2022-11-16T15:12:40.309" v="5954" actId="478"/>
        <pc:sldMkLst>
          <pc:docMk/>
          <pc:sldMk cId="587087416" sldId="1467"/>
        </pc:sldMkLst>
        <pc:spChg chg="mod">
          <ac:chgData name="伊健 杜" userId="e69aded81da48593" providerId="LiveId" clId="{93C8A2E2-6AB2-4582-8D39-C3794001DA4A}" dt="2022-11-15T15:01:41.409" v="5120"/>
          <ac:spMkLst>
            <pc:docMk/>
            <pc:sldMk cId="587087416" sldId="1467"/>
            <ac:spMk id="2" creationId="{10304424-DB4A-36E7-9E0D-D32A5DD0F26C}"/>
          </ac:spMkLst>
        </pc:spChg>
        <pc:spChg chg="mod">
          <ac:chgData name="伊健 杜" userId="e69aded81da48593" providerId="LiveId" clId="{93C8A2E2-6AB2-4582-8D39-C3794001DA4A}" dt="2022-11-15T15:13:44.856" v="5180" actId="1076"/>
          <ac:spMkLst>
            <pc:docMk/>
            <pc:sldMk cId="587087416" sldId="1467"/>
            <ac:spMk id="4" creationId="{CD51F1A4-557D-97DD-DAE2-94D888CF547E}"/>
          </ac:spMkLst>
        </pc:spChg>
        <pc:spChg chg="del">
          <ac:chgData name="伊健 杜" userId="e69aded81da48593" providerId="LiveId" clId="{93C8A2E2-6AB2-4582-8D39-C3794001DA4A}" dt="2022-11-15T06:12:55.458" v="372" actId="478"/>
          <ac:spMkLst>
            <pc:docMk/>
            <pc:sldMk cId="587087416" sldId="1467"/>
            <ac:spMk id="5" creationId="{E7287B0E-EF55-E721-8EFA-9A9183C0EDF9}"/>
          </ac:spMkLst>
        </pc:spChg>
        <pc:spChg chg="add del mod">
          <ac:chgData name="伊健 杜" userId="e69aded81da48593" providerId="LiveId" clId="{93C8A2E2-6AB2-4582-8D39-C3794001DA4A}" dt="2022-11-16T15:12:40.309" v="5954" actId="478"/>
          <ac:spMkLst>
            <pc:docMk/>
            <pc:sldMk cId="587087416" sldId="1467"/>
            <ac:spMk id="5" creationId="{FF644494-5454-0BAC-929D-565C5A9AA429}"/>
          </ac:spMkLst>
        </pc:spChg>
        <pc:spChg chg="add del mod">
          <ac:chgData name="伊健 杜" userId="e69aded81da48593" providerId="LiveId" clId="{93C8A2E2-6AB2-4582-8D39-C3794001DA4A}" dt="2022-11-15T06:19:25.765" v="380" actId="478"/>
          <ac:spMkLst>
            <pc:docMk/>
            <pc:sldMk cId="587087416" sldId="1467"/>
            <ac:spMk id="7" creationId="{6DF50A26-5A96-3CE8-FD61-68C67DEF3F0F}"/>
          </ac:spMkLst>
        </pc:spChg>
        <pc:spChg chg="add del mod">
          <ac:chgData name="伊健 杜" userId="e69aded81da48593" providerId="LiveId" clId="{93C8A2E2-6AB2-4582-8D39-C3794001DA4A}" dt="2022-11-15T06:19:45.468" v="382" actId="478"/>
          <ac:spMkLst>
            <pc:docMk/>
            <pc:sldMk cId="587087416" sldId="1467"/>
            <ac:spMk id="8" creationId="{FD79B3D5-0174-B114-4914-DD44ECF6A33D}"/>
          </ac:spMkLst>
        </pc:spChg>
        <pc:spChg chg="add del mod">
          <ac:chgData name="伊健 杜" userId="e69aded81da48593" providerId="LiveId" clId="{93C8A2E2-6AB2-4582-8D39-C3794001DA4A}" dt="2022-11-15T06:31:35.772" v="405" actId="478"/>
          <ac:spMkLst>
            <pc:docMk/>
            <pc:sldMk cId="587087416" sldId="1467"/>
            <ac:spMk id="11" creationId="{CC54CCD4-1C97-A2B0-6D21-0A082B4A6A51}"/>
          </ac:spMkLst>
        </pc:spChg>
        <pc:spChg chg="add mod">
          <ac:chgData name="伊健 杜" userId="e69aded81da48593" providerId="LiveId" clId="{93C8A2E2-6AB2-4582-8D39-C3794001DA4A}" dt="2022-11-15T06:32:26.719" v="414" actId="1076"/>
          <ac:spMkLst>
            <pc:docMk/>
            <pc:sldMk cId="587087416" sldId="1467"/>
            <ac:spMk id="15" creationId="{DE147201-B287-1A88-658C-11FF621D40DC}"/>
          </ac:spMkLst>
        </pc:spChg>
        <pc:spChg chg="add mod">
          <ac:chgData name="伊健 杜" userId="e69aded81da48593" providerId="LiveId" clId="{93C8A2E2-6AB2-4582-8D39-C3794001DA4A}" dt="2022-11-15T06:32:35.583" v="419" actId="1076"/>
          <ac:spMkLst>
            <pc:docMk/>
            <pc:sldMk cId="587087416" sldId="1467"/>
            <ac:spMk id="17" creationId="{AF4A23F1-1A22-F4E1-AE7C-06FA8B6AF163}"/>
          </ac:spMkLst>
        </pc:spChg>
        <pc:spChg chg="add mod">
          <ac:chgData name="伊健 杜" userId="e69aded81da48593" providerId="LiveId" clId="{93C8A2E2-6AB2-4582-8D39-C3794001DA4A}" dt="2022-11-15T06:33:07.402" v="436" actId="1076"/>
          <ac:spMkLst>
            <pc:docMk/>
            <pc:sldMk cId="587087416" sldId="1467"/>
            <ac:spMk id="19" creationId="{B705F46D-2D7E-7110-6297-91CE71ABB09D}"/>
          </ac:spMkLst>
        </pc:spChg>
        <pc:spChg chg="add mod">
          <ac:chgData name="伊健 杜" userId="e69aded81da48593" providerId="LiveId" clId="{93C8A2E2-6AB2-4582-8D39-C3794001DA4A}" dt="2022-11-15T06:33:34.440" v="452" actId="14100"/>
          <ac:spMkLst>
            <pc:docMk/>
            <pc:sldMk cId="587087416" sldId="1467"/>
            <ac:spMk id="21" creationId="{EDA3662E-3495-BDA9-F2EF-4919697FE730}"/>
          </ac:spMkLst>
        </pc:spChg>
        <pc:spChg chg="add del mod">
          <ac:chgData name="伊健 杜" userId="e69aded81da48593" providerId="LiveId" clId="{93C8A2E2-6AB2-4582-8D39-C3794001DA4A}" dt="2022-11-15T06:33:42.574" v="455" actId="478"/>
          <ac:spMkLst>
            <pc:docMk/>
            <pc:sldMk cId="587087416" sldId="1467"/>
            <ac:spMk id="22" creationId="{2E36FA89-816E-7579-4741-ECE8B6A312CB}"/>
          </ac:spMkLst>
        </pc:spChg>
        <pc:spChg chg="add del mod">
          <ac:chgData name="伊健 杜" userId="e69aded81da48593" providerId="LiveId" clId="{93C8A2E2-6AB2-4582-8D39-C3794001DA4A}" dt="2022-11-15T06:33:45.918" v="458" actId="478"/>
          <ac:spMkLst>
            <pc:docMk/>
            <pc:sldMk cId="587087416" sldId="1467"/>
            <ac:spMk id="23" creationId="{040263AC-4476-2635-F67D-4D3B17DC4B23}"/>
          </ac:spMkLst>
        </pc:spChg>
        <pc:spChg chg="add mod">
          <ac:chgData name="伊健 杜" userId="e69aded81da48593" providerId="LiveId" clId="{93C8A2E2-6AB2-4582-8D39-C3794001DA4A}" dt="2022-11-15T06:34:02.870" v="463" actId="1076"/>
          <ac:spMkLst>
            <pc:docMk/>
            <pc:sldMk cId="587087416" sldId="1467"/>
            <ac:spMk id="25" creationId="{125D01E1-F2E4-9049-04D2-C323101A47A3}"/>
          </ac:spMkLst>
        </pc:spChg>
        <pc:picChg chg="add mod">
          <ac:chgData name="伊健 杜" userId="e69aded81da48593" providerId="LiveId" clId="{93C8A2E2-6AB2-4582-8D39-C3794001DA4A}" dt="2022-11-15T06:19:53.699" v="384" actId="1076"/>
          <ac:picMkLst>
            <pc:docMk/>
            <pc:sldMk cId="587087416" sldId="1467"/>
            <ac:picMk id="10" creationId="{152C3D02-9BEE-9A0D-42A8-D9E9A6B82C01}"/>
          </ac:picMkLst>
        </pc:picChg>
        <pc:picChg chg="add mod">
          <ac:chgData name="伊健 杜" userId="e69aded81da48593" providerId="LiveId" clId="{93C8A2E2-6AB2-4582-8D39-C3794001DA4A}" dt="2022-11-15T06:32:41.679" v="421" actId="1076"/>
          <ac:picMkLst>
            <pc:docMk/>
            <pc:sldMk cId="587087416" sldId="1467"/>
            <ac:picMk id="13" creationId="{2868FE8E-C6C9-5AB4-99EE-B15199ECCE1F}"/>
          </ac:picMkLst>
        </pc:picChg>
        <pc:picChg chg="del">
          <ac:chgData name="伊健 杜" userId="e69aded81da48593" providerId="LiveId" clId="{93C8A2E2-6AB2-4582-8D39-C3794001DA4A}" dt="2022-11-15T06:12:55.458" v="372" actId="478"/>
          <ac:picMkLst>
            <pc:docMk/>
            <pc:sldMk cId="587087416" sldId="1467"/>
            <ac:picMk id="1026" creationId="{8D8FCF44-D66F-E16B-DCC3-761B44A2FE8B}"/>
          </ac:picMkLst>
        </pc:picChg>
        <pc:picChg chg="add mod">
          <ac:chgData name="伊健 杜" userId="e69aded81da48593" providerId="LiveId" clId="{93C8A2E2-6AB2-4582-8D39-C3794001DA4A}" dt="2022-11-15T06:22:05.387" v="393" actId="14100"/>
          <ac:picMkLst>
            <pc:docMk/>
            <pc:sldMk cId="587087416" sldId="1467"/>
            <ac:picMk id="3076" creationId="{692E7599-F206-807C-3E84-71D12DB5BFA7}"/>
          </ac:picMkLst>
        </pc:picChg>
        <pc:picChg chg="add mod">
          <ac:chgData name="伊健 杜" userId="e69aded81da48593" providerId="LiveId" clId="{93C8A2E2-6AB2-4582-8D39-C3794001DA4A}" dt="2022-11-15T06:22:56.842" v="400" actId="14100"/>
          <ac:picMkLst>
            <pc:docMk/>
            <pc:sldMk cId="587087416" sldId="1467"/>
            <ac:picMk id="3078" creationId="{937C3606-0610-F056-CBA8-81B9D71AC1A4}"/>
          </ac:picMkLst>
        </pc:picChg>
        <pc:picChg chg="add mod">
          <ac:chgData name="伊健 杜" userId="e69aded81da48593" providerId="LiveId" clId="{93C8A2E2-6AB2-4582-8D39-C3794001DA4A}" dt="2022-11-15T06:32:48.563" v="425" actId="1076"/>
          <ac:picMkLst>
            <pc:docMk/>
            <pc:sldMk cId="587087416" sldId="1467"/>
            <ac:picMk id="3080" creationId="{36A8F6A6-7CBD-CA9B-C8D0-B1C199A86D3E}"/>
          </ac:picMkLst>
        </pc:picChg>
      </pc:sldChg>
      <pc:sldChg chg="modSp add mod">
        <pc:chgData name="伊健 杜" userId="e69aded81da48593" providerId="LiveId" clId="{93C8A2E2-6AB2-4582-8D39-C3794001DA4A}" dt="2022-11-15T15:01:41.409" v="5120"/>
        <pc:sldMkLst>
          <pc:docMk/>
          <pc:sldMk cId="1593512564" sldId="1468"/>
        </pc:sldMkLst>
        <pc:spChg chg="mod">
          <ac:chgData name="伊健 杜" userId="e69aded81da48593" providerId="LiveId" clId="{93C8A2E2-6AB2-4582-8D39-C3794001DA4A}" dt="2022-11-15T15:01:41.409" v="5120"/>
          <ac:spMkLst>
            <pc:docMk/>
            <pc:sldMk cId="1593512564" sldId="1468"/>
            <ac:spMk id="2" creationId="{14AA01B4-803C-6EF8-8381-CE336009E693}"/>
          </ac:spMkLst>
        </pc:spChg>
      </pc:sldChg>
      <pc:sldChg chg="addSp delSp modSp add mod">
        <pc:chgData name="伊健 杜" userId="e69aded81da48593" providerId="LiveId" clId="{93C8A2E2-6AB2-4582-8D39-C3794001DA4A}" dt="2022-11-15T15:18:34.383" v="5188" actId="20577"/>
        <pc:sldMkLst>
          <pc:docMk/>
          <pc:sldMk cId="2191543383" sldId="1469"/>
        </pc:sldMkLst>
        <pc:spChg chg="mod">
          <ac:chgData name="伊健 杜" userId="e69aded81da48593" providerId="LiveId" clId="{93C8A2E2-6AB2-4582-8D39-C3794001DA4A}" dt="2022-11-15T15:01:41.409" v="5120"/>
          <ac:spMkLst>
            <pc:docMk/>
            <pc:sldMk cId="2191543383" sldId="1469"/>
            <ac:spMk id="2" creationId="{10304424-DB4A-36E7-9E0D-D32A5DD0F26C}"/>
          </ac:spMkLst>
        </pc:spChg>
        <pc:spChg chg="mod">
          <ac:chgData name="伊健 杜" userId="e69aded81da48593" providerId="LiveId" clId="{93C8A2E2-6AB2-4582-8D39-C3794001DA4A}" dt="2022-11-15T15:18:34.383" v="5188" actId="20577"/>
          <ac:spMkLst>
            <pc:docMk/>
            <pc:sldMk cId="2191543383" sldId="1469"/>
            <ac:spMk id="5" creationId="{E7287B0E-EF55-E721-8EFA-9A9183C0EDF9}"/>
          </ac:spMkLst>
        </pc:spChg>
        <pc:picChg chg="add mod">
          <ac:chgData name="伊健 杜" userId="e69aded81da48593" providerId="LiveId" clId="{93C8A2E2-6AB2-4582-8D39-C3794001DA4A}" dt="2022-11-15T12:04:28.625" v="752" actId="1076"/>
          <ac:picMkLst>
            <pc:docMk/>
            <pc:sldMk cId="2191543383" sldId="1469"/>
            <ac:picMk id="6" creationId="{7A82264C-4535-B090-9710-6AC3C2F89D10}"/>
          </ac:picMkLst>
        </pc:picChg>
        <pc:picChg chg="add del">
          <ac:chgData name="伊健 杜" userId="e69aded81da48593" providerId="LiveId" clId="{93C8A2E2-6AB2-4582-8D39-C3794001DA4A}" dt="2022-11-15T12:04:22.148" v="749" actId="478"/>
          <ac:picMkLst>
            <pc:docMk/>
            <pc:sldMk cId="2191543383" sldId="1469"/>
            <ac:picMk id="1026" creationId="{A644CFCE-773A-A0AB-A2C9-0BCE93376781}"/>
          </ac:picMkLst>
        </pc:picChg>
        <pc:picChg chg="del">
          <ac:chgData name="伊健 杜" userId="e69aded81da48593" providerId="LiveId" clId="{93C8A2E2-6AB2-4582-8D39-C3794001DA4A}" dt="2022-11-15T12:03:55.668" v="747" actId="478"/>
          <ac:picMkLst>
            <pc:docMk/>
            <pc:sldMk cId="2191543383" sldId="1469"/>
            <ac:picMk id="1028" creationId="{E57BB68F-8C91-5B96-0E54-DEF2EF317411}"/>
          </ac:picMkLst>
        </pc:picChg>
        <pc:picChg chg="del">
          <ac:chgData name="伊健 杜" userId="e69aded81da48593" providerId="LiveId" clId="{93C8A2E2-6AB2-4582-8D39-C3794001DA4A}" dt="2022-11-15T12:03:55.668" v="747" actId="478"/>
          <ac:picMkLst>
            <pc:docMk/>
            <pc:sldMk cId="2191543383" sldId="1469"/>
            <ac:picMk id="1030" creationId="{7A5C783C-7A56-1583-3C4A-A6930226303D}"/>
          </ac:picMkLst>
        </pc:picChg>
      </pc:sldChg>
      <pc:sldChg chg="addSp delSp modSp add mod">
        <pc:chgData name="伊健 杜" userId="e69aded81da48593" providerId="LiveId" clId="{93C8A2E2-6AB2-4582-8D39-C3794001DA4A}" dt="2022-11-15T15:01:41.409" v="5120"/>
        <pc:sldMkLst>
          <pc:docMk/>
          <pc:sldMk cId="3119913099" sldId="1470"/>
        </pc:sldMkLst>
        <pc:spChg chg="mod">
          <ac:chgData name="伊健 杜" userId="e69aded81da48593" providerId="LiveId" clId="{93C8A2E2-6AB2-4582-8D39-C3794001DA4A}" dt="2022-11-15T15:01:41.409" v="5120"/>
          <ac:spMkLst>
            <pc:docMk/>
            <pc:sldMk cId="3119913099" sldId="1470"/>
            <ac:spMk id="2" creationId="{10304424-DB4A-36E7-9E0D-D32A5DD0F26C}"/>
          </ac:spMkLst>
        </pc:spChg>
        <pc:spChg chg="mod">
          <ac:chgData name="伊健 杜" userId="e69aded81da48593" providerId="LiveId" clId="{93C8A2E2-6AB2-4582-8D39-C3794001DA4A}" dt="2022-11-15T15:01:41.409" v="5120"/>
          <ac:spMkLst>
            <pc:docMk/>
            <pc:sldMk cId="3119913099" sldId="1470"/>
            <ac:spMk id="5" creationId="{E7287B0E-EF55-E721-8EFA-9A9183C0EDF9}"/>
          </ac:spMkLst>
        </pc:spChg>
        <pc:picChg chg="del">
          <ac:chgData name="伊健 杜" userId="e69aded81da48593" providerId="LiveId" clId="{93C8A2E2-6AB2-4582-8D39-C3794001DA4A}" dt="2022-11-15T12:04:34.848" v="756" actId="478"/>
          <ac:picMkLst>
            <pc:docMk/>
            <pc:sldMk cId="3119913099" sldId="1470"/>
            <ac:picMk id="6" creationId="{7A82264C-4535-B090-9710-6AC3C2F89D10}"/>
          </ac:picMkLst>
        </pc:picChg>
        <pc:picChg chg="add mod">
          <ac:chgData name="伊健 杜" userId="e69aded81da48593" providerId="LiveId" clId="{93C8A2E2-6AB2-4582-8D39-C3794001DA4A}" dt="2022-11-15T12:06:42.118" v="981" actId="1076"/>
          <ac:picMkLst>
            <pc:docMk/>
            <pc:sldMk cId="3119913099" sldId="1470"/>
            <ac:picMk id="2050" creationId="{B93836CF-3577-220B-B0C1-CBDFDA8394FB}"/>
          </ac:picMkLst>
        </pc:picChg>
      </pc:sldChg>
      <pc:sldChg chg="modSp add mod">
        <pc:chgData name="伊健 杜" userId="e69aded81da48593" providerId="LiveId" clId="{93C8A2E2-6AB2-4582-8D39-C3794001DA4A}" dt="2022-11-15T15:01:41.409" v="5120"/>
        <pc:sldMkLst>
          <pc:docMk/>
          <pc:sldMk cId="295177858" sldId="1471"/>
        </pc:sldMkLst>
        <pc:spChg chg="mod">
          <ac:chgData name="伊健 杜" userId="e69aded81da48593" providerId="LiveId" clId="{93C8A2E2-6AB2-4582-8D39-C3794001DA4A}" dt="2022-11-15T15:01:41.409" v="5120"/>
          <ac:spMkLst>
            <pc:docMk/>
            <pc:sldMk cId="295177858" sldId="1471"/>
            <ac:spMk id="2" creationId="{14AA01B4-803C-6EF8-8381-CE336009E693}"/>
          </ac:spMkLst>
        </pc:spChg>
      </pc:sldChg>
      <pc:sldChg chg="modSp add mod">
        <pc:chgData name="伊健 杜" userId="e69aded81da48593" providerId="LiveId" clId="{93C8A2E2-6AB2-4582-8D39-C3794001DA4A}" dt="2022-11-15T15:01:41.409" v="5120"/>
        <pc:sldMkLst>
          <pc:docMk/>
          <pc:sldMk cId="3939830818" sldId="1472"/>
        </pc:sldMkLst>
        <pc:spChg chg="mod">
          <ac:chgData name="伊健 杜" userId="e69aded81da48593" providerId="LiveId" clId="{93C8A2E2-6AB2-4582-8D39-C3794001DA4A}" dt="2022-11-15T15:01:41.409" v="5120"/>
          <ac:spMkLst>
            <pc:docMk/>
            <pc:sldMk cId="3939830818" sldId="1472"/>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067078767" sldId="1473"/>
        </pc:sldMkLst>
        <pc:spChg chg="mod">
          <ac:chgData name="伊健 杜" userId="e69aded81da48593" providerId="LiveId" clId="{93C8A2E2-6AB2-4582-8D39-C3794001DA4A}" dt="2022-11-15T12:14:24.842" v="1094"/>
          <ac:spMkLst>
            <pc:docMk/>
            <pc:sldMk cId="2067078767" sldId="1473"/>
            <ac:spMk id="2" creationId="{10304424-DB4A-36E7-9E0D-D32A5DD0F26C}"/>
          </ac:spMkLst>
        </pc:spChg>
        <pc:spChg chg="mod">
          <ac:chgData name="伊健 杜" userId="e69aded81da48593" providerId="LiveId" clId="{93C8A2E2-6AB2-4582-8D39-C3794001DA4A}" dt="2022-11-15T15:01:41.409" v="5120"/>
          <ac:spMkLst>
            <pc:docMk/>
            <pc:sldMk cId="2067078767" sldId="1473"/>
            <ac:spMk id="5" creationId="{E7287B0E-EF55-E721-8EFA-9A9183C0EDF9}"/>
          </ac:spMkLst>
        </pc:spChg>
        <pc:picChg chg="del">
          <ac:chgData name="伊健 杜" userId="e69aded81da48593" providerId="LiveId" clId="{93C8A2E2-6AB2-4582-8D39-C3794001DA4A}" dt="2022-11-15T13:09:58.860" v="1200" actId="478"/>
          <ac:picMkLst>
            <pc:docMk/>
            <pc:sldMk cId="2067078767" sldId="1473"/>
            <ac:picMk id="6" creationId="{7A82264C-4535-B090-9710-6AC3C2F89D10}"/>
          </ac:picMkLst>
        </pc:picChg>
        <pc:picChg chg="add mod">
          <ac:chgData name="伊健 杜" userId="e69aded81da48593" providerId="LiveId" clId="{93C8A2E2-6AB2-4582-8D39-C3794001DA4A}" dt="2022-11-15T13:10:33.422" v="1204" actId="1076"/>
          <ac:picMkLst>
            <pc:docMk/>
            <pc:sldMk cId="2067078767" sldId="1473"/>
            <ac:picMk id="3074" creationId="{A6ACAB47-E660-CACB-851E-7DE9B7124F8D}"/>
          </ac:picMkLst>
        </pc:picChg>
      </pc:sldChg>
      <pc:sldChg chg="addSp delSp modSp add mod">
        <pc:chgData name="伊健 杜" userId="e69aded81da48593" providerId="LiveId" clId="{93C8A2E2-6AB2-4582-8D39-C3794001DA4A}" dt="2022-11-15T15:01:41.409" v="5120"/>
        <pc:sldMkLst>
          <pc:docMk/>
          <pc:sldMk cId="2985740022" sldId="1474"/>
        </pc:sldMkLst>
        <pc:spChg chg="add del mod">
          <ac:chgData name="伊健 杜" userId="e69aded81da48593" providerId="LiveId" clId="{93C8A2E2-6AB2-4582-8D39-C3794001DA4A}" dt="2022-11-15T13:10:44.023" v="1211" actId="20577"/>
          <ac:spMkLst>
            <pc:docMk/>
            <pc:sldMk cId="2985740022" sldId="1474"/>
            <ac:spMk id="2" creationId="{10304424-DB4A-36E7-9E0D-D32A5DD0F26C}"/>
          </ac:spMkLst>
        </pc:spChg>
        <pc:spChg chg="mod">
          <ac:chgData name="伊健 杜" userId="e69aded81da48593" providerId="LiveId" clId="{93C8A2E2-6AB2-4582-8D39-C3794001DA4A}" dt="2022-11-15T15:01:41.409" v="5120"/>
          <ac:spMkLst>
            <pc:docMk/>
            <pc:sldMk cId="2985740022" sldId="1474"/>
            <ac:spMk id="5" creationId="{E7287B0E-EF55-E721-8EFA-9A9183C0EDF9}"/>
          </ac:spMkLst>
        </pc:spChg>
        <pc:spChg chg="add del mod">
          <ac:chgData name="伊健 杜" userId="e69aded81da48593" providerId="LiveId" clId="{93C8A2E2-6AB2-4582-8D39-C3794001DA4A}" dt="2022-11-15T13:10:41.856" v="1207" actId="478"/>
          <ac:spMkLst>
            <pc:docMk/>
            <pc:sldMk cId="2985740022" sldId="1474"/>
            <ac:spMk id="7" creationId="{93993C7A-84F7-239B-A962-0992EFB14BC8}"/>
          </ac:spMkLst>
        </pc:spChg>
        <pc:picChg chg="del">
          <ac:chgData name="伊健 杜" userId="e69aded81da48593" providerId="LiveId" clId="{93C8A2E2-6AB2-4582-8D39-C3794001DA4A}" dt="2022-11-15T13:13:57.520" v="1313" actId="478"/>
          <ac:picMkLst>
            <pc:docMk/>
            <pc:sldMk cId="2985740022" sldId="1474"/>
            <ac:picMk id="3074" creationId="{A6ACAB47-E660-CACB-851E-7DE9B7124F8D}"/>
          </ac:picMkLst>
        </pc:picChg>
        <pc:picChg chg="add mod">
          <ac:chgData name="伊健 杜" userId="e69aded81da48593" providerId="LiveId" clId="{93C8A2E2-6AB2-4582-8D39-C3794001DA4A}" dt="2022-11-15T13:17:17.108" v="1316" actId="1076"/>
          <ac:picMkLst>
            <pc:docMk/>
            <pc:sldMk cId="2985740022" sldId="1474"/>
            <ac:picMk id="4098" creationId="{B8CA5019-2CF1-542F-70F6-084B5331402A}"/>
          </ac:picMkLst>
        </pc:picChg>
      </pc:sldChg>
      <pc:sldChg chg="modSp add mod">
        <pc:chgData name="伊健 杜" userId="e69aded81da48593" providerId="LiveId" clId="{93C8A2E2-6AB2-4582-8D39-C3794001DA4A}" dt="2022-11-15T15:01:41.409" v="5120"/>
        <pc:sldMkLst>
          <pc:docMk/>
          <pc:sldMk cId="1976743777" sldId="1475"/>
        </pc:sldMkLst>
        <pc:spChg chg="mod">
          <ac:chgData name="伊健 杜" userId="e69aded81da48593" providerId="LiveId" clId="{93C8A2E2-6AB2-4582-8D39-C3794001DA4A}" dt="2022-11-15T15:01:41.409" v="5120"/>
          <ac:spMkLst>
            <pc:docMk/>
            <pc:sldMk cId="1976743777" sldId="1475"/>
            <ac:spMk id="2" creationId="{14AA01B4-803C-6EF8-8381-CE336009E693}"/>
          </ac:spMkLst>
        </pc:spChg>
      </pc:sldChg>
      <pc:sldChg chg="addSp delSp modSp add mod">
        <pc:chgData name="伊健 杜" userId="e69aded81da48593" providerId="LiveId" clId="{93C8A2E2-6AB2-4582-8D39-C3794001DA4A}" dt="2022-11-15T15:01:41.409" v="5120"/>
        <pc:sldMkLst>
          <pc:docMk/>
          <pc:sldMk cId="3084014001" sldId="1476"/>
        </pc:sldMkLst>
        <pc:spChg chg="mod">
          <ac:chgData name="伊健 杜" userId="e69aded81da48593" providerId="LiveId" clId="{93C8A2E2-6AB2-4582-8D39-C3794001DA4A}" dt="2022-11-15T15:01:41.409" v="5120"/>
          <ac:spMkLst>
            <pc:docMk/>
            <pc:sldMk cId="3084014001" sldId="1476"/>
            <ac:spMk id="2" creationId="{10304424-DB4A-36E7-9E0D-D32A5DD0F26C}"/>
          </ac:spMkLst>
        </pc:spChg>
        <pc:spChg chg="mod">
          <ac:chgData name="伊健 杜" userId="e69aded81da48593" providerId="LiveId" clId="{93C8A2E2-6AB2-4582-8D39-C3794001DA4A}" dt="2022-11-15T15:01:41.409" v="5120"/>
          <ac:spMkLst>
            <pc:docMk/>
            <pc:sldMk cId="3084014001" sldId="1476"/>
            <ac:spMk id="5" creationId="{E7287B0E-EF55-E721-8EFA-9A9183C0EDF9}"/>
          </ac:spMkLst>
        </pc:spChg>
        <pc:picChg chg="del">
          <ac:chgData name="伊健 杜" userId="e69aded81da48593" providerId="LiveId" clId="{93C8A2E2-6AB2-4582-8D39-C3794001DA4A}" dt="2022-11-15T14:22:02.141" v="4088" actId="478"/>
          <ac:picMkLst>
            <pc:docMk/>
            <pc:sldMk cId="3084014001" sldId="1476"/>
            <ac:picMk id="3074" creationId="{A6ACAB47-E660-CACB-851E-7DE9B7124F8D}"/>
          </ac:picMkLst>
        </pc:picChg>
        <pc:picChg chg="add mod">
          <ac:chgData name="伊健 杜" userId="e69aded81da48593" providerId="LiveId" clId="{93C8A2E2-6AB2-4582-8D39-C3794001DA4A}" dt="2022-11-15T14:22:17.910" v="4090" actId="1076"/>
          <ac:picMkLst>
            <pc:docMk/>
            <pc:sldMk cId="3084014001" sldId="1476"/>
            <ac:picMk id="7170" creationId="{DAAB5EED-01B9-018C-11C7-D6C22CDC1A7C}"/>
          </ac:picMkLst>
        </pc:picChg>
      </pc:sldChg>
      <pc:sldChg chg="modSp add del mod">
        <pc:chgData name="伊健 杜" userId="e69aded81da48593" providerId="LiveId" clId="{93C8A2E2-6AB2-4582-8D39-C3794001DA4A}" dt="2022-11-15T13:22:54.468" v="1659" actId="47"/>
        <pc:sldMkLst>
          <pc:docMk/>
          <pc:sldMk cId="2883742053" sldId="1477"/>
        </pc:sldMkLst>
        <pc:spChg chg="mod">
          <ac:chgData name="伊健 杜" userId="e69aded81da48593" providerId="LiveId" clId="{93C8A2E2-6AB2-4582-8D39-C3794001DA4A}" dt="2022-11-15T13:21:58.396" v="1658"/>
          <ac:spMkLst>
            <pc:docMk/>
            <pc:sldMk cId="2883742053" sldId="1477"/>
            <ac:spMk id="2" creationId="{14AA01B4-803C-6EF8-8381-CE336009E693}"/>
          </ac:spMkLst>
        </pc:spChg>
      </pc:sldChg>
      <pc:sldChg chg="modSp add mod">
        <pc:chgData name="伊健 杜" userId="e69aded81da48593" providerId="LiveId" clId="{93C8A2E2-6AB2-4582-8D39-C3794001DA4A}" dt="2022-11-15T15:01:41.409" v="5120"/>
        <pc:sldMkLst>
          <pc:docMk/>
          <pc:sldMk cId="3108467277" sldId="1477"/>
        </pc:sldMkLst>
        <pc:spChg chg="mod">
          <ac:chgData name="伊健 杜" userId="e69aded81da48593" providerId="LiveId" clId="{93C8A2E2-6AB2-4582-8D39-C3794001DA4A}" dt="2022-11-15T15:01:41.409" v="5120"/>
          <ac:spMkLst>
            <pc:docMk/>
            <pc:sldMk cId="3108467277" sldId="1477"/>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922266676" sldId="1478"/>
        </pc:sldMkLst>
        <pc:spChg chg="mod">
          <ac:chgData name="伊健 杜" userId="e69aded81da48593" providerId="LiveId" clId="{93C8A2E2-6AB2-4582-8D39-C3794001DA4A}" dt="2022-11-15T15:01:41.409" v="5120"/>
          <ac:spMkLst>
            <pc:docMk/>
            <pc:sldMk cId="2922266676" sldId="1478"/>
            <ac:spMk id="2" creationId="{10304424-DB4A-36E7-9E0D-D32A5DD0F26C}"/>
          </ac:spMkLst>
        </pc:spChg>
        <pc:spChg chg="mod">
          <ac:chgData name="伊健 杜" userId="e69aded81da48593" providerId="LiveId" clId="{93C8A2E2-6AB2-4582-8D39-C3794001DA4A}" dt="2022-11-15T15:01:41.409" v="5120"/>
          <ac:spMkLst>
            <pc:docMk/>
            <pc:sldMk cId="2922266676" sldId="1478"/>
            <ac:spMk id="5" creationId="{E7287B0E-EF55-E721-8EFA-9A9183C0EDF9}"/>
          </ac:spMkLst>
        </pc:spChg>
        <pc:picChg chg="del">
          <ac:chgData name="伊健 杜" userId="e69aded81da48593" providerId="LiveId" clId="{93C8A2E2-6AB2-4582-8D39-C3794001DA4A}" dt="2022-11-15T13:27:56.467" v="2257" actId="478"/>
          <ac:picMkLst>
            <pc:docMk/>
            <pc:sldMk cId="2922266676" sldId="1478"/>
            <ac:picMk id="3074" creationId="{A6ACAB47-E660-CACB-851E-7DE9B7124F8D}"/>
          </ac:picMkLst>
        </pc:picChg>
        <pc:picChg chg="add mod">
          <ac:chgData name="伊健 杜" userId="e69aded81da48593" providerId="LiveId" clId="{93C8A2E2-6AB2-4582-8D39-C3794001DA4A}" dt="2022-11-15T13:30:19.669" v="2260" actId="1076"/>
          <ac:picMkLst>
            <pc:docMk/>
            <pc:sldMk cId="2922266676" sldId="1478"/>
            <ac:picMk id="6146" creationId="{CC1DA830-E890-AF89-6375-2338A838E663}"/>
          </ac:picMkLst>
        </pc:picChg>
      </pc:sldChg>
      <pc:sldChg chg="addSp delSp modSp add mod">
        <pc:chgData name="伊健 杜" userId="e69aded81da48593" providerId="LiveId" clId="{93C8A2E2-6AB2-4582-8D39-C3794001DA4A}" dt="2022-11-15T15:01:41.409" v="5120"/>
        <pc:sldMkLst>
          <pc:docMk/>
          <pc:sldMk cId="1160289605" sldId="1479"/>
        </pc:sldMkLst>
        <pc:spChg chg="mod">
          <ac:chgData name="伊健 杜" userId="e69aded81da48593" providerId="LiveId" clId="{93C8A2E2-6AB2-4582-8D39-C3794001DA4A}" dt="2022-11-15T15:01:41.409" v="5120"/>
          <ac:spMkLst>
            <pc:docMk/>
            <pc:sldMk cId="1160289605" sldId="1479"/>
            <ac:spMk id="2" creationId="{10304424-DB4A-36E7-9E0D-D32A5DD0F26C}"/>
          </ac:spMkLst>
        </pc:spChg>
        <pc:spChg chg="mod">
          <ac:chgData name="伊健 杜" userId="e69aded81da48593" providerId="LiveId" clId="{93C8A2E2-6AB2-4582-8D39-C3794001DA4A}" dt="2022-11-15T15:01:41.409" v="5120"/>
          <ac:spMkLst>
            <pc:docMk/>
            <pc:sldMk cId="1160289605" sldId="1479"/>
            <ac:spMk id="5" creationId="{E7287B0E-EF55-E721-8EFA-9A9183C0EDF9}"/>
          </ac:spMkLst>
        </pc:spChg>
        <pc:picChg chg="del">
          <ac:chgData name="伊健 杜" userId="e69aded81da48593" providerId="LiveId" clId="{93C8A2E2-6AB2-4582-8D39-C3794001DA4A}" dt="2022-11-15T13:32:53.535" v="2261" actId="478"/>
          <ac:picMkLst>
            <pc:docMk/>
            <pc:sldMk cId="1160289605" sldId="1479"/>
            <ac:picMk id="3074" creationId="{A6ACAB47-E660-CACB-851E-7DE9B7124F8D}"/>
          </ac:picMkLst>
        </pc:picChg>
        <pc:picChg chg="add mod">
          <ac:chgData name="伊健 杜" userId="e69aded81da48593" providerId="LiveId" clId="{93C8A2E2-6AB2-4582-8D39-C3794001DA4A}" dt="2022-11-15T13:33:09.794" v="2265" actId="1076"/>
          <ac:picMkLst>
            <pc:docMk/>
            <pc:sldMk cId="1160289605" sldId="1479"/>
            <ac:picMk id="5122" creationId="{2989494C-A7B9-F546-2399-454A95A3FDB5}"/>
          </ac:picMkLst>
        </pc:picChg>
      </pc:sldChg>
      <pc:sldChg chg="addSp delSp modSp add mod">
        <pc:chgData name="伊健 杜" userId="e69aded81da48593" providerId="LiveId" clId="{93C8A2E2-6AB2-4582-8D39-C3794001DA4A}" dt="2022-11-15T15:42:38.043" v="5200" actId="478"/>
        <pc:sldMkLst>
          <pc:docMk/>
          <pc:sldMk cId="1309438925" sldId="1480"/>
        </pc:sldMkLst>
        <pc:spChg chg="mod">
          <ac:chgData name="伊健 杜" userId="e69aded81da48593" providerId="LiveId" clId="{93C8A2E2-6AB2-4582-8D39-C3794001DA4A}" dt="2022-11-15T15:01:41.409" v="5120"/>
          <ac:spMkLst>
            <pc:docMk/>
            <pc:sldMk cId="1309438925" sldId="1480"/>
            <ac:spMk id="2" creationId="{14AA01B4-803C-6EF8-8381-CE336009E693}"/>
          </ac:spMkLst>
        </pc:spChg>
        <pc:spChg chg="add del mod">
          <ac:chgData name="伊健 杜" userId="e69aded81da48593" providerId="LiveId" clId="{93C8A2E2-6AB2-4582-8D39-C3794001DA4A}" dt="2022-11-15T15:42:38.043" v="5200" actId="478"/>
          <ac:spMkLst>
            <pc:docMk/>
            <pc:sldMk cId="1309438925" sldId="1480"/>
            <ac:spMk id="3" creationId="{C29F37FB-B2BD-3452-1063-705E1969D0DC}"/>
          </ac:spMkLst>
        </pc:spChg>
      </pc:sldChg>
      <pc:sldChg chg="add del">
        <pc:chgData name="伊健 杜" userId="e69aded81da48593" providerId="LiveId" clId="{93C8A2E2-6AB2-4582-8D39-C3794001DA4A}" dt="2022-11-15T13:38:20.391" v="2394" actId="47"/>
        <pc:sldMkLst>
          <pc:docMk/>
          <pc:sldMk cId="1982197990" sldId="1481"/>
        </pc:sldMkLst>
      </pc:sldChg>
      <pc:sldChg chg="modSp add mod">
        <pc:chgData name="伊健 杜" userId="e69aded81da48593" providerId="LiveId" clId="{93C8A2E2-6AB2-4582-8D39-C3794001DA4A}" dt="2022-11-15T15:01:41.409" v="5120"/>
        <pc:sldMkLst>
          <pc:docMk/>
          <pc:sldMk cId="3027538845" sldId="1481"/>
        </pc:sldMkLst>
        <pc:spChg chg="mod">
          <ac:chgData name="伊健 杜" userId="e69aded81da48593" providerId="LiveId" clId="{93C8A2E2-6AB2-4582-8D39-C3794001DA4A}" dt="2022-11-15T15:01:41.409" v="5120"/>
          <ac:spMkLst>
            <pc:docMk/>
            <pc:sldMk cId="3027538845" sldId="1481"/>
            <ac:spMk id="2" creationId="{14AA01B4-803C-6EF8-8381-CE336009E693}"/>
          </ac:spMkLst>
        </pc:spChg>
      </pc:sldChg>
      <pc:sldChg chg="addSp delSp modSp add mod">
        <pc:chgData name="伊健 杜" userId="e69aded81da48593" providerId="LiveId" clId="{93C8A2E2-6AB2-4582-8D39-C3794001DA4A}" dt="2022-11-15T15:01:41.409" v="5120"/>
        <pc:sldMkLst>
          <pc:docMk/>
          <pc:sldMk cId="955606810" sldId="1482"/>
        </pc:sldMkLst>
        <pc:spChg chg="mod">
          <ac:chgData name="伊健 杜" userId="e69aded81da48593" providerId="LiveId" clId="{93C8A2E2-6AB2-4582-8D39-C3794001DA4A}" dt="2022-11-15T14:07:56.558" v="3120" actId="20577"/>
          <ac:spMkLst>
            <pc:docMk/>
            <pc:sldMk cId="955606810" sldId="1482"/>
            <ac:spMk id="2" creationId="{1302A11A-625D-774F-23B3-739301B530C3}"/>
          </ac:spMkLst>
        </pc:spChg>
        <pc:spChg chg="mod">
          <ac:chgData name="伊健 杜" userId="e69aded81da48593" providerId="LiveId" clId="{93C8A2E2-6AB2-4582-8D39-C3794001DA4A}" dt="2022-11-15T15:01:41.409" v="5120"/>
          <ac:spMkLst>
            <pc:docMk/>
            <pc:sldMk cId="955606810" sldId="1482"/>
            <ac:spMk id="3" creationId="{ABC6FAE7-B0DC-C53F-ABA7-511046C801BC}"/>
          </ac:spMkLst>
        </pc:spChg>
        <pc:picChg chg="del mod">
          <ac:chgData name="伊健 杜" userId="e69aded81da48593" providerId="LiveId" clId="{93C8A2E2-6AB2-4582-8D39-C3794001DA4A}" dt="2022-11-15T13:59:35.721" v="2812" actId="478"/>
          <ac:picMkLst>
            <pc:docMk/>
            <pc:sldMk cId="955606810" sldId="1482"/>
            <ac:picMk id="4" creationId="{B7A1AC26-2E73-B94F-8933-F002AD40A87C}"/>
          </ac:picMkLst>
        </pc:picChg>
        <pc:picChg chg="del mod">
          <ac:chgData name="伊健 杜" userId="e69aded81da48593" providerId="LiveId" clId="{93C8A2E2-6AB2-4582-8D39-C3794001DA4A}" dt="2022-11-15T13:59:35.721" v="2812" actId="478"/>
          <ac:picMkLst>
            <pc:docMk/>
            <pc:sldMk cId="955606810" sldId="1482"/>
            <ac:picMk id="5" creationId="{E4542C6A-FC17-9734-6AAC-DE73FC742BF5}"/>
          </ac:picMkLst>
        </pc:picChg>
        <pc:picChg chg="del">
          <ac:chgData name="伊健 杜" userId="e69aded81da48593" providerId="LiveId" clId="{93C8A2E2-6AB2-4582-8D39-C3794001DA4A}" dt="2022-11-15T13:59:35.721" v="2812" actId="478"/>
          <ac:picMkLst>
            <pc:docMk/>
            <pc:sldMk cId="955606810" sldId="1482"/>
            <ac:picMk id="8194" creationId="{B28FE505-DC2F-157D-72EB-4D50F32C2EDF}"/>
          </ac:picMkLst>
        </pc:picChg>
        <pc:picChg chg="del mod">
          <ac:chgData name="伊健 杜" userId="e69aded81da48593" providerId="LiveId" clId="{93C8A2E2-6AB2-4582-8D39-C3794001DA4A}" dt="2022-11-15T13:59:35.721" v="2812" actId="478"/>
          <ac:picMkLst>
            <pc:docMk/>
            <pc:sldMk cId="955606810" sldId="1482"/>
            <ac:picMk id="8196" creationId="{8A1739C8-04BD-30AF-0434-6A0AF6169BD5}"/>
          </ac:picMkLst>
        </pc:picChg>
        <pc:picChg chg="del mod">
          <ac:chgData name="伊健 杜" userId="e69aded81da48593" providerId="LiveId" clId="{93C8A2E2-6AB2-4582-8D39-C3794001DA4A}" dt="2022-11-15T13:59:35.721" v="2812" actId="478"/>
          <ac:picMkLst>
            <pc:docMk/>
            <pc:sldMk cId="955606810" sldId="1482"/>
            <ac:picMk id="8198" creationId="{73EEAE31-0CFC-5804-1985-7A478ED743D9}"/>
          </ac:picMkLst>
        </pc:picChg>
        <pc:picChg chg="del mod">
          <ac:chgData name="伊健 杜" userId="e69aded81da48593" providerId="LiveId" clId="{93C8A2E2-6AB2-4582-8D39-C3794001DA4A}" dt="2022-11-15T13:59:35.721" v="2812" actId="478"/>
          <ac:picMkLst>
            <pc:docMk/>
            <pc:sldMk cId="955606810" sldId="1482"/>
            <ac:picMk id="8200" creationId="{22406CC3-0ED8-708B-89F3-D73448D24AEB}"/>
          </ac:picMkLst>
        </pc:picChg>
        <pc:picChg chg="add mod">
          <ac:chgData name="伊健 杜" userId="e69aded81da48593" providerId="LiveId" clId="{93C8A2E2-6AB2-4582-8D39-C3794001DA4A}" dt="2022-11-15T14:00:24.507" v="2817" actId="1076"/>
          <ac:picMkLst>
            <pc:docMk/>
            <pc:sldMk cId="955606810" sldId="1482"/>
            <ac:picMk id="9218" creationId="{B9575EAA-B8B2-F47E-B06A-8D8895471A68}"/>
          </ac:picMkLst>
        </pc:picChg>
      </pc:sldChg>
      <pc:sldChg chg="addSp delSp modSp add mod">
        <pc:chgData name="伊健 杜" userId="e69aded81da48593" providerId="LiveId" clId="{93C8A2E2-6AB2-4582-8D39-C3794001DA4A}" dt="2022-11-15T15:01:41.409" v="5120"/>
        <pc:sldMkLst>
          <pc:docMk/>
          <pc:sldMk cId="2743464962" sldId="1483"/>
        </pc:sldMkLst>
        <pc:spChg chg="mod">
          <ac:chgData name="伊健 杜" userId="e69aded81da48593" providerId="LiveId" clId="{93C8A2E2-6AB2-4582-8D39-C3794001DA4A}" dt="2022-11-15T15:01:41.409" v="5120"/>
          <ac:spMkLst>
            <pc:docMk/>
            <pc:sldMk cId="2743464962" sldId="1483"/>
            <ac:spMk id="3" creationId="{ABC6FAE7-B0DC-C53F-ABA7-511046C801BC}"/>
          </ac:spMkLst>
        </pc:spChg>
        <pc:picChg chg="del mod">
          <ac:chgData name="伊健 杜" userId="e69aded81da48593" providerId="LiveId" clId="{93C8A2E2-6AB2-4582-8D39-C3794001DA4A}" dt="2022-11-15T14:04:06.008" v="3007" actId="478"/>
          <ac:picMkLst>
            <pc:docMk/>
            <pc:sldMk cId="2743464962" sldId="1483"/>
            <ac:picMk id="9218" creationId="{B9575EAA-B8B2-F47E-B06A-8D8895471A68}"/>
          </ac:picMkLst>
        </pc:picChg>
        <pc:picChg chg="add mod">
          <ac:chgData name="伊健 杜" userId="e69aded81da48593" providerId="LiveId" clId="{93C8A2E2-6AB2-4582-8D39-C3794001DA4A}" dt="2022-11-15T14:04:33.013" v="3009" actId="1076"/>
          <ac:picMkLst>
            <pc:docMk/>
            <pc:sldMk cId="2743464962" sldId="1483"/>
            <ac:picMk id="10242" creationId="{59641091-C864-ACDA-81E6-8E66843B6208}"/>
          </ac:picMkLst>
        </pc:picChg>
      </pc:sldChg>
      <pc:sldChg chg="modSp add mod">
        <pc:chgData name="伊健 杜" userId="e69aded81da48593" providerId="LiveId" clId="{93C8A2E2-6AB2-4582-8D39-C3794001DA4A}" dt="2022-11-15T15:01:41.409" v="5120"/>
        <pc:sldMkLst>
          <pc:docMk/>
          <pc:sldMk cId="1908575509" sldId="1484"/>
        </pc:sldMkLst>
        <pc:spChg chg="mod">
          <ac:chgData name="伊健 杜" userId="e69aded81da48593" providerId="LiveId" clId="{93C8A2E2-6AB2-4582-8D39-C3794001DA4A}" dt="2022-11-15T15:01:41.409" v="5120"/>
          <ac:spMkLst>
            <pc:docMk/>
            <pc:sldMk cId="1908575509" sldId="1484"/>
            <ac:spMk id="2" creationId="{14AA01B4-803C-6EF8-8381-CE336009E693}"/>
          </ac:spMkLst>
        </pc:spChg>
      </pc:sldChg>
      <pc:sldChg chg="delSp add del mod">
        <pc:chgData name="伊健 杜" userId="e69aded81da48593" providerId="LiveId" clId="{93C8A2E2-6AB2-4582-8D39-C3794001DA4A}" dt="2022-11-15T14:06:52.549" v="3012" actId="47"/>
        <pc:sldMkLst>
          <pc:docMk/>
          <pc:sldMk cId="3523046966" sldId="1484"/>
        </pc:sldMkLst>
        <pc:spChg chg="del">
          <ac:chgData name="伊健 杜" userId="e69aded81da48593" providerId="LiveId" clId="{93C8A2E2-6AB2-4582-8D39-C3794001DA4A}" dt="2022-11-15T14:06:50.896" v="3011" actId="478"/>
          <ac:spMkLst>
            <pc:docMk/>
            <pc:sldMk cId="3523046966" sldId="1484"/>
            <ac:spMk id="3" creationId="{ABC6FAE7-B0DC-C53F-ABA7-511046C801BC}"/>
          </ac:spMkLst>
        </pc:spChg>
      </pc:sldChg>
      <pc:sldChg chg="modSp add mod">
        <pc:chgData name="伊健 杜" userId="e69aded81da48593" providerId="LiveId" clId="{93C8A2E2-6AB2-4582-8D39-C3794001DA4A}" dt="2022-11-15T15:01:41.409" v="5120"/>
        <pc:sldMkLst>
          <pc:docMk/>
          <pc:sldMk cId="1007474982" sldId="1485"/>
        </pc:sldMkLst>
        <pc:spChg chg="mod">
          <ac:chgData name="伊健 杜" userId="e69aded81da48593" providerId="LiveId" clId="{93C8A2E2-6AB2-4582-8D39-C3794001DA4A}" dt="2022-11-15T15:01:41.409" v="5120"/>
          <ac:spMkLst>
            <pc:docMk/>
            <pc:sldMk cId="1007474982" sldId="1485"/>
            <ac:spMk id="2" creationId="{14AA01B4-803C-6EF8-8381-CE336009E693}"/>
          </ac:spMkLst>
        </pc:spChg>
      </pc:sldChg>
      <pc:sldChg chg="addSp delSp modSp add mod">
        <pc:chgData name="伊健 杜" userId="e69aded81da48593" providerId="LiveId" clId="{93C8A2E2-6AB2-4582-8D39-C3794001DA4A}" dt="2022-11-15T15:01:41.409" v="5120"/>
        <pc:sldMkLst>
          <pc:docMk/>
          <pc:sldMk cId="3755420511" sldId="1486"/>
        </pc:sldMkLst>
        <pc:spChg chg="mod">
          <ac:chgData name="伊健 杜" userId="e69aded81da48593" providerId="LiveId" clId="{93C8A2E2-6AB2-4582-8D39-C3794001DA4A}" dt="2022-11-15T15:01:41.409" v="5120"/>
          <ac:spMkLst>
            <pc:docMk/>
            <pc:sldMk cId="3755420511" sldId="1486"/>
            <ac:spMk id="2" creationId="{10304424-DB4A-36E7-9E0D-D32A5DD0F26C}"/>
          </ac:spMkLst>
        </pc:spChg>
        <pc:spChg chg="mod">
          <ac:chgData name="伊健 杜" userId="e69aded81da48593" providerId="LiveId" clId="{93C8A2E2-6AB2-4582-8D39-C3794001DA4A}" dt="2022-11-15T15:01:41.409" v="5120"/>
          <ac:spMkLst>
            <pc:docMk/>
            <pc:sldMk cId="3755420511" sldId="1486"/>
            <ac:spMk id="5" creationId="{E7287B0E-EF55-E721-8EFA-9A9183C0EDF9}"/>
          </ac:spMkLst>
        </pc:spChg>
        <pc:picChg chg="del mod">
          <ac:chgData name="伊健 杜" userId="e69aded81da48593" providerId="LiveId" clId="{93C8A2E2-6AB2-4582-8D39-C3794001DA4A}" dt="2022-11-15T14:13:06.054" v="3314" actId="478"/>
          <ac:picMkLst>
            <pc:docMk/>
            <pc:sldMk cId="3755420511" sldId="1486"/>
            <ac:picMk id="3074" creationId="{A6ACAB47-E660-CACB-851E-7DE9B7124F8D}"/>
          </ac:picMkLst>
        </pc:picChg>
        <pc:picChg chg="add mod">
          <ac:chgData name="伊健 杜" userId="e69aded81da48593" providerId="LiveId" clId="{93C8A2E2-6AB2-4582-8D39-C3794001DA4A}" dt="2022-11-15T14:14:03.889" v="3319" actId="1076"/>
          <ac:picMkLst>
            <pc:docMk/>
            <pc:sldMk cId="3755420511" sldId="1486"/>
            <ac:picMk id="11266" creationId="{5B16D930-E079-84DD-11D5-A5E8D05F0DF4}"/>
          </ac:picMkLst>
        </pc:picChg>
      </pc:sldChg>
      <pc:sldChg chg="addSp delSp modSp add mod">
        <pc:chgData name="伊健 杜" userId="e69aded81da48593" providerId="LiveId" clId="{93C8A2E2-6AB2-4582-8D39-C3794001DA4A}" dt="2022-11-15T15:01:41.409" v="5120"/>
        <pc:sldMkLst>
          <pc:docMk/>
          <pc:sldMk cId="2560927530" sldId="1487"/>
        </pc:sldMkLst>
        <pc:spChg chg="mod">
          <ac:chgData name="伊健 杜" userId="e69aded81da48593" providerId="LiveId" clId="{93C8A2E2-6AB2-4582-8D39-C3794001DA4A}" dt="2022-11-15T15:01:41.409" v="5120"/>
          <ac:spMkLst>
            <pc:docMk/>
            <pc:sldMk cId="2560927530" sldId="1487"/>
            <ac:spMk id="2" creationId="{10304424-DB4A-36E7-9E0D-D32A5DD0F26C}"/>
          </ac:spMkLst>
        </pc:spChg>
        <pc:spChg chg="mod">
          <ac:chgData name="伊健 杜" userId="e69aded81da48593" providerId="LiveId" clId="{93C8A2E2-6AB2-4582-8D39-C3794001DA4A}" dt="2022-11-15T15:01:41.409" v="5120"/>
          <ac:spMkLst>
            <pc:docMk/>
            <pc:sldMk cId="2560927530" sldId="1487"/>
            <ac:spMk id="5" creationId="{E7287B0E-EF55-E721-8EFA-9A9183C0EDF9}"/>
          </ac:spMkLst>
        </pc:spChg>
        <pc:picChg chg="del">
          <ac:chgData name="伊健 杜" userId="e69aded81da48593" providerId="LiveId" clId="{93C8A2E2-6AB2-4582-8D39-C3794001DA4A}" dt="2022-11-15T14:14:08.252" v="3323" actId="478"/>
          <ac:picMkLst>
            <pc:docMk/>
            <pc:sldMk cId="2560927530" sldId="1487"/>
            <ac:picMk id="11266" creationId="{5B16D930-E079-84DD-11D5-A5E8D05F0DF4}"/>
          </ac:picMkLst>
        </pc:picChg>
        <pc:picChg chg="add mod">
          <ac:chgData name="伊健 杜" userId="e69aded81da48593" providerId="LiveId" clId="{93C8A2E2-6AB2-4582-8D39-C3794001DA4A}" dt="2022-11-15T14:15:35.664" v="3449" actId="1076"/>
          <ac:picMkLst>
            <pc:docMk/>
            <pc:sldMk cId="2560927530" sldId="1487"/>
            <ac:picMk id="12290" creationId="{8E52451E-DDBA-CEAA-9993-036239D53CA7}"/>
          </ac:picMkLst>
        </pc:picChg>
      </pc:sldChg>
      <pc:sldChg chg="addSp delSp modSp add mod">
        <pc:chgData name="伊健 杜" userId="e69aded81da48593" providerId="LiveId" clId="{93C8A2E2-6AB2-4582-8D39-C3794001DA4A}" dt="2022-11-15T16:02:08.191" v="5224" actId="21"/>
        <pc:sldMkLst>
          <pc:docMk/>
          <pc:sldMk cId="1076862709" sldId="1488"/>
        </pc:sldMkLst>
        <pc:spChg chg="mod">
          <ac:chgData name="伊健 杜" userId="e69aded81da48593" providerId="LiveId" clId="{93C8A2E2-6AB2-4582-8D39-C3794001DA4A}" dt="2022-11-15T15:01:41.409" v="5120"/>
          <ac:spMkLst>
            <pc:docMk/>
            <pc:sldMk cId="1076862709" sldId="1488"/>
            <ac:spMk id="2" creationId="{14AA01B4-803C-6EF8-8381-CE336009E693}"/>
          </ac:spMkLst>
        </pc:spChg>
        <pc:spChg chg="add del mod">
          <ac:chgData name="伊健 杜" userId="e69aded81da48593" providerId="LiveId" clId="{93C8A2E2-6AB2-4582-8D39-C3794001DA4A}" dt="2022-11-15T16:02:08.191" v="5224" actId="21"/>
          <ac:spMkLst>
            <pc:docMk/>
            <pc:sldMk cId="1076862709" sldId="1488"/>
            <ac:spMk id="3" creationId="{19F764F6-CC70-0B79-1545-ED596DF0DB8E}"/>
          </ac:spMkLst>
        </pc:spChg>
      </pc:sldChg>
      <pc:sldChg chg="addSp delSp modSp add mod">
        <pc:chgData name="伊健 杜" userId="e69aded81da48593" providerId="LiveId" clId="{93C8A2E2-6AB2-4582-8D39-C3794001DA4A}" dt="2022-11-15T16:02:41.441" v="5226" actId="478"/>
        <pc:sldMkLst>
          <pc:docMk/>
          <pc:sldMk cId="2664531176" sldId="1489"/>
        </pc:sldMkLst>
        <pc:spChg chg="mod">
          <ac:chgData name="伊健 杜" userId="e69aded81da48593" providerId="LiveId" clId="{93C8A2E2-6AB2-4582-8D39-C3794001DA4A}" dt="2022-11-15T15:01:41.409" v="5120"/>
          <ac:spMkLst>
            <pc:docMk/>
            <pc:sldMk cId="2664531176" sldId="1489"/>
            <ac:spMk id="2" creationId="{14AA01B4-803C-6EF8-8381-CE336009E693}"/>
          </ac:spMkLst>
        </pc:spChg>
        <pc:spChg chg="add mod">
          <ac:chgData name="伊健 杜" userId="e69aded81da48593" providerId="LiveId" clId="{93C8A2E2-6AB2-4582-8D39-C3794001DA4A}" dt="2022-11-15T15:01:41.409" v="5120"/>
          <ac:spMkLst>
            <pc:docMk/>
            <pc:sldMk cId="2664531176" sldId="1489"/>
            <ac:spMk id="3" creationId="{1A590429-DDEC-BEED-19F3-A4FD600C6A67}"/>
          </ac:spMkLst>
        </pc:spChg>
        <pc:spChg chg="add del mod">
          <ac:chgData name="伊健 杜" userId="e69aded81da48593" providerId="LiveId" clId="{93C8A2E2-6AB2-4582-8D39-C3794001DA4A}" dt="2022-11-15T16:01:57.570" v="5222" actId="21"/>
          <ac:spMkLst>
            <pc:docMk/>
            <pc:sldMk cId="2664531176" sldId="1489"/>
            <ac:spMk id="4" creationId="{397322E6-BB42-13DB-49D2-6D544E882315}"/>
          </ac:spMkLst>
        </pc:spChg>
        <pc:spChg chg="add del mod">
          <ac:chgData name="伊健 杜" userId="e69aded81da48593" providerId="LiveId" clId="{93C8A2E2-6AB2-4582-8D39-C3794001DA4A}" dt="2022-11-15T16:02:41.441" v="5226" actId="478"/>
          <ac:spMkLst>
            <pc:docMk/>
            <pc:sldMk cId="2664531176" sldId="1489"/>
            <ac:spMk id="5" creationId="{0DA000A6-3B1F-8674-D751-25199DAA77C7}"/>
          </ac:spMkLst>
        </pc:spChg>
      </pc:sldChg>
      <pc:sldChg chg="addSp delSp modSp add mod">
        <pc:chgData name="伊健 杜" userId="e69aded81da48593" providerId="LiveId" clId="{93C8A2E2-6AB2-4582-8D39-C3794001DA4A}" dt="2022-11-15T15:01:41.409" v="5120"/>
        <pc:sldMkLst>
          <pc:docMk/>
          <pc:sldMk cId="2252619750" sldId="1490"/>
        </pc:sldMkLst>
        <pc:spChg chg="mod">
          <ac:chgData name="伊健 杜" userId="e69aded81da48593" providerId="LiveId" clId="{93C8A2E2-6AB2-4582-8D39-C3794001DA4A}" dt="2022-11-15T14:19:35.122" v="3977"/>
          <ac:spMkLst>
            <pc:docMk/>
            <pc:sldMk cId="2252619750" sldId="1490"/>
            <ac:spMk id="2" creationId="{10304424-DB4A-36E7-9E0D-D32A5DD0F26C}"/>
          </ac:spMkLst>
        </pc:spChg>
        <pc:spChg chg="mod">
          <ac:chgData name="伊健 杜" userId="e69aded81da48593" providerId="LiveId" clId="{93C8A2E2-6AB2-4582-8D39-C3794001DA4A}" dt="2022-11-15T15:01:41.409" v="5120"/>
          <ac:spMkLst>
            <pc:docMk/>
            <pc:sldMk cId="2252619750" sldId="1490"/>
            <ac:spMk id="5" creationId="{E7287B0E-EF55-E721-8EFA-9A9183C0EDF9}"/>
          </ac:spMkLst>
        </pc:spChg>
        <pc:picChg chg="del mod">
          <ac:chgData name="伊健 杜" userId="e69aded81da48593" providerId="LiveId" clId="{93C8A2E2-6AB2-4582-8D39-C3794001DA4A}" dt="2022-11-15T14:20:07.021" v="4080" actId="478"/>
          <ac:picMkLst>
            <pc:docMk/>
            <pc:sldMk cId="2252619750" sldId="1490"/>
            <ac:picMk id="11266" creationId="{5B16D930-E079-84DD-11D5-A5E8D05F0DF4}"/>
          </ac:picMkLst>
        </pc:picChg>
        <pc:picChg chg="add del mod">
          <ac:chgData name="伊健 杜" userId="e69aded81da48593" providerId="LiveId" clId="{93C8A2E2-6AB2-4582-8D39-C3794001DA4A}" dt="2022-11-15T14:20:38.543" v="4083" actId="478"/>
          <ac:picMkLst>
            <pc:docMk/>
            <pc:sldMk cId="2252619750" sldId="1490"/>
            <ac:picMk id="13314" creationId="{3D5C573B-141C-8455-9528-61FC57B2574A}"/>
          </ac:picMkLst>
        </pc:picChg>
        <pc:picChg chg="add mod">
          <ac:chgData name="伊健 杜" userId="e69aded81da48593" providerId="LiveId" clId="{93C8A2E2-6AB2-4582-8D39-C3794001DA4A}" dt="2022-11-15T14:20:54.310" v="4087" actId="1076"/>
          <ac:picMkLst>
            <pc:docMk/>
            <pc:sldMk cId="2252619750" sldId="1490"/>
            <ac:picMk id="13316" creationId="{A2FE23CB-3D24-F3B8-6813-3A1BE947DC00}"/>
          </ac:picMkLst>
        </pc:picChg>
      </pc:sldChg>
      <pc:sldChg chg="delSp modSp new mod">
        <pc:chgData name="伊健 杜" userId="e69aded81da48593" providerId="LiveId" clId="{93C8A2E2-6AB2-4582-8D39-C3794001DA4A}" dt="2022-11-15T15:01:41.409" v="5120"/>
        <pc:sldMkLst>
          <pc:docMk/>
          <pc:sldMk cId="3205201872" sldId="1491"/>
        </pc:sldMkLst>
        <pc:spChg chg="mod">
          <ac:chgData name="伊健 杜" userId="e69aded81da48593" providerId="LiveId" clId="{93C8A2E2-6AB2-4582-8D39-C3794001DA4A}" dt="2022-11-15T15:01:41.409" v="5120"/>
          <ac:spMkLst>
            <pc:docMk/>
            <pc:sldMk cId="3205201872" sldId="1491"/>
            <ac:spMk id="2" creationId="{E6929B84-1100-312D-15B7-664929BB4B6D}"/>
          </ac:spMkLst>
        </pc:spChg>
        <pc:spChg chg="del">
          <ac:chgData name="伊健 杜" userId="e69aded81da48593" providerId="LiveId" clId="{93C8A2E2-6AB2-4582-8D39-C3794001DA4A}" dt="2022-11-15T14:36:02.158" v="4660" actId="478"/>
          <ac:spMkLst>
            <pc:docMk/>
            <pc:sldMk cId="3205201872" sldId="1491"/>
            <ac:spMk id="3" creationId="{8F88D530-6007-A042-5333-31ED50AEFBCF}"/>
          </ac:spMkLst>
        </pc:spChg>
      </pc:sldChg>
      <pc:sldChg chg="modSp add del mod">
        <pc:chgData name="伊健 杜" userId="e69aded81da48593" providerId="LiveId" clId="{93C8A2E2-6AB2-4582-8D39-C3794001DA4A}" dt="2022-11-15T14:24:40.996" v="4094" actId="47"/>
        <pc:sldMkLst>
          <pc:docMk/>
          <pc:sldMk cId="954768630" sldId="1492"/>
        </pc:sldMkLst>
        <pc:spChg chg="mod">
          <ac:chgData name="伊健 杜" userId="e69aded81da48593" providerId="LiveId" clId="{93C8A2E2-6AB2-4582-8D39-C3794001DA4A}" dt="2022-11-15T14:22:24.685" v="4093" actId="20577"/>
          <ac:spMkLst>
            <pc:docMk/>
            <pc:sldMk cId="954768630" sldId="1492"/>
            <ac:spMk id="2" creationId="{10304424-DB4A-36E7-9E0D-D32A5DD0F26C}"/>
          </ac:spMkLst>
        </pc:spChg>
      </pc:sldChg>
      <pc:sldChg chg="modSp add mod">
        <pc:chgData name="伊健 杜" userId="e69aded81da48593" providerId="LiveId" clId="{93C8A2E2-6AB2-4582-8D39-C3794001DA4A}" dt="2022-11-15T15:01:41.409" v="5120"/>
        <pc:sldMkLst>
          <pc:docMk/>
          <pc:sldMk cId="2025786835" sldId="1492"/>
        </pc:sldMkLst>
        <pc:spChg chg="mod">
          <ac:chgData name="伊健 杜" userId="e69aded81da48593" providerId="LiveId" clId="{93C8A2E2-6AB2-4582-8D39-C3794001DA4A}" dt="2022-11-15T15:01:41.409" v="5120"/>
          <ac:spMkLst>
            <pc:docMk/>
            <pc:sldMk cId="2025786835" sldId="1492"/>
            <ac:spMk id="2" creationId="{14AA01B4-803C-6EF8-8381-CE336009E693}"/>
          </ac:spMkLst>
        </pc:spChg>
      </pc:sldChg>
      <pc:sldChg chg="modSp add mod">
        <pc:chgData name="伊健 杜" userId="e69aded81da48593" providerId="LiveId" clId="{93C8A2E2-6AB2-4582-8D39-C3794001DA4A}" dt="2022-11-15T15:01:41.409" v="5120"/>
        <pc:sldMkLst>
          <pc:docMk/>
          <pc:sldMk cId="200274336" sldId="1493"/>
        </pc:sldMkLst>
        <pc:spChg chg="mod">
          <ac:chgData name="伊健 杜" userId="e69aded81da48593" providerId="LiveId" clId="{93C8A2E2-6AB2-4582-8D39-C3794001DA4A}" dt="2022-11-15T15:01:41.409" v="5120"/>
          <ac:spMkLst>
            <pc:docMk/>
            <pc:sldMk cId="200274336" sldId="1493"/>
            <ac:spMk id="2" creationId="{14AA01B4-803C-6EF8-8381-CE336009E693}"/>
          </ac:spMkLst>
        </pc:spChg>
      </pc:sldChg>
      <pc:sldChg chg="add del">
        <pc:chgData name="伊健 杜" userId="e69aded81da48593" providerId="LiveId" clId="{93C8A2E2-6AB2-4582-8D39-C3794001DA4A}" dt="2022-11-15T14:25:34.217" v="4184" actId="47"/>
        <pc:sldMkLst>
          <pc:docMk/>
          <pc:sldMk cId="1936825964" sldId="1494"/>
        </pc:sldMkLst>
      </pc:sldChg>
      <pc:sldChg chg="delSp modSp add mod">
        <pc:chgData name="伊健 杜" userId="e69aded81da48593" providerId="LiveId" clId="{93C8A2E2-6AB2-4582-8D39-C3794001DA4A}" dt="2022-11-15T16:03:14.930" v="5228" actId="1076"/>
        <pc:sldMkLst>
          <pc:docMk/>
          <pc:sldMk cId="1340987334" sldId="1495"/>
        </pc:sldMkLst>
        <pc:spChg chg="mod">
          <ac:chgData name="伊健 杜" userId="e69aded81da48593" providerId="LiveId" clId="{93C8A2E2-6AB2-4582-8D39-C3794001DA4A}" dt="2022-11-15T14:25:30.798" v="4183" actId="20577"/>
          <ac:spMkLst>
            <pc:docMk/>
            <pc:sldMk cId="1340987334" sldId="1495"/>
            <ac:spMk id="2" creationId="{10304424-DB4A-36E7-9E0D-D32A5DD0F26C}"/>
          </ac:spMkLst>
        </pc:spChg>
        <pc:spChg chg="mod">
          <ac:chgData name="伊健 杜" userId="e69aded81da48593" providerId="LiveId" clId="{93C8A2E2-6AB2-4582-8D39-C3794001DA4A}" dt="2022-11-15T16:03:14.930" v="5228" actId="1076"/>
          <ac:spMkLst>
            <pc:docMk/>
            <pc:sldMk cId="1340987334" sldId="1495"/>
            <ac:spMk id="5" creationId="{E7287B0E-EF55-E721-8EFA-9A9183C0EDF9}"/>
          </ac:spMkLst>
        </pc:spChg>
        <pc:picChg chg="del">
          <ac:chgData name="伊健 杜" userId="e69aded81da48593" providerId="LiveId" clId="{93C8A2E2-6AB2-4582-8D39-C3794001DA4A}" dt="2022-11-15T16:03:11.735" v="5227" actId="478"/>
          <ac:picMkLst>
            <pc:docMk/>
            <pc:sldMk cId="1340987334" sldId="1495"/>
            <ac:picMk id="13316" creationId="{A2FE23CB-3D24-F3B8-6813-3A1BE947DC00}"/>
          </ac:picMkLst>
        </pc:picChg>
      </pc:sldChg>
      <pc:sldChg chg="modSp add mod">
        <pc:chgData name="伊健 杜" userId="e69aded81da48593" providerId="LiveId" clId="{93C8A2E2-6AB2-4582-8D39-C3794001DA4A}" dt="2022-11-15T15:01:41.409" v="5120"/>
        <pc:sldMkLst>
          <pc:docMk/>
          <pc:sldMk cId="2457051013" sldId="1496"/>
        </pc:sldMkLst>
        <pc:spChg chg="mod">
          <ac:chgData name="伊健 杜" userId="e69aded81da48593" providerId="LiveId" clId="{93C8A2E2-6AB2-4582-8D39-C3794001DA4A}" dt="2022-11-15T15:01:41.409" v="5120"/>
          <ac:spMkLst>
            <pc:docMk/>
            <pc:sldMk cId="2457051013" sldId="1496"/>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689371073" sldId="1497"/>
        </pc:sldMkLst>
        <pc:spChg chg="mod">
          <ac:chgData name="伊健 杜" userId="e69aded81da48593" providerId="LiveId" clId="{93C8A2E2-6AB2-4582-8D39-C3794001DA4A}" dt="2022-11-15T15:01:41.409" v="5120"/>
          <ac:spMkLst>
            <pc:docMk/>
            <pc:sldMk cId="2689371073" sldId="1497"/>
            <ac:spMk id="2" creationId="{10304424-DB4A-36E7-9E0D-D32A5DD0F26C}"/>
          </ac:spMkLst>
        </pc:spChg>
        <pc:spChg chg="mod">
          <ac:chgData name="伊健 杜" userId="e69aded81da48593" providerId="LiveId" clId="{93C8A2E2-6AB2-4582-8D39-C3794001DA4A}" dt="2022-11-15T15:01:41.409" v="5120"/>
          <ac:spMkLst>
            <pc:docMk/>
            <pc:sldMk cId="2689371073" sldId="1497"/>
            <ac:spMk id="5" creationId="{E7287B0E-EF55-E721-8EFA-9A9183C0EDF9}"/>
          </ac:spMkLst>
        </pc:spChg>
        <pc:picChg chg="del">
          <ac:chgData name="伊健 杜" userId="e69aded81da48593" providerId="LiveId" clId="{93C8A2E2-6AB2-4582-8D39-C3794001DA4A}" dt="2022-11-15T14:31:23.789" v="4537" actId="478"/>
          <ac:picMkLst>
            <pc:docMk/>
            <pc:sldMk cId="2689371073" sldId="1497"/>
            <ac:picMk id="13316" creationId="{A2FE23CB-3D24-F3B8-6813-3A1BE947DC00}"/>
          </ac:picMkLst>
        </pc:picChg>
        <pc:picChg chg="add mod">
          <ac:chgData name="伊健 杜" userId="e69aded81da48593" providerId="LiveId" clId="{93C8A2E2-6AB2-4582-8D39-C3794001DA4A}" dt="2022-11-15T14:31:46.155" v="4542" actId="1076"/>
          <ac:picMkLst>
            <pc:docMk/>
            <pc:sldMk cId="2689371073" sldId="1497"/>
            <ac:picMk id="15362" creationId="{BCDA6286-3836-E62E-38A7-D1E44D85DF7A}"/>
          </ac:picMkLst>
        </pc:picChg>
      </pc:sldChg>
      <pc:sldChg chg="addSp delSp modSp add mod">
        <pc:chgData name="伊健 杜" userId="e69aded81da48593" providerId="LiveId" clId="{93C8A2E2-6AB2-4582-8D39-C3794001DA4A}" dt="2022-11-15T15:01:41.409" v="5120"/>
        <pc:sldMkLst>
          <pc:docMk/>
          <pc:sldMk cId="426990113" sldId="1498"/>
        </pc:sldMkLst>
        <pc:spChg chg="mod">
          <ac:chgData name="伊健 杜" userId="e69aded81da48593" providerId="LiveId" clId="{93C8A2E2-6AB2-4582-8D39-C3794001DA4A}" dt="2022-11-15T15:01:41.409" v="5120"/>
          <ac:spMkLst>
            <pc:docMk/>
            <pc:sldMk cId="426990113" sldId="1498"/>
            <ac:spMk id="2" creationId="{10304424-DB4A-36E7-9E0D-D32A5DD0F26C}"/>
          </ac:spMkLst>
        </pc:spChg>
        <pc:spChg chg="mod">
          <ac:chgData name="伊健 杜" userId="e69aded81da48593" providerId="LiveId" clId="{93C8A2E2-6AB2-4582-8D39-C3794001DA4A}" dt="2022-11-15T15:01:41.409" v="5120"/>
          <ac:spMkLst>
            <pc:docMk/>
            <pc:sldMk cId="426990113" sldId="1498"/>
            <ac:spMk id="5" creationId="{E7287B0E-EF55-E721-8EFA-9A9183C0EDF9}"/>
          </ac:spMkLst>
        </pc:spChg>
        <pc:picChg chg="del">
          <ac:chgData name="伊健 杜" userId="e69aded81da48593" providerId="LiveId" clId="{93C8A2E2-6AB2-4582-8D39-C3794001DA4A}" dt="2022-11-15T14:31:21.603" v="4536" actId="478"/>
          <ac:picMkLst>
            <pc:docMk/>
            <pc:sldMk cId="426990113" sldId="1498"/>
            <ac:picMk id="13316" creationId="{A2FE23CB-3D24-F3B8-6813-3A1BE947DC00}"/>
          </ac:picMkLst>
        </pc:picChg>
        <pc:picChg chg="add mod">
          <ac:chgData name="伊健 杜" userId="e69aded81da48593" providerId="LiveId" clId="{93C8A2E2-6AB2-4582-8D39-C3794001DA4A}" dt="2022-11-15T14:33:41.539" v="4545" actId="1076"/>
          <ac:picMkLst>
            <pc:docMk/>
            <pc:sldMk cId="426990113" sldId="1498"/>
            <ac:picMk id="14338" creationId="{2163C4B9-1101-2210-B8FA-989DE976E838}"/>
          </ac:picMkLst>
        </pc:picChg>
      </pc:sldChg>
      <pc:sldChg chg="modSp add mod">
        <pc:chgData name="伊健 杜" userId="e69aded81da48593" providerId="LiveId" clId="{93C8A2E2-6AB2-4582-8D39-C3794001DA4A}" dt="2022-11-15T15:01:41.409" v="5120"/>
        <pc:sldMkLst>
          <pc:docMk/>
          <pc:sldMk cId="3412138120" sldId="1499"/>
        </pc:sldMkLst>
        <pc:spChg chg="mod">
          <ac:chgData name="伊健 杜" userId="e69aded81da48593" providerId="LiveId" clId="{93C8A2E2-6AB2-4582-8D39-C3794001DA4A}" dt="2022-11-15T15:01:41.409" v="5120"/>
          <ac:spMkLst>
            <pc:docMk/>
            <pc:sldMk cId="3412138120" sldId="1499"/>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368211349" sldId="1500"/>
        </pc:sldMkLst>
        <pc:spChg chg="mod">
          <ac:chgData name="伊健 杜" userId="e69aded81da48593" providerId="LiveId" clId="{93C8A2E2-6AB2-4582-8D39-C3794001DA4A}" dt="2022-11-15T15:01:41.409" v="5120"/>
          <ac:spMkLst>
            <pc:docMk/>
            <pc:sldMk cId="2368211349" sldId="1500"/>
            <ac:spMk id="2" creationId="{E6929B84-1100-312D-15B7-664929BB4B6D}"/>
          </ac:spMkLst>
        </pc:spChg>
        <pc:spChg chg="add mod">
          <ac:chgData name="伊健 杜" userId="e69aded81da48593" providerId="LiveId" clId="{93C8A2E2-6AB2-4582-8D39-C3794001DA4A}" dt="2022-11-15T15:01:41.409" v="5120"/>
          <ac:spMkLst>
            <pc:docMk/>
            <pc:sldMk cId="2368211349" sldId="1500"/>
            <ac:spMk id="4" creationId="{898D153B-F10E-22B8-F737-350DB751CF89}"/>
          </ac:spMkLst>
        </pc:spChg>
        <pc:spChg chg="add mod">
          <ac:chgData name="伊健 杜" userId="e69aded81da48593" providerId="LiveId" clId="{93C8A2E2-6AB2-4582-8D39-C3794001DA4A}" dt="2022-11-15T15:01:41.409" v="5120"/>
          <ac:spMkLst>
            <pc:docMk/>
            <pc:sldMk cId="2368211349" sldId="1500"/>
            <ac:spMk id="5" creationId="{1AE5DD18-4362-2086-9EBF-7285055B600F}"/>
          </ac:spMkLst>
        </pc:spChg>
        <pc:picChg chg="add del mod">
          <ac:chgData name="伊健 杜" userId="e69aded81da48593" providerId="LiveId" clId="{93C8A2E2-6AB2-4582-8D39-C3794001DA4A}" dt="2022-11-15T14:37:44.768" v="4692" actId="478"/>
          <ac:picMkLst>
            <pc:docMk/>
            <pc:sldMk cId="2368211349" sldId="1500"/>
            <ac:picMk id="3" creationId="{861EEAA4-A1C2-E07B-F9FC-B32C747EFAB9}"/>
          </ac:picMkLst>
        </pc:picChg>
        <pc:picChg chg="add mod">
          <ac:chgData name="伊健 杜" userId="e69aded81da48593" providerId="LiveId" clId="{93C8A2E2-6AB2-4582-8D39-C3794001DA4A}" dt="2022-11-15T14:37:43.110" v="4689" actId="1076"/>
          <ac:picMkLst>
            <pc:docMk/>
            <pc:sldMk cId="2368211349" sldId="1500"/>
            <ac:picMk id="17410" creationId="{908ACBE8-902B-2415-094F-647EE89B8328}"/>
          </ac:picMkLst>
        </pc:picChg>
        <pc:picChg chg="add mod">
          <ac:chgData name="伊健 杜" userId="e69aded81da48593" providerId="LiveId" clId="{93C8A2E2-6AB2-4582-8D39-C3794001DA4A}" dt="2022-11-15T14:38:09.655" v="4696" actId="14100"/>
          <ac:picMkLst>
            <pc:docMk/>
            <pc:sldMk cId="2368211349" sldId="1500"/>
            <ac:picMk id="17412" creationId="{952A349A-AB1A-AC69-26ED-1B0364454FFE}"/>
          </ac:picMkLst>
        </pc:picChg>
      </pc:sldChg>
      <pc:sldChg chg="addSp delSp modSp add mod">
        <pc:chgData name="伊健 杜" userId="e69aded81da48593" providerId="LiveId" clId="{93C8A2E2-6AB2-4582-8D39-C3794001DA4A}" dt="2022-11-15T15:01:41.409" v="5120"/>
        <pc:sldMkLst>
          <pc:docMk/>
          <pc:sldMk cId="3012214576" sldId="1501"/>
        </pc:sldMkLst>
        <pc:spChg chg="mod">
          <ac:chgData name="伊健 杜" userId="e69aded81da48593" providerId="LiveId" clId="{93C8A2E2-6AB2-4582-8D39-C3794001DA4A}" dt="2022-11-15T15:01:41.409" v="5120"/>
          <ac:spMkLst>
            <pc:docMk/>
            <pc:sldMk cId="3012214576" sldId="1501"/>
            <ac:spMk id="3" creationId="{643EE2B6-36EF-3BDD-DD27-09B2A2DAA7C7}"/>
          </ac:spMkLst>
        </pc:spChg>
        <pc:picChg chg="del">
          <ac:chgData name="伊健 杜" userId="e69aded81da48593" providerId="LiveId" clId="{93C8A2E2-6AB2-4582-8D39-C3794001DA4A}" dt="2022-11-15T14:40:57.972" v="4786" actId="478"/>
          <ac:picMkLst>
            <pc:docMk/>
            <pc:sldMk cId="3012214576" sldId="1501"/>
            <ac:picMk id="2" creationId="{E6938CC7-32C3-B644-6BF0-96DB5164831D}"/>
          </ac:picMkLst>
        </pc:picChg>
        <pc:picChg chg="add mod">
          <ac:chgData name="伊健 杜" userId="e69aded81da48593" providerId="LiveId" clId="{93C8A2E2-6AB2-4582-8D39-C3794001DA4A}" dt="2022-11-15T14:41:13.662" v="4789" actId="1076"/>
          <ac:picMkLst>
            <pc:docMk/>
            <pc:sldMk cId="3012214576" sldId="1501"/>
            <ac:picMk id="18434" creationId="{4E995BB3-BAC5-4904-93F1-C89F5CE31457}"/>
          </ac:picMkLst>
        </pc:picChg>
      </pc:sldChg>
      <pc:sldChg chg="addSp delSp modSp add mod">
        <pc:chgData name="伊健 杜" userId="e69aded81da48593" providerId="LiveId" clId="{93C8A2E2-6AB2-4582-8D39-C3794001DA4A}" dt="2022-11-15T15:01:41.409" v="5120"/>
        <pc:sldMkLst>
          <pc:docMk/>
          <pc:sldMk cId="1274825245" sldId="1502"/>
        </pc:sldMkLst>
        <pc:spChg chg="mod">
          <ac:chgData name="伊健 杜" userId="e69aded81da48593" providerId="LiveId" clId="{93C8A2E2-6AB2-4582-8D39-C3794001DA4A}" dt="2022-11-15T15:01:41.409" v="5120"/>
          <ac:spMkLst>
            <pc:docMk/>
            <pc:sldMk cId="1274825245" sldId="1502"/>
            <ac:spMk id="3" creationId="{643EE2B6-36EF-3BDD-DD27-09B2A2DAA7C7}"/>
          </ac:spMkLst>
        </pc:spChg>
        <pc:picChg chg="del">
          <ac:chgData name="伊健 杜" userId="e69aded81da48593" providerId="LiveId" clId="{93C8A2E2-6AB2-4582-8D39-C3794001DA4A}" dt="2022-11-15T14:41:27.396" v="4810" actId="478"/>
          <ac:picMkLst>
            <pc:docMk/>
            <pc:sldMk cId="1274825245" sldId="1502"/>
            <ac:picMk id="18434" creationId="{4E995BB3-BAC5-4904-93F1-C89F5CE31457}"/>
          </ac:picMkLst>
        </pc:picChg>
        <pc:picChg chg="add mod">
          <ac:chgData name="伊健 杜" userId="e69aded81da48593" providerId="LiveId" clId="{93C8A2E2-6AB2-4582-8D39-C3794001DA4A}" dt="2022-11-15T14:42:12.160" v="4814" actId="1076"/>
          <ac:picMkLst>
            <pc:docMk/>
            <pc:sldMk cId="1274825245" sldId="1502"/>
            <ac:picMk id="20482" creationId="{4AC528C2-D0D3-726B-2886-2B23EA8DEAC1}"/>
          </ac:picMkLst>
        </pc:picChg>
      </pc:sldChg>
      <pc:sldChg chg="addSp delSp modSp add mod">
        <pc:chgData name="伊健 杜" userId="e69aded81da48593" providerId="LiveId" clId="{93C8A2E2-6AB2-4582-8D39-C3794001DA4A}" dt="2022-11-15T15:01:41.409" v="5120"/>
        <pc:sldMkLst>
          <pc:docMk/>
          <pc:sldMk cId="1110381474" sldId="1503"/>
        </pc:sldMkLst>
        <pc:spChg chg="mod">
          <ac:chgData name="伊健 杜" userId="e69aded81da48593" providerId="LiveId" clId="{93C8A2E2-6AB2-4582-8D39-C3794001DA4A}" dt="2022-11-15T15:01:41.409" v="5120"/>
          <ac:spMkLst>
            <pc:docMk/>
            <pc:sldMk cId="1110381474" sldId="1503"/>
            <ac:spMk id="3" creationId="{643EE2B6-36EF-3BDD-DD27-09B2A2DAA7C7}"/>
          </ac:spMkLst>
        </pc:spChg>
        <pc:picChg chg="del">
          <ac:chgData name="伊健 杜" userId="e69aded81da48593" providerId="LiveId" clId="{93C8A2E2-6AB2-4582-8D39-C3794001DA4A}" dt="2022-11-15T14:42:33.385" v="4852" actId="478"/>
          <ac:picMkLst>
            <pc:docMk/>
            <pc:sldMk cId="1110381474" sldId="1503"/>
            <ac:picMk id="2" creationId="{E6938CC7-32C3-B644-6BF0-96DB5164831D}"/>
          </ac:picMkLst>
        </pc:picChg>
        <pc:picChg chg="add mod">
          <ac:chgData name="伊健 杜" userId="e69aded81da48593" providerId="LiveId" clId="{93C8A2E2-6AB2-4582-8D39-C3794001DA4A}" dt="2022-11-15T14:42:51.054" v="4854" actId="1076"/>
          <ac:picMkLst>
            <pc:docMk/>
            <pc:sldMk cId="1110381474" sldId="1503"/>
            <ac:picMk id="21506" creationId="{3D512CBE-DB6E-EB02-916D-4A67905FA303}"/>
          </ac:picMkLst>
        </pc:picChg>
      </pc:sldChg>
      <pc:sldChg chg="addSp delSp modSp add mod">
        <pc:chgData name="伊健 杜" userId="e69aded81da48593" providerId="LiveId" clId="{93C8A2E2-6AB2-4582-8D39-C3794001DA4A}" dt="2022-11-15T15:01:41.409" v="5120"/>
        <pc:sldMkLst>
          <pc:docMk/>
          <pc:sldMk cId="592203408" sldId="1504"/>
        </pc:sldMkLst>
        <pc:spChg chg="mod">
          <ac:chgData name="伊健 杜" userId="e69aded81da48593" providerId="LiveId" clId="{93C8A2E2-6AB2-4582-8D39-C3794001DA4A}" dt="2022-11-15T15:01:41.409" v="5120"/>
          <ac:spMkLst>
            <pc:docMk/>
            <pc:sldMk cId="592203408" sldId="1504"/>
            <ac:spMk id="3" creationId="{643EE2B6-36EF-3BDD-DD27-09B2A2DAA7C7}"/>
          </ac:spMkLst>
        </pc:spChg>
        <pc:picChg chg="del">
          <ac:chgData name="伊健 杜" userId="e69aded81da48593" providerId="LiveId" clId="{93C8A2E2-6AB2-4582-8D39-C3794001DA4A}" dt="2022-11-15T14:42:53.874" v="4856" actId="478"/>
          <ac:picMkLst>
            <pc:docMk/>
            <pc:sldMk cId="592203408" sldId="1504"/>
            <ac:picMk id="21506" creationId="{3D512CBE-DB6E-EB02-916D-4A67905FA303}"/>
          </ac:picMkLst>
        </pc:picChg>
        <pc:picChg chg="add mod">
          <ac:chgData name="伊健 杜" userId="e69aded81da48593" providerId="LiveId" clId="{93C8A2E2-6AB2-4582-8D39-C3794001DA4A}" dt="2022-11-15T14:43:41.758" v="4910" actId="1076"/>
          <ac:picMkLst>
            <pc:docMk/>
            <pc:sldMk cId="592203408" sldId="1504"/>
            <ac:picMk id="22530" creationId="{DA5FEEB4-EC3A-843B-0E70-B0D0A9D77CE0}"/>
          </ac:picMkLst>
        </pc:picChg>
      </pc:sldChg>
      <pc:sldChg chg="addSp delSp modSp add mod">
        <pc:chgData name="伊健 杜" userId="e69aded81da48593" providerId="LiveId" clId="{93C8A2E2-6AB2-4582-8D39-C3794001DA4A}" dt="2022-11-15T15:01:41.409" v="5120"/>
        <pc:sldMkLst>
          <pc:docMk/>
          <pc:sldMk cId="2890259245" sldId="1505"/>
        </pc:sldMkLst>
        <pc:spChg chg="mod">
          <ac:chgData name="伊健 杜" userId="e69aded81da48593" providerId="LiveId" clId="{93C8A2E2-6AB2-4582-8D39-C3794001DA4A}" dt="2022-11-15T15:01:41.409" v="5120"/>
          <ac:spMkLst>
            <pc:docMk/>
            <pc:sldMk cId="2890259245" sldId="1505"/>
            <ac:spMk id="3" creationId="{643EE2B6-36EF-3BDD-DD27-09B2A2DAA7C7}"/>
          </ac:spMkLst>
        </pc:spChg>
        <pc:picChg chg="del">
          <ac:chgData name="伊健 杜" userId="e69aded81da48593" providerId="LiveId" clId="{93C8A2E2-6AB2-4582-8D39-C3794001DA4A}" dt="2022-11-15T14:44:26.274" v="4912" actId="478"/>
          <ac:picMkLst>
            <pc:docMk/>
            <pc:sldMk cId="2890259245" sldId="1505"/>
            <ac:picMk id="22530" creationId="{DA5FEEB4-EC3A-843B-0E70-B0D0A9D77CE0}"/>
          </ac:picMkLst>
        </pc:picChg>
        <pc:picChg chg="add mod">
          <ac:chgData name="伊健 杜" userId="e69aded81da48593" providerId="LiveId" clId="{93C8A2E2-6AB2-4582-8D39-C3794001DA4A}" dt="2022-11-15T14:44:29.903" v="4917" actId="1076"/>
          <ac:picMkLst>
            <pc:docMk/>
            <pc:sldMk cId="2890259245" sldId="1505"/>
            <ac:picMk id="23554" creationId="{66F5D8D3-3139-2838-4072-5FD76067FAED}"/>
          </ac:picMkLst>
        </pc:picChg>
      </pc:sldChg>
      <pc:sldChg chg="addSp delSp modSp add del mod">
        <pc:chgData name="伊健 杜" userId="e69aded81da48593" providerId="LiveId" clId="{93C8A2E2-6AB2-4582-8D39-C3794001DA4A}" dt="2022-11-16T11:23:51.586" v="5254" actId="47"/>
        <pc:sldMkLst>
          <pc:docMk/>
          <pc:sldMk cId="3964773566" sldId="1506"/>
        </pc:sldMkLst>
        <pc:spChg chg="mod">
          <ac:chgData name="伊健 杜" userId="e69aded81da48593" providerId="LiveId" clId="{93C8A2E2-6AB2-4582-8D39-C3794001DA4A}" dt="2022-11-15T14:45:13.394" v="4948" actId="20577"/>
          <ac:spMkLst>
            <pc:docMk/>
            <pc:sldMk cId="3964773566" sldId="1506"/>
            <ac:spMk id="2" creationId="{10304424-DB4A-36E7-9E0D-D32A5DD0F26C}"/>
          </ac:spMkLst>
        </pc:spChg>
        <pc:spChg chg="mod">
          <ac:chgData name="伊健 杜" userId="e69aded81da48593" providerId="LiveId" clId="{93C8A2E2-6AB2-4582-8D39-C3794001DA4A}" dt="2022-11-15T15:01:41.409" v="5120"/>
          <ac:spMkLst>
            <pc:docMk/>
            <pc:sldMk cId="3964773566" sldId="1506"/>
            <ac:spMk id="5" creationId="{E7287B0E-EF55-E721-8EFA-9A9183C0EDF9}"/>
          </ac:spMkLst>
        </pc:spChg>
        <pc:spChg chg="add mod">
          <ac:chgData name="伊健 杜" userId="e69aded81da48593" providerId="LiveId" clId="{93C8A2E2-6AB2-4582-8D39-C3794001DA4A}" dt="2022-11-15T14:46:53.340" v="5101" actId="1076"/>
          <ac:spMkLst>
            <pc:docMk/>
            <pc:sldMk cId="3964773566" sldId="1506"/>
            <ac:spMk id="6" creationId="{8DC0B781-6404-0A76-862C-9CAEA536FC64}"/>
          </ac:spMkLst>
        </pc:spChg>
        <pc:picChg chg="del mod">
          <ac:chgData name="伊健 杜" userId="e69aded81da48593" providerId="LiveId" clId="{93C8A2E2-6AB2-4582-8D39-C3794001DA4A}" dt="2022-11-15T14:45:38.046" v="5016" actId="478"/>
          <ac:picMkLst>
            <pc:docMk/>
            <pc:sldMk cId="3964773566" sldId="1506"/>
            <ac:picMk id="15362" creationId="{BCDA6286-3836-E62E-38A7-D1E44D85DF7A}"/>
          </ac:picMkLst>
        </pc:picChg>
        <pc:picChg chg="add mod">
          <ac:chgData name="伊健 杜" userId="e69aded81da48593" providerId="LiveId" clId="{93C8A2E2-6AB2-4582-8D39-C3794001DA4A}" dt="2022-11-15T14:47:37.994" v="5108" actId="14100"/>
          <ac:picMkLst>
            <pc:docMk/>
            <pc:sldMk cId="3964773566" sldId="1506"/>
            <ac:picMk id="24579" creationId="{7D67EBFC-8E7C-880D-831F-E71EFB49AEA5}"/>
          </ac:picMkLst>
        </pc:picChg>
        <pc:picChg chg="add mod">
          <ac:chgData name="伊健 杜" userId="e69aded81da48593" providerId="LiveId" clId="{93C8A2E2-6AB2-4582-8D39-C3794001DA4A}" dt="2022-11-15T14:47:40.466" v="5110" actId="14100"/>
          <ac:picMkLst>
            <pc:docMk/>
            <pc:sldMk cId="3964773566" sldId="1506"/>
            <ac:picMk id="24581" creationId="{6F3DCE2B-ECD7-6105-73EF-F15B85D2CBCC}"/>
          </ac:picMkLst>
        </pc:picChg>
      </pc:sldChg>
      <pc:sldChg chg="modSp add del mod">
        <pc:chgData name="伊健 杜" userId="e69aded81da48593" providerId="LiveId" clId="{93C8A2E2-6AB2-4582-8D39-C3794001DA4A}" dt="2022-11-15T14:48:28.613" v="5119" actId="47"/>
        <pc:sldMkLst>
          <pc:docMk/>
          <pc:sldMk cId="770747330" sldId="1507"/>
        </pc:sldMkLst>
        <pc:spChg chg="mod">
          <ac:chgData name="伊健 杜" userId="e69aded81da48593" providerId="LiveId" clId="{93C8A2E2-6AB2-4582-8D39-C3794001DA4A}" dt="2022-11-15T14:47:58.485" v="5118" actId="20577"/>
          <ac:spMkLst>
            <pc:docMk/>
            <pc:sldMk cId="770747330" sldId="1507"/>
            <ac:spMk id="2" creationId="{10304424-DB4A-36E7-9E0D-D32A5DD0F26C}"/>
          </ac:spMkLst>
        </pc:spChg>
      </pc:sldChg>
      <pc:sldChg chg="addSp delSp modSp add del mod">
        <pc:chgData name="伊健 杜" userId="e69aded81da48593" providerId="LiveId" clId="{93C8A2E2-6AB2-4582-8D39-C3794001DA4A}" dt="2022-11-16T11:41:46.295" v="5953"/>
        <pc:sldMkLst>
          <pc:docMk/>
          <pc:sldMk cId="3949248301" sldId="1507"/>
        </pc:sldMkLst>
        <pc:spChg chg="mod">
          <ac:chgData name="伊健 杜" userId="e69aded81da48593" providerId="LiveId" clId="{93C8A2E2-6AB2-4582-8D39-C3794001DA4A}" dt="2022-11-16T11:24:04.813" v="5258" actId="20577"/>
          <ac:spMkLst>
            <pc:docMk/>
            <pc:sldMk cId="3949248301" sldId="1507"/>
            <ac:spMk id="2" creationId="{10304424-DB4A-36E7-9E0D-D32A5DD0F26C}"/>
          </ac:spMkLst>
        </pc:spChg>
        <pc:spChg chg="mod">
          <ac:chgData name="伊健 杜" userId="e69aded81da48593" providerId="LiveId" clId="{93C8A2E2-6AB2-4582-8D39-C3794001DA4A}" dt="2022-11-16T11:41:46.295" v="5953"/>
          <ac:spMkLst>
            <pc:docMk/>
            <pc:sldMk cId="3949248301" sldId="1507"/>
            <ac:spMk id="5" creationId="{E7287B0E-EF55-E721-8EFA-9A9183C0EDF9}"/>
          </ac:spMkLst>
        </pc:spChg>
        <pc:spChg chg="del">
          <ac:chgData name="伊健 杜" userId="e69aded81da48593" providerId="LiveId" clId="{93C8A2E2-6AB2-4582-8D39-C3794001DA4A}" dt="2022-11-16T11:31:18.510" v="5422" actId="478"/>
          <ac:spMkLst>
            <pc:docMk/>
            <pc:sldMk cId="3949248301" sldId="1507"/>
            <ac:spMk id="6" creationId="{8DC0B781-6404-0A76-862C-9CAEA536FC64}"/>
          </ac:spMkLst>
        </pc:spChg>
        <pc:picChg chg="add mod">
          <ac:chgData name="伊健 杜" userId="e69aded81da48593" providerId="LiveId" clId="{93C8A2E2-6AB2-4582-8D39-C3794001DA4A}" dt="2022-11-16T11:33:08.141" v="5458" actId="1076"/>
          <ac:picMkLst>
            <pc:docMk/>
            <pc:sldMk cId="3949248301" sldId="1507"/>
            <ac:picMk id="1026" creationId="{B43FA233-2C82-8D62-B3C8-FCF31B5E21FE}"/>
          </ac:picMkLst>
        </pc:picChg>
        <pc:picChg chg="del">
          <ac:chgData name="伊健 杜" userId="e69aded81da48593" providerId="LiveId" clId="{93C8A2E2-6AB2-4582-8D39-C3794001DA4A}" dt="2022-11-16T11:31:39.030" v="5455" actId="478"/>
          <ac:picMkLst>
            <pc:docMk/>
            <pc:sldMk cId="3949248301" sldId="1507"/>
            <ac:picMk id="24579" creationId="{7D67EBFC-8E7C-880D-831F-E71EFB49AEA5}"/>
          </ac:picMkLst>
        </pc:picChg>
        <pc:picChg chg="del">
          <ac:chgData name="伊健 杜" userId="e69aded81da48593" providerId="LiveId" clId="{93C8A2E2-6AB2-4582-8D39-C3794001DA4A}" dt="2022-11-16T11:31:39.030" v="5455" actId="478"/>
          <ac:picMkLst>
            <pc:docMk/>
            <pc:sldMk cId="3949248301" sldId="1507"/>
            <ac:picMk id="24581" creationId="{6F3DCE2B-ECD7-6105-73EF-F15B85D2CBCC}"/>
          </ac:picMkLst>
        </pc:picChg>
      </pc:sldChg>
      <pc:sldChg chg="new del">
        <pc:chgData name="伊健 杜" userId="e69aded81da48593" providerId="LiveId" clId="{93C8A2E2-6AB2-4582-8D39-C3794001DA4A}" dt="2022-11-15T14:47:47.978" v="5112" actId="47"/>
        <pc:sldMkLst>
          <pc:docMk/>
          <pc:sldMk cId="4075453388" sldId="1507"/>
        </pc:sldMkLst>
      </pc:sldChg>
      <pc:sldChg chg="addSp delSp modSp add mod">
        <pc:chgData name="伊健 杜" userId="e69aded81da48593" providerId="LiveId" clId="{93C8A2E2-6AB2-4582-8D39-C3794001DA4A}" dt="2022-11-16T11:41:46.295" v="5953"/>
        <pc:sldMkLst>
          <pc:docMk/>
          <pc:sldMk cId="857310124" sldId="1508"/>
        </pc:sldMkLst>
        <pc:spChg chg="mod">
          <ac:chgData name="伊健 杜" userId="e69aded81da48593" providerId="LiveId" clId="{93C8A2E2-6AB2-4582-8D39-C3794001DA4A}" dt="2022-11-16T11:41:46.295" v="5953"/>
          <ac:spMkLst>
            <pc:docMk/>
            <pc:sldMk cId="857310124" sldId="1508"/>
            <ac:spMk id="5" creationId="{E7287B0E-EF55-E721-8EFA-9A9183C0EDF9}"/>
          </ac:spMkLst>
        </pc:spChg>
        <pc:picChg chg="del">
          <ac:chgData name="伊健 杜" userId="e69aded81da48593" providerId="LiveId" clId="{93C8A2E2-6AB2-4582-8D39-C3794001DA4A}" dt="2022-11-16T11:35:50.461" v="5601" actId="478"/>
          <ac:picMkLst>
            <pc:docMk/>
            <pc:sldMk cId="857310124" sldId="1508"/>
            <ac:picMk id="1026" creationId="{B43FA233-2C82-8D62-B3C8-FCF31B5E21FE}"/>
          </ac:picMkLst>
        </pc:picChg>
        <pc:picChg chg="add mod">
          <ac:chgData name="伊健 杜" userId="e69aded81da48593" providerId="LiveId" clId="{93C8A2E2-6AB2-4582-8D39-C3794001DA4A}" dt="2022-11-16T11:38:16.595" v="5608"/>
          <ac:picMkLst>
            <pc:docMk/>
            <pc:sldMk cId="857310124" sldId="1508"/>
            <ac:picMk id="2050" creationId="{E2572654-EB09-489B-AF54-47C6974BAE54}"/>
          </ac:picMkLst>
        </pc:picChg>
        <pc:picChg chg="add mod">
          <ac:chgData name="伊健 杜" userId="e69aded81da48593" providerId="LiveId" clId="{93C8A2E2-6AB2-4582-8D39-C3794001DA4A}" dt="2022-11-16T11:38:11.110" v="5607" actId="1076"/>
          <ac:picMkLst>
            <pc:docMk/>
            <pc:sldMk cId="857310124" sldId="1508"/>
            <ac:picMk id="2052" creationId="{27F88030-83C8-8951-1075-8D054CAD7194}"/>
          </ac:picMkLst>
        </pc:picChg>
      </pc:sldChg>
      <pc:sldChg chg="addSp delSp modSp new mod">
        <pc:chgData name="伊健 杜" userId="e69aded81da48593" providerId="LiveId" clId="{93C8A2E2-6AB2-4582-8D39-C3794001DA4A}" dt="2022-11-16T11:41:46.295" v="5953"/>
        <pc:sldMkLst>
          <pc:docMk/>
          <pc:sldMk cId="938570056" sldId="1509"/>
        </pc:sldMkLst>
        <pc:spChg chg="del">
          <ac:chgData name="伊健 杜" userId="e69aded81da48593" providerId="LiveId" clId="{93C8A2E2-6AB2-4582-8D39-C3794001DA4A}" dt="2022-11-16T11:39:01.370" v="5612" actId="478"/>
          <ac:spMkLst>
            <pc:docMk/>
            <pc:sldMk cId="938570056" sldId="1509"/>
            <ac:spMk id="2" creationId="{33C4FC76-1804-C20D-C37C-5492A6FACC36}"/>
          </ac:spMkLst>
        </pc:spChg>
        <pc:spChg chg="del">
          <ac:chgData name="伊健 杜" userId="e69aded81da48593" providerId="LiveId" clId="{93C8A2E2-6AB2-4582-8D39-C3794001DA4A}" dt="2022-11-16T11:39:01.370" v="5612" actId="478"/>
          <ac:spMkLst>
            <pc:docMk/>
            <pc:sldMk cId="938570056" sldId="1509"/>
            <ac:spMk id="3" creationId="{8D7A0403-1827-9AAC-6108-7A319F19D33A}"/>
          </ac:spMkLst>
        </pc:spChg>
        <pc:spChg chg="add mod">
          <ac:chgData name="伊健 杜" userId="e69aded81da48593" providerId="LiveId" clId="{93C8A2E2-6AB2-4582-8D39-C3794001DA4A}" dt="2022-11-16T11:41:46.295" v="5953"/>
          <ac:spMkLst>
            <pc:docMk/>
            <pc:sldMk cId="938570056" sldId="1509"/>
            <ac:spMk id="4" creationId="{2CD63A4E-E37B-41A6-9090-C7BF9F9D4BD7}"/>
          </ac:spMkLst>
        </pc:spChg>
      </pc:sldChg>
      <pc:sldChg chg="new">
        <pc:chgData name="伊健 杜" userId="e69aded81da48593" providerId="LiveId" clId="{93C8A2E2-6AB2-4582-8D39-C3794001DA4A}" dt="2022-11-16T11:38:46.505" v="5610" actId="680"/>
        <pc:sldMkLst>
          <pc:docMk/>
          <pc:sldMk cId="2449746338" sldId="1510"/>
        </pc:sldMkLst>
      </pc:sldChg>
      <pc:sldChg chg="modSp add del mod">
        <pc:chgData name="伊健 杜" userId="e69aded81da48593" providerId="LiveId" clId="{93C8A2E2-6AB2-4582-8D39-C3794001DA4A}" dt="2022-11-16T11:41:19.522" v="5950" actId="47"/>
        <pc:sldMkLst>
          <pc:docMk/>
          <pc:sldMk cId="1423470403" sldId="1511"/>
        </pc:sldMkLst>
        <pc:spChg chg="mod">
          <ac:chgData name="伊健 杜" userId="e69aded81da48593" providerId="LiveId" clId="{93C8A2E2-6AB2-4582-8D39-C3794001DA4A}" dt="2022-11-16T11:41:11.995" v="5948"/>
          <ac:spMkLst>
            <pc:docMk/>
            <pc:sldMk cId="1423470403" sldId="1511"/>
            <ac:spMk id="4" creationId="{2CD63A4E-E37B-41A6-9090-C7BF9F9D4BD7}"/>
          </ac:spMkLst>
        </pc:spChg>
      </pc:sldChg>
      <pc:sldChg chg="add del">
        <pc:chgData name="伊健 杜" userId="e69aded81da48593" providerId="LiveId" clId="{93C8A2E2-6AB2-4582-8D39-C3794001DA4A}" dt="2022-11-16T11:41:41.732" v="5952" actId="47"/>
        <pc:sldMkLst>
          <pc:docMk/>
          <pc:sldMk cId="1785157085" sldId="1511"/>
        </pc:sldMkLst>
      </pc:sldChg>
      <pc:sldChg chg="add del">
        <pc:chgData name="伊健 杜" userId="e69aded81da48593" providerId="LiveId" clId="{93C8A2E2-6AB2-4582-8D39-C3794001DA4A}" dt="2022-11-16T11:41:16.471" v="5949" actId="47"/>
        <pc:sldMkLst>
          <pc:docMk/>
          <pc:sldMk cId="3277513119" sldId="1512"/>
        </pc:sldMkLst>
      </pc:sldChg>
    </pc:docChg>
  </pc:docChgLst>
  <pc:docChgLst>
    <pc:chgData name="伊健 杜" userId="e69aded81da48593" providerId="LiveId" clId="{B41A0DB3-26AA-43DA-B31A-09B1F216CB5C}"/>
    <pc:docChg chg="undo custSel addSld delSld modSld sldOrd modSection">
      <pc:chgData name="伊健 杜" userId="e69aded81da48593" providerId="LiveId" clId="{B41A0DB3-26AA-43DA-B31A-09B1F216CB5C}" dt="2022-10-06T15:50:03.635" v="4640" actId="20577"/>
      <pc:docMkLst>
        <pc:docMk/>
      </pc:docMkLst>
      <pc:sldChg chg="modSp mod">
        <pc:chgData name="伊健 杜" userId="e69aded81da48593" providerId="LiveId" clId="{B41A0DB3-26AA-43DA-B31A-09B1F216CB5C}" dt="2022-10-06T11:56:06.255" v="4620"/>
        <pc:sldMkLst>
          <pc:docMk/>
          <pc:sldMk cId="3180688205" sldId="256"/>
        </pc:sldMkLst>
        <pc:spChg chg="mod">
          <ac:chgData name="伊健 杜" userId="e69aded81da48593" providerId="LiveId" clId="{B41A0DB3-26AA-43DA-B31A-09B1F216CB5C}" dt="2022-10-06T11:56:06.255" v="4620"/>
          <ac:spMkLst>
            <pc:docMk/>
            <pc:sldMk cId="3180688205" sldId="256"/>
            <ac:spMk id="2" creationId="{1F01E9DD-2818-4BD0-9996-984FE0985E67}"/>
          </ac:spMkLst>
        </pc:spChg>
      </pc:sldChg>
      <pc:sldChg chg="addSp delSp modSp mod">
        <pc:chgData name="伊健 杜" userId="e69aded81da48593" providerId="LiveId" clId="{B41A0DB3-26AA-43DA-B31A-09B1F216CB5C}" dt="2022-10-06T15:48:55.431" v="4638"/>
        <pc:sldMkLst>
          <pc:docMk/>
          <pc:sldMk cId="3517469593" sldId="772"/>
        </pc:sldMkLst>
        <pc:spChg chg="mod">
          <ac:chgData name="伊健 杜" userId="e69aded81da48593" providerId="LiveId" clId="{B41A0DB3-26AA-43DA-B31A-09B1F216CB5C}" dt="2022-10-06T09:06:58.338" v="34" actId="20577"/>
          <ac:spMkLst>
            <pc:docMk/>
            <pc:sldMk cId="3517469593" sldId="772"/>
            <ac:spMk id="2" creationId="{81F4B079-5182-7332-4978-966F1AEEF4D2}"/>
          </ac:spMkLst>
        </pc:spChg>
        <pc:spChg chg="mod">
          <ac:chgData name="伊健 杜" userId="e69aded81da48593" providerId="LiveId" clId="{B41A0DB3-26AA-43DA-B31A-09B1F216CB5C}" dt="2022-10-06T11:41:26.661" v="4232"/>
          <ac:spMkLst>
            <pc:docMk/>
            <pc:sldMk cId="3517469593" sldId="772"/>
            <ac:spMk id="4" creationId="{CFC1CF28-580E-2280-640A-ADB8853307E7}"/>
          </ac:spMkLst>
        </pc:spChg>
        <pc:picChg chg="add mod">
          <ac:chgData name="伊健 杜" userId="e69aded81da48593" providerId="LiveId" clId="{B41A0DB3-26AA-43DA-B31A-09B1F216CB5C}" dt="2022-10-06T09:09:24.619" v="145" actId="14100"/>
          <ac:picMkLst>
            <pc:docMk/>
            <pc:sldMk cId="3517469593" sldId="772"/>
            <ac:picMk id="1026" creationId="{A29C110B-0E65-1EE2-DD46-47939F5E6325}"/>
          </ac:picMkLst>
        </pc:picChg>
        <pc:picChg chg="del mod">
          <ac:chgData name="伊健 杜" userId="e69aded81da48593" providerId="LiveId" clId="{B41A0DB3-26AA-43DA-B31A-09B1F216CB5C}" dt="2022-10-06T09:09:02.468" v="141" actId="478"/>
          <ac:picMkLst>
            <pc:docMk/>
            <pc:sldMk cId="3517469593" sldId="772"/>
            <ac:picMk id="9218" creationId="{071B5468-72CC-EC6B-3F95-EEED4026497A}"/>
          </ac:picMkLst>
        </pc:picChg>
        <pc:inkChg chg="add">
          <ac:chgData name="伊健 杜" userId="e69aded81da48593" providerId="LiveId" clId="{B41A0DB3-26AA-43DA-B31A-09B1F216CB5C}" dt="2022-10-06T15:48:55.431" v="4638"/>
          <ac:inkMkLst>
            <pc:docMk/>
            <pc:sldMk cId="3517469593" sldId="772"/>
            <ac:inkMk id="3" creationId="{FB13953C-2807-DE83-C2BB-E43ECC54614A}"/>
          </ac:inkMkLst>
        </pc:inkChg>
      </pc:sldChg>
      <pc:sldChg chg="addSp delSp modSp add mod">
        <pc:chgData name="伊健 杜" userId="e69aded81da48593" providerId="LiveId" clId="{B41A0DB3-26AA-43DA-B31A-09B1F216CB5C}" dt="2022-10-06T14:01:21.361" v="4621"/>
        <pc:sldMkLst>
          <pc:docMk/>
          <pc:sldMk cId="1879939134" sldId="834"/>
        </pc:sldMkLst>
        <pc:spChg chg="mod">
          <ac:chgData name="伊健 杜" userId="e69aded81da48593" providerId="LiveId" clId="{B41A0DB3-26AA-43DA-B31A-09B1F216CB5C}" dt="2022-10-06T10:31:48.422" v="1896"/>
          <ac:spMkLst>
            <pc:docMk/>
            <pc:sldMk cId="1879939134" sldId="834"/>
            <ac:spMk id="2" creationId="{1302A11A-625D-774F-23B3-739301B530C3}"/>
          </ac:spMkLst>
        </pc:spChg>
        <pc:spChg chg="mod">
          <ac:chgData name="伊健 杜" userId="e69aded81da48593" providerId="LiveId" clId="{B41A0DB3-26AA-43DA-B31A-09B1F216CB5C}" dt="2022-10-06T11:41:26.661" v="4232"/>
          <ac:spMkLst>
            <pc:docMk/>
            <pc:sldMk cId="1879939134" sldId="834"/>
            <ac:spMk id="4" creationId="{21BD65C9-00B8-77B5-1258-CB85B4A4F40D}"/>
          </ac:spMkLst>
        </pc:spChg>
        <pc:picChg chg="add mod">
          <ac:chgData name="伊健 杜" userId="e69aded81da48593" providerId="LiveId" clId="{B41A0DB3-26AA-43DA-B31A-09B1F216CB5C}" dt="2022-10-06T10:33:19.189" v="1958" actId="1076"/>
          <ac:picMkLst>
            <pc:docMk/>
            <pc:sldMk cId="1879939134" sldId="834"/>
            <ac:picMk id="3" creationId="{619F8674-F723-8C6D-BE60-2A3526CA78AD}"/>
          </ac:picMkLst>
        </pc:picChg>
        <pc:picChg chg="add del mod">
          <ac:chgData name="伊健 杜" userId="e69aded81da48593" providerId="LiveId" clId="{B41A0DB3-26AA-43DA-B31A-09B1F216CB5C}" dt="2022-10-06T10:37:06.465" v="2073" actId="478"/>
          <ac:picMkLst>
            <pc:docMk/>
            <pc:sldMk cId="1879939134" sldId="834"/>
            <ac:picMk id="5" creationId="{7F8778DD-28C1-BF05-2C28-464D4428FBB8}"/>
          </ac:picMkLst>
        </pc:picChg>
        <pc:picChg chg="add mod">
          <ac:chgData name="伊健 杜" userId="e69aded81da48593" providerId="LiveId" clId="{B41A0DB3-26AA-43DA-B31A-09B1F216CB5C}" dt="2022-10-06T10:37:04.974" v="2072" actId="14100"/>
          <ac:picMkLst>
            <pc:docMk/>
            <pc:sldMk cId="1879939134" sldId="834"/>
            <ac:picMk id="6" creationId="{0AF98E09-F6EB-5E0F-D385-5AE51F2F2C8B}"/>
          </ac:picMkLst>
        </pc:picChg>
        <pc:picChg chg="del">
          <ac:chgData name="伊健 杜" userId="e69aded81da48593" providerId="LiveId" clId="{B41A0DB3-26AA-43DA-B31A-09B1F216CB5C}" dt="2022-10-06T10:32:10.310" v="1922" actId="478"/>
          <ac:picMkLst>
            <pc:docMk/>
            <pc:sldMk cId="1879939134" sldId="834"/>
            <ac:picMk id="6146" creationId="{5B9E713D-FCB0-B725-20E7-74B5F5D94B37}"/>
          </ac:picMkLst>
        </pc:picChg>
        <pc:picChg chg="add del mod">
          <ac:chgData name="伊健 杜" userId="e69aded81da48593" providerId="LiveId" clId="{B41A0DB3-26AA-43DA-B31A-09B1F216CB5C}" dt="2022-10-06T10:33:37.168" v="1959" actId="478"/>
          <ac:picMkLst>
            <pc:docMk/>
            <pc:sldMk cId="1879939134" sldId="834"/>
            <ac:picMk id="13314" creationId="{0879421A-D6CC-B35B-B4CF-A6D56C65E39D}"/>
          </ac:picMkLst>
        </pc:picChg>
        <pc:picChg chg="add del mod">
          <ac:chgData name="伊健 杜" userId="e69aded81da48593" providerId="LiveId" clId="{B41A0DB3-26AA-43DA-B31A-09B1F216CB5C}" dt="2022-10-06T10:36:57.117" v="2069" actId="478"/>
          <ac:picMkLst>
            <pc:docMk/>
            <pc:sldMk cId="1879939134" sldId="834"/>
            <ac:picMk id="13316" creationId="{0F70A11D-F4BB-E37F-6467-A5BE5A79CDD8}"/>
          </ac:picMkLst>
        </pc:picChg>
        <pc:picChg chg="add mod">
          <ac:chgData name="伊健 杜" userId="e69aded81da48593" providerId="LiveId" clId="{B41A0DB3-26AA-43DA-B31A-09B1F216CB5C}" dt="2022-10-06T10:37:30.381" v="2076" actId="1076"/>
          <ac:picMkLst>
            <pc:docMk/>
            <pc:sldMk cId="1879939134" sldId="834"/>
            <ac:picMk id="13318" creationId="{A62E9C27-72EF-269F-DF0A-3BE272EAF829}"/>
          </ac:picMkLst>
        </pc:picChg>
        <pc:inkChg chg="add">
          <ac:chgData name="伊健 杜" userId="e69aded81da48593" providerId="LiveId" clId="{B41A0DB3-26AA-43DA-B31A-09B1F216CB5C}" dt="2022-10-06T14:01:21.361" v="4621"/>
          <ac:inkMkLst>
            <pc:docMk/>
            <pc:sldMk cId="1879939134" sldId="834"/>
            <ac:inkMk id="7" creationId="{51C0626A-B5C0-E608-81F8-F092B68E7BE4}"/>
          </ac:inkMkLst>
        </pc:inkChg>
      </pc:sldChg>
      <pc:sldChg chg="del">
        <pc:chgData name="伊健 杜" userId="e69aded81da48593" providerId="LiveId" clId="{B41A0DB3-26AA-43DA-B31A-09B1F216CB5C}" dt="2022-10-06T08:36:01.913" v="5" actId="47"/>
        <pc:sldMkLst>
          <pc:docMk/>
          <pc:sldMk cId="907117066" sldId="848"/>
        </pc:sldMkLst>
      </pc:sldChg>
      <pc:sldChg chg="del">
        <pc:chgData name="伊健 杜" userId="e69aded81da48593" providerId="LiveId" clId="{B41A0DB3-26AA-43DA-B31A-09B1F216CB5C}" dt="2022-10-06T08:36:01.913" v="5" actId="47"/>
        <pc:sldMkLst>
          <pc:docMk/>
          <pc:sldMk cId="4210279185" sldId="849"/>
        </pc:sldMkLst>
      </pc:sldChg>
      <pc:sldChg chg="del">
        <pc:chgData name="伊健 杜" userId="e69aded81da48593" providerId="LiveId" clId="{B41A0DB3-26AA-43DA-B31A-09B1F216CB5C}" dt="2022-10-06T08:35:40.524" v="0" actId="47"/>
        <pc:sldMkLst>
          <pc:docMk/>
          <pc:sldMk cId="2593079863" sldId="850"/>
        </pc:sldMkLst>
      </pc:sldChg>
      <pc:sldChg chg="del">
        <pc:chgData name="伊健 杜" userId="e69aded81da48593" providerId="LiveId" clId="{B41A0DB3-26AA-43DA-B31A-09B1F216CB5C}" dt="2022-10-06T08:35:43.596" v="1" actId="47"/>
        <pc:sldMkLst>
          <pc:docMk/>
          <pc:sldMk cId="2080713796" sldId="856"/>
        </pc:sldMkLst>
      </pc:sldChg>
      <pc:sldChg chg="del">
        <pc:chgData name="伊健 杜" userId="e69aded81da48593" providerId="LiveId" clId="{B41A0DB3-26AA-43DA-B31A-09B1F216CB5C}" dt="2022-10-06T08:35:43.596" v="1" actId="47"/>
        <pc:sldMkLst>
          <pc:docMk/>
          <pc:sldMk cId="4008503688" sldId="857"/>
        </pc:sldMkLst>
      </pc:sldChg>
      <pc:sldChg chg="del">
        <pc:chgData name="伊健 杜" userId="e69aded81da48593" providerId="LiveId" clId="{B41A0DB3-26AA-43DA-B31A-09B1F216CB5C}" dt="2022-10-06T08:35:43.596" v="1" actId="47"/>
        <pc:sldMkLst>
          <pc:docMk/>
          <pc:sldMk cId="1504034460" sldId="858"/>
        </pc:sldMkLst>
      </pc:sldChg>
      <pc:sldChg chg="del">
        <pc:chgData name="伊健 杜" userId="e69aded81da48593" providerId="LiveId" clId="{B41A0DB3-26AA-43DA-B31A-09B1F216CB5C}" dt="2022-10-06T08:35:43.596" v="1" actId="47"/>
        <pc:sldMkLst>
          <pc:docMk/>
          <pc:sldMk cId="2971274492" sldId="859"/>
        </pc:sldMkLst>
      </pc:sldChg>
      <pc:sldChg chg="addSp delSp modSp mod">
        <pc:chgData name="伊健 杜" userId="e69aded81da48593" providerId="LiveId" clId="{B41A0DB3-26AA-43DA-B31A-09B1F216CB5C}" dt="2022-10-06T11:41:26.661" v="4232"/>
        <pc:sldMkLst>
          <pc:docMk/>
          <pc:sldMk cId="1362255843" sldId="860"/>
        </pc:sldMkLst>
        <pc:spChg chg="mod">
          <ac:chgData name="伊健 杜" userId="e69aded81da48593" providerId="LiveId" clId="{B41A0DB3-26AA-43DA-B31A-09B1F216CB5C}" dt="2022-10-06T09:14:51.441" v="264"/>
          <ac:spMkLst>
            <pc:docMk/>
            <pc:sldMk cId="1362255843" sldId="860"/>
            <ac:spMk id="4" creationId="{159D0018-7D4F-0E6D-9907-7DDE9E282ACA}"/>
          </ac:spMkLst>
        </pc:spChg>
        <pc:spChg chg="mod">
          <ac:chgData name="伊健 杜" userId="e69aded81da48593" providerId="LiveId" clId="{B41A0DB3-26AA-43DA-B31A-09B1F216CB5C}" dt="2022-10-06T11:41:26.661" v="4232"/>
          <ac:spMkLst>
            <pc:docMk/>
            <pc:sldMk cId="1362255843" sldId="860"/>
            <ac:spMk id="5" creationId="{82EA1B9F-7070-0D19-62BC-FEFB9D2FCC3D}"/>
          </ac:spMkLst>
        </pc:spChg>
        <pc:picChg chg="add mod">
          <ac:chgData name="伊健 杜" userId="e69aded81da48593" providerId="LiveId" clId="{B41A0DB3-26AA-43DA-B31A-09B1F216CB5C}" dt="2022-10-06T09:14:54.131" v="265" actId="1076"/>
          <ac:picMkLst>
            <pc:docMk/>
            <pc:sldMk cId="1362255843" sldId="860"/>
            <ac:picMk id="2050" creationId="{036EA94E-0D04-D75F-0749-951245BD6A28}"/>
          </ac:picMkLst>
        </pc:picChg>
        <pc:picChg chg="del">
          <ac:chgData name="伊健 杜" userId="e69aded81da48593" providerId="LiveId" clId="{B41A0DB3-26AA-43DA-B31A-09B1F216CB5C}" dt="2022-10-06T09:12:23.378" v="146" actId="478"/>
          <ac:picMkLst>
            <pc:docMk/>
            <pc:sldMk cId="1362255843" sldId="860"/>
            <ac:picMk id="4098" creationId="{248CC93B-87D0-C2D9-4131-28933EA48606}"/>
          </ac:picMkLst>
        </pc:picChg>
      </pc:sldChg>
      <pc:sldChg chg="del">
        <pc:chgData name="伊健 杜" userId="e69aded81da48593" providerId="LiveId" clId="{B41A0DB3-26AA-43DA-B31A-09B1F216CB5C}" dt="2022-10-06T08:36:01.913" v="5" actId="47"/>
        <pc:sldMkLst>
          <pc:docMk/>
          <pc:sldMk cId="3747254197" sldId="861"/>
        </pc:sldMkLst>
      </pc:sldChg>
      <pc:sldChg chg="del">
        <pc:chgData name="伊健 杜" userId="e69aded81da48593" providerId="LiveId" clId="{B41A0DB3-26AA-43DA-B31A-09B1F216CB5C}" dt="2022-10-06T09:17:24.545" v="352" actId="47"/>
        <pc:sldMkLst>
          <pc:docMk/>
          <pc:sldMk cId="4275455528" sldId="862"/>
        </pc:sldMkLst>
      </pc:sldChg>
      <pc:sldChg chg="del">
        <pc:chgData name="伊健 杜" userId="e69aded81da48593" providerId="LiveId" clId="{B41A0DB3-26AA-43DA-B31A-09B1F216CB5C}" dt="2022-10-06T08:36:01.913" v="5" actId="47"/>
        <pc:sldMkLst>
          <pc:docMk/>
          <pc:sldMk cId="601295034" sldId="863"/>
        </pc:sldMkLst>
      </pc:sldChg>
      <pc:sldChg chg="del">
        <pc:chgData name="伊健 杜" userId="e69aded81da48593" providerId="LiveId" clId="{B41A0DB3-26AA-43DA-B31A-09B1F216CB5C}" dt="2022-10-06T08:36:01.913" v="5" actId="47"/>
        <pc:sldMkLst>
          <pc:docMk/>
          <pc:sldMk cId="1467010209" sldId="864"/>
        </pc:sldMkLst>
      </pc:sldChg>
      <pc:sldChg chg="del">
        <pc:chgData name="伊健 杜" userId="e69aded81da48593" providerId="LiveId" clId="{B41A0DB3-26AA-43DA-B31A-09B1F216CB5C}" dt="2022-10-06T08:36:01.913" v="5" actId="47"/>
        <pc:sldMkLst>
          <pc:docMk/>
          <pc:sldMk cId="511942785" sldId="865"/>
        </pc:sldMkLst>
      </pc:sldChg>
      <pc:sldChg chg="del ord">
        <pc:chgData name="伊健 杜" userId="e69aded81da48593" providerId="LiveId" clId="{B41A0DB3-26AA-43DA-B31A-09B1F216CB5C}" dt="2022-10-06T08:36:01.913" v="5" actId="47"/>
        <pc:sldMkLst>
          <pc:docMk/>
          <pc:sldMk cId="1265546175" sldId="867"/>
        </pc:sldMkLst>
      </pc:sldChg>
      <pc:sldChg chg="del">
        <pc:chgData name="伊健 杜" userId="e69aded81da48593" providerId="LiveId" clId="{B41A0DB3-26AA-43DA-B31A-09B1F216CB5C}" dt="2022-10-06T08:36:01.913" v="5" actId="47"/>
        <pc:sldMkLst>
          <pc:docMk/>
          <pc:sldMk cId="1134385442" sldId="868"/>
        </pc:sldMkLst>
      </pc:sldChg>
      <pc:sldChg chg="del">
        <pc:chgData name="伊健 杜" userId="e69aded81da48593" providerId="LiveId" clId="{B41A0DB3-26AA-43DA-B31A-09B1F216CB5C}" dt="2022-10-06T08:36:01.913" v="5" actId="47"/>
        <pc:sldMkLst>
          <pc:docMk/>
          <pc:sldMk cId="1443721211" sldId="869"/>
        </pc:sldMkLst>
      </pc:sldChg>
      <pc:sldChg chg="del">
        <pc:chgData name="伊健 杜" userId="e69aded81da48593" providerId="LiveId" clId="{B41A0DB3-26AA-43DA-B31A-09B1F216CB5C}" dt="2022-10-06T08:36:01.913" v="5" actId="47"/>
        <pc:sldMkLst>
          <pc:docMk/>
          <pc:sldMk cId="170729392" sldId="870"/>
        </pc:sldMkLst>
      </pc:sldChg>
      <pc:sldChg chg="del">
        <pc:chgData name="伊健 杜" userId="e69aded81da48593" providerId="LiveId" clId="{B41A0DB3-26AA-43DA-B31A-09B1F216CB5C}" dt="2022-10-06T08:36:01.913" v="5" actId="47"/>
        <pc:sldMkLst>
          <pc:docMk/>
          <pc:sldMk cId="2582005106" sldId="871"/>
        </pc:sldMkLst>
      </pc:sldChg>
      <pc:sldChg chg="del">
        <pc:chgData name="伊健 杜" userId="e69aded81da48593" providerId="LiveId" clId="{B41A0DB3-26AA-43DA-B31A-09B1F216CB5C}" dt="2022-10-06T08:36:01.913" v="5" actId="47"/>
        <pc:sldMkLst>
          <pc:docMk/>
          <pc:sldMk cId="3397987316" sldId="872"/>
        </pc:sldMkLst>
      </pc:sldChg>
      <pc:sldChg chg="del">
        <pc:chgData name="伊健 杜" userId="e69aded81da48593" providerId="LiveId" clId="{B41A0DB3-26AA-43DA-B31A-09B1F216CB5C}" dt="2022-10-06T08:36:01.913" v="5" actId="47"/>
        <pc:sldMkLst>
          <pc:docMk/>
          <pc:sldMk cId="3256727013" sldId="873"/>
        </pc:sldMkLst>
      </pc:sldChg>
      <pc:sldChg chg="del">
        <pc:chgData name="伊健 杜" userId="e69aded81da48593" providerId="LiveId" clId="{B41A0DB3-26AA-43DA-B31A-09B1F216CB5C}" dt="2022-10-06T08:36:01.913" v="5" actId="47"/>
        <pc:sldMkLst>
          <pc:docMk/>
          <pc:sldMk cId="1477837527" sldId="874"/>
        </pc:sldMkLst>
      </pc:sldChg>
      <pc:sldChg chg="del">
        <pc:chgData name="伊健 杜" userId="e69aded81da48593" providerId="LiveId" clId="{B41A0DB3-26AA-43DA-B31A-09B1F216CB5C}" dt="2022-10-06T08:36:01.913" v="5" actId="47"/>
        <pc:sldMkLst>
          <pc:docMk/>
          <pc:sldMk cId="1398906183" sldId="875"/>
        </pc:sldMkLst>
      </pc:sldChg>
      <pc:sldChg chg="del">
        <pc:chgData name="伊健 杜" userId="e69aded81da48593" providerId="LiveId" clId="{B41A0DB3-26AA-43DA-B31A-09B1F216CB5C}" dt="2022-10-06T08:36:01.913" v="5" actId="47"/>
        <pc:sldMkLst>
          <pc:docMk/>
          <pc:sldMk cId="65725231" sldId="876"/>
        </pc:sldMkLst>
      </pc:sldChg>
      <pc:sldChg chg="del">
        <pc:chgData name="伊健 杜" userId="e69aded81da48593" providerId="LiveId" clId="{B41A0DB3-26AA-43DA-B31A-09B1F216CB5C}" dt="2022-10-06T08:36:01.913" v="5" actId="47"/>
        <pc:sldMkLst>
          <pc:docMk/>
          <pc:sldMk cId="3178820353" sldId="877"/>
        </pc:sldMkLst>
      </pc:sldChg>
      <pc:sldChg chg="del">
        <pc:chgData name="伊健 杜" userId="e69aded81da48593" providerId="LiveId" clId="{B41A0DB3-26AA-43DA-B31A-09B1F216CB5C}" dt="2022-10-06T08:36:01.913" v="5" actId="47"/>
        <pc:sldMkLst>
          <pc:docMk/>
          <pc:sldMk cId="17636258" sldId="878"/>
        </pc:sldMkLst>
      </pc:sldChg>
      <pc:sldChg chg="del">
        <pc:chgData name="伊健 杜" userId="e69aded81da48593" providerId="LiveId" clId="{B41A0DB3-26AA-43DA-B31A-09B1F216CB5C}" dt="2022-10-06T08:36:01.913" v="5" actId="47"/>
        <pc:sldMkLst>
          <pc:docMk/>
          <pc:sldMk cId="1191262996" sldId="879"/>
        </pc:sldMkLst>
      </pc:sldChg>
      <pc:sldChg chg="del">
        <pc:chgData name="伊健 杜" userId="e69aded81da48593" providerId="LiveId" clId="{B41A0DB3-26AA-43DA-B31A-09B1F216CB5C}" dt="2022-10-06T08:36:01.913" v="5" actId="47"/>
        <pc:sldMkLst>
          <pc:docMk/>
          <pc:sldMk cId="50266927" sldId="880"/>
        </pc:sldMkLst>
      </pc:sldChg>
      <pc:sldChg chg="del">
        <pc:chgData name="伊健 杜" userId="e69aded81da48593" providerId="LiveId" clId="{B41A0DB3-26AA-43DA-B31A-09B1F216CB5C}" dt="2022-10-06T08:36:01.913" v="5" actId="47"/>
        <pc:sldMkLst>
          <pc:docMk/>
          <pc:sldMk cId="783855002" sldId="881"/>
        </pc:sldMkLst>
      </pc:sldChg>
      <pc:sldChg chg="del">
        <pc:chgData name="伊健 杜" userId="e69aded81da48593" providerId="LiveId" clId="{B41A0DB3-26AA-43DA-B31A-09B1F216CB5C}" dt="2022-10-06T08:36:01.913" v="5" actId="47"/>
        <pc:sldMkLst>
          <pc:docMk/>
          <pc:sldMk cId="4017180809" sldId="882"/>
        </pc:sldMkLst>
      </pc:sldChg>
      <pc:sldChg chg="del">
        <pc:chgData name="伊健 杜" userId="e69aded81da48593" providerId="LiveId" clId="{B41A0DB3-26AA-43DA-B31A-09B1F216CB5C}" dt="2022-10-06T08:36:01.913" v="5" actId="47"/>
        <pc:sldMkLst>
          <pc:docMk/>
          <pc:sldMk cId="1290859766" sldId="883"/>
        </pc:sldMkLst>
      </pc:sldChg>
      <pc:sldChg chg="del">
        <pc:chgData name="伊健 杜" userId="e69aded81da48593" providerId="LiveId" clId="{B41A0DB3-26AA-43DA-B31A-09B1F216CB5C}" dt="2022-10-06T08:36:01.913" v="5" actId="47"/>
        <pc:sldMkLst>
          <pc:docMk/>
          <pc:sldMk cId="190415320" sldId="884"/>
        </pc:sldMkLst>
      </pc:sldChg>
      <pc:sldChg chg="del">
        <pc:chgData name="伊健 杜" userId="e69aded81da48593" providerId="LiveId" clId="{B41A0DB3-26AA-43DA-B31A-09B1F216CB5C}" dt="2022-10-06T08:36:01.913" v="5" actId="47"/>
        <pc:sldMkLst>
          <pc:docMk/>
          <pc:sldMk cId="273433165" sldId="885"/>
        </pc:sldMkLst>
      </pc:sldChg>
      <pc:sldChg chg="del">
        <pc:chgData name="伊健 杜" userId="e69aded81da48593" providerId="LiveId" clId="{B41A0DB3-26AA-43DA-B31A-09B1F216CB5C}" dt="2022-10-06T08:36:01.913" v="5" actId="47"/>
        <pc:sldMkLst>
          <pc:docMk/>
          <pc:sldMk cId="2510289882" sldId="886"/>
        </pc:sldMkLst>
      </pc:sldChg>
      <pc:sldChg chg="del">
        <pc:chgData name="伊健 杜" userId="e69aded81da48593" providerId="LiveId" clId="{B41A0DB3-26AA-43DA-B31A-09B1F216CB5C}" dt="2022-10-06T08:36:01.913" v="5" actId="47"/>
        <pc:sldMkLst>
          <pc:docMk/>
          <pc:sldMk cId="2948515686" sldId="887"/>
        </pc:sldMkLst>
      </pc:sldChg>
      <pc:sldChg chg="del">
        <pc:chgData name="伊健 杜" userId="e69aded81da48593" providerId="LiveId" clId="{B41A0DB3-26AA-43DA-B31A-09B1F216CB5C}" dt="2022-10-06T08:36:01.913" v="5" actId="47"/>
        <pc:sldMkLst>
          <pc:docMk/>
          <pc:sldMk cId="1560492512" sldId="888"/>
        </pc:sldMkLst>
      </pc:sldChg>
      <pc:sldChg chg="del">
        <pc:chgData name="伊健 杜" userId="e69aded81da48593" providerId="LiveId" clId="{B41A0DB3-26AA-43DA-B31A-09B1F216CB5C}" dt="2022-10-06T08:36:01.913" v="5" actId="47"/>
        <pc:sldMkLst>
          <pc:docMk/>
          <pc:sldMk cId="2266835889" sldId="889"/>
        </pc:sldMkLst>
      </pc:sldChg>
      <pc:sldChg chg="del">
        <pc:chgData name="伊健 杜" userId="e69aded81da48593" providerId="LiveId" clId="{B41A0DB3-26AA-43DA-B31A-09B1F216CB5C}" dt="2022-10-06T08:36:01.913" v="5" actId="47"/>
        <pc:sldMkLst>
          <pc:docMk/>
          <pc:sldMk cId="3719103404" sldId="890"/>
        </pc:sldMkLst>
      </pc:sldChg>
      <pc:sldChg chg="del">
        <pc:chgData name="伊健 杜" userId="e69aded81da48593" providerId="LiveId" clId="{B41A0DB3-26AA-43DA-B31A-09B1F216CB5C}" dt="2022-10-06T08:36:01.913" v="5" actId="47"/>
        <pc:sldMkLst>
          <pc:docMk/>
          <pc:sldMk cId="2603771007" sldId="891"/>
        </pc:sldMkLst>
      </pc:sldChg>
      <pc:sldChg chg="del">
        <pc:chgData name="伊健 杜" userId="e69aded81da48593" providerId="LiveId" clId="{B41A0DB3-26AA-43DA-B31A-09B1F216CB5C}" dt="2022-10-06T08:36:01.913" v="5" actId="47"/>
        <pc:sldMkLst>
          <pc:docMk/>
          <pc:sldMk cId="2960918749" sldId="892"/>
        </pc:sldMkLst>
      </pc:sldChg>
      <pc:sldChg chg="del">
        <pc:chgData name="伊健 杜" userId="e69aded81da48593" providerId="LiveId" clId="{B41A0DB3-26AA-43DA-B31A-09B1F216CB5C}" dt="2022-10-06T08:36:01.913" v="5" actId="47"/>
        <pc:sldMkLst>
          <pc:docMk/>
          <pc:sldMk cId="1730869320" sldId="893"/>
        </pc:sldMkLst>
      </pc:sldChg>
      <pc:sldChg chg="del">
        <pc:chgData name="伊健 杜" userId="e69aded81da48593" providerId="LiveId" clId="{B41A0DB3-26AA-43DA-B31A-09B1F216CB5C}" dt="2022-10-06T08:36:01.913" v="5" actId="47"/>
        <pc:sldMkLst>
          <pc:docMk/>
          <pc:sldMk cId="3571127041" sldId="894"/>
        </pc:sldMkLst>
      </pc:sldChg>
      <pc:sldChg chg="del">
        <pc:chgData name="伊健 杜" userId="e69aded81da48593" providerId="LiveId" clId="{B41A0DB3-26AA-43DA-B31A-09B1F216CB5C}" dt="2022-10-06T08:36:01.913" v="5" actId="47"/>
        <pc:sldMkLst>
          <pc:docMk/>
          <pc:sldMk cId="2473091461" sldId="895"/>
        </pc:sldMkLst>
      </pc:sldChg>
      <pc:sldChg chg="del">
        <pc:chgData name="伊健 杜" userId="e69aded81da48593" providerId="LiveId" clId="{B41A0DB3-26AA-43DA-B31A-09B1F216CB5C}" dt="2022-10-06T08:36:01.913" v="5" actId="47"/>
        <pc:sldMkLst>
          <pc:docMk/>
          <pc:sldMk cId="1088354616" sldId="896"/>
        </pc:sldMkLst>
      </pc:sldChg>
      <pc:sldChg chg="del">
        <pc:chgData name="伊健 杜" userId="e69aded81da48593" providerId="LiveId" clId="{B41A0DB3-26AA-43DA-B31A-09B1F216CB5C}" dt="2022-10-06T08:36:01.913" v="5" actId="47"/>
        <pc:sldMkLst>
          <pc:docMk/>
          <pc:sldMk cId="614711900" sldId="897"/>
        </pc:sldMkLst>
      </pc:sldChg>
      <pc:sldChg chg="addSp modSp mod">
        <pc:chgData name="伊健 杜" userId="e69aded81da48593" providerId="LiveId" clId="{B41A0DB3-26AA-43DA-B31A-09B1F216CB5C}" dt="2022-10-06T15:48:55.431" v="4638"/>
        <pc:sldMkLst>
          <pc:docMk/>
          <pc:sldMk cId="2479508140" sldId="898"/>
        </pc:sldMkLst>
        <pc:spChg chg="mod">
          <ac:chgData name="伊健 杜" userId="e69aded81da48593" providerId="LiveId" clId="{B41A0DB3-26AA-43DA-B31A-09B1F216CB5C}" dt="2022-10-06T11:41:26.661" v="4232"/>
          <ac:spMkLst>
            <pc:docMk/>
            <pc:sldMk cId="2479508140" sldId="898"/>
            <ac:spMk id="2" creationId="{DDFBCCA4-9D47-4C5A-CACB-38528724CD6A}"/>
          </ac:spMkLst>
        </pc:spChg>
        <pc:inkChg chg="add">
          <ac:chgData name="伊健 杜" userId="e69aded81da48593" providerId="LiveId" clId="{B41A0DB3-26AA-43DA-B31A-09B1F216CB5C}" dt="2022-10-06T14:01:21.361" v="4621"/>
          <ac:inkMkLst>
            <pc:docMk/>
            <pc:sldMk cId="2479508140" sldId="898"/>
            <ac:inkMk id="3" creationId="{8D78D97E-04BF-2C90-8092-1FF70063B626}"/>
          </ac:inkMkLst>
        </pc:inkChg>
        <pc:inkChg chg="add">
          <ac:chgData name="伊健 杜" userId="e69aded81da48593" providerId="LiveId" clId="{B41A0DB3-26AA-43DA-B31A-09B1F216CB5C}" dt="2022-10-06T15:48:55.431" v="4638"/>
          <ac:inkMkLst>
            <pc:docMk/>
            <pc:sldMk cId="2479508140" sldId="898"/>
            <ac:inkMk id="4" creationId="{E1C0BAE9-1645-CF89-3764-0845370F5314}"/>
          </ac:inkMkLst>
        </pc:inkChg>
      </pc:sldChg>
      <pc:sldChg chg="addSp delSp modSp add mod">
        <pc:chgData name="伊健 杜" userId="e69aded81da48593" providerId="LiveId" clId="{B41A0DB3-26AA-43DA-B31A-09B1F216CB5C}" dt="2022-10-06T11:41:26.661" v="4232"/>
        <pc:sldMkLst>
          <pc:docMk/>
          <pc:sldMk cId="2183092788" sldId="899"/>
        </pc:sldMkLst>
        <pc:spChg chg="mod ord">
          <ac:chgData name="伊健 杜" userId="e69aded81da48593" providerId="LiveId" clId="{B41A0DB3-26AA-43DA-B31A-09B1F216CB5C}" dt="2022-10-06T11:41:26.661" v="4232"/>
          <ac:spMkLst>
            <pc:docMk/>
            <pc:sldMk cId="2183092788" sldId="899"/>
            <ac:spMk id="5" creationId="{82EA1B9F-7070-0D19-62BC-FEFB9D2FCC3D}"/>
          </ac:spMkLst>
        </pc:spChg>
        <pc:picChg chg="del">
          <ac:chgData name="伊健 杜" userId="e69aded81da48593" providerId="LiveId" clId="{B41A0DB3-26AA-43DA-B31A-09B1F216CB5C}" dt="2022-10-06T09:15:54.076" v="268" actId="478"/>
          <ac:picMkLst>
            <pc:docMk/>
            <pc:sldMk cId="2183092788" sldId="899"/>
            <ac:picMk id="2050" creationId="{036EA94E-0D04-D75F-0749-951245BD6A28}"/>
          </ac:picMkLst>
        </pc:picChg>
        <pc:picChg chg="add mod">
          <ac:chgData name="伊健 杜" userId="e69aded81da48593" providerId="LiveId" clId="{B41A0DB3-26AA-43DA-B31A-09B1F216CB5C}" dt="2022-10-06T09:15:58.092" v="271" actId="1076"/>
          <ac:picMkLst>
            <pc:docMk/>
            <pc:sldMk cId="2183092788" sldId="899"/>
            <ac:picMk id="3074" creationId="{440A7782-8D62-F977-8CDC-4DD66E21BE44}"/>
          </ac:picMkLst>
        </pc:picChg>
      </pc:sldChg>
      <pc:sldChg chg="del">
        <pc:chgData name="伊健 杜" userId="e69aded81da48593" providerId="LiveId" clId="{B41A0DB3-26AA-43DA-B31A-09B1F216CB5C}" dt="2022-10-06T08:36:01.913" v="5" actId="47"/>
        <pc:sldMkLst>
          <pc:docMk/>
          <pc:sldMk cId="3593349981" sldId="899"/>
        </pc:sldMkLst>
      </pc:sldChg>
      <pc:sldChg chg="addSp delSp modSp new mod">
        <pc:chgData name="伊健 杜" userId="e69aded81da48593" providerId="LiveId" clId="{B41A0DB3-26AA-43DA-B31A-09B1F216CB5C}" dt="2022-10-06T15:48:55.431" v="4638"/>
        <pc:sldMkLst>
          <pc:docMk/>
          <pc:sldMk cId="850012559" sldId="900"/>
        </pc:sldMkLst>
        <pc:spChg chg="del mod">
          <ac:chgData name="伊健 杜" userId="e69aded81da48593" providerId="LiveId" clId="{B41A0DB3-26AA-43DA-B31A-09B1F216CB5C}" dt="2022-10-06T10:16:24.526" v="912" actId="478"/>
          <ac:spMkLst>
            <pc:docMk/>
            <pc:sldMk cId="850012559" sldId="900"/>
            <ac:spMk id="2" creationId="{31DC274F-DEBF-8B38-C920-0FB8C5A89FF5}"/>
          </ac:spMkLst>
        </pc:spChg>
        <pc:spChg chg="del">
          <ac:chgData name="伊健 杜" userId="e69aded81da48593" providerId="LiveId" clId="{B41A0DB3-26AA-43DA-B31A-09B1F216CB5C}" dt="2022-10-06T10:16:11.609" v="909"/>
          <ac:spMkLst>
            <pc:docMk/>
            <pc:sldMk cId="850012559" sldId="900"/>
            <ac:spMk id="3" creationId="{3B0F57E7-35FA-8E6F-844A-E4F9A0F99729}"/>
          </ac:spMkLst>
        </pc:spChg>
        <pc:spChg chg="add del mod">
          <ac:chgData name="伊健 杜" userId="e69aded81da48593" providerId="LiveId" clId="{B41A0DB3-26AA-43DA-B31A-09B1F216CB5C}" dt="2022-10-06T10:16:27.122" v="914" actId="478"/>
          <ac:spMkLst>
            <pc:docMk/>
            <pc:sldMk cId="850012559" sldId="900"/>
            <ac:spMk id="5" creationId="{252E902E-1301-127A-A72A-2D40985BAC70}"/>
          </ac:spMkLst>
        </pc:spChg>
        <pc:spChg chg="add mod">
          <ac:chgData name="伊健 杜" userId="e69aded81da48593" providerId="LiveId" clId="{B41A0DB3-26AA-43DA-B31A-09B1F216CB5C}" dt="2022-10-06T10:16:37.639" v="930" actId="20577"/>
          <ac:spMkLst>
            <pc:docMk/>
            <pc:sldMk cId="850012559" sldId="900"/>
            <ac:spMk id="6" creationId="{F83A6AC8-56F1-EB9E-DD47-C1CFF9753BBA}"/>
          </ac:spMkLst>
        </pc:spChg>
        <pc:spChg chg="add mod">
          <ac:chgData name="伊健 杜" userId="e69aded81da48593" providerId="LiveId" clId="{B41A0DB3-26AA-43DA-B31A-09B1F216CB5C}" dt="2022-10-06T11:41:26.661" v="4232"/>
          <ac:spMkLst>
            <pc:docMk/>
            <pc:sldMk cId="850012559" sldId="900"/>
            <ac:spMk id="7" creationId="{8A134A8E-94C3-0EE7-C065-45DB3136BA45}"/>
          </ac:spMkLst>
        </pc:spChg>
        <pc:picChg chg="add mod">
          <ac:chgData name="伊健 杜" userId="e69aded81da48593" providerId="LiveId" clId="{B41A0DB3-26AA-43DA-B31A-09B1F216CB5C}" dt="2022-10-06T10:16:14.817" v="911" actId="1076"/>
          <ac:picMkLst>
            <pc:docMk/>
            <pc:sldMk cId="850012559" sldId="900"/>
            <ac:picMk id="7170" creationId="{60395DA3-265D-AB06-C664-5AAEC67C01B2}"/>
          </ac:picMkLst>
        </pc:picChg>
        <pc:inkChg chg="add">
          <ac:chgData name="伊健 杜" userId="e69aded81da48593" providerId="LiveId" clId="{B41A0DB3-26AA-43DA-B31A-09B1F216CB5C}" dt="2022-10-06T15:48:55.431" v="4638"/>
          <ac:inkMkLst>
            <pc:docMk/>
            <pc:sldMk cId="850012559" sldId="900"/>
            <ac:inkMk id="2" creationId="{1AB45AB7-85E3-5DC7-2123-FA23E8427B58}"/>
          </ac:inkMkLst>
        </pc:inkChg>
        <pc:inkChg chg="add">
          <ac:chgData name="伊健 杜" userId="e69aded81da48593" providerId="LiveId" clId="{B41A0DB3-26AA-43DA-B31A-09B1F216CB5C}" dt="2022-10-06T14:01:21.361" v="4621"/>
          <ac:inkMkLst>
            <pc:docMk/>
            <pc:sldMk cId="850012559" sldId="900"/>
            <ac:inkMk id="8" creationId="{CCC81D7C-8636-3102-379D-C594A5851E4F}"/>
          </ac:inkMkLst>
        </pc:inkChg>
      </pc:sldChg>
      <pc:sldChg chg="addSp delSp modSp add mod">
        <pc:chgData name="伊健 杜" userId="e69aded81da48593" providerId="LiveId" clId="{B41A0DB3-26AA-43DA-B31A-09B1F216CB5C}" dt="2022-10-06T14:01:21.361" v="4621"/>
        <pc:sldMkLst>
          <pc:docMk/>
          <pc:sldMk cId="1489954655" sldId="901"/>
        </pc:sldMkLst>
        <pc:spChg chg="mod">
          <ac:chgData name="伊健 杜" userId="e69aded81da48593" providerId="LiveId" clId="{B41A0DB3-26AA-43DA-B31A-09B1F216CB5C}" dt="2022-10-06T09:18:39.317" v="440"/>
          <ac:spMkLst>
            <pc:docMk/>
            <pc:sldMk cId="1489954655" sldId="901"/>
            <ac:spMk id="2" creationId="{81F4B079-5182-7332-4978-966F1AEEF4D2}"/>
          </ac:spMkLst>
        </pc:spChg>
        <pc:spChg chg="add mod">
          <ac:chgData name="伊健 杜" userId="e69aded81da48593" providerId="LiveId" clId="{B41A0DB3-26AA-43DA-B31A-09B1F216CB5C}" dt="2022-10-06T09:46:06.933" v="579" actId="20577"/>
          <ac:spMkLst>
            <pc:docMk/>
            <pc:sldMk cId="1489954655" sldId="901"/>
            <ac:spMk id="3" creationId="{9B4D9704-118A-0DE2-7402-76E63AA7F5EB}"/>
          </ac:spMkLst>
        </pc:spChg>
        <pc:spChg chg="mod">
          <ac:chgData name="伊健 杜" userId="e69aded81da48593" providerId="LiveId" clId="{B41A0DB3-26AA-43DA-B31A-09B1F216CB5C}" dt="2022-10-06T11:41:26.661" v="4232"/>
          <ac:spMkLst>
            <pc:docMk/>
            <pc:sldMk cId="1489954655" sldId="901"/>
            <ac:spMk id="4" creationId="{CFC1CF28-580E-2280-640A-ADB8853307E7}"/>
          </ac:spMkLst>
        </pc:spChg>
        <pc:picChg chg="del">
          <ac:chgData name="伊健 杜" userId="e69aded81da48593" providerId="LiveId" clId="{B41A0DB3-26AA-43DA-B31A-09B1F216CB5C}" dt="2022-10-06T09:42:16.049" v="525" actId="478"/>
          <ac:picMkLst>
            <pc:docMk/>
            <pc:sldMk cId="1489954655" sldId="901"/>
            <ac:picMk id="1026" creationId="{A29C110B-0E65-1EE2-DD46-47939F5E6325}"/>
          </ac:picMkLst>
        </pc:picChg>
        <pc:picChg chg="add mod">
          <ac:chgData name="伊健 杜" userId="e69aded81da48593" providerId="LiveId" clId="{B41A0DB3-26AA-43DA-B31A-09B1F216CB5C}" dt="2022-10-06T09:42:43.885" v="543" actId="1076"/>
          <ac:picMkLst>
            <pc:docMk/>
            <pc:sldMk cId="1489954655" sldId="901"/>
            <ac:picMk id="4098" creationId="{09E76E33-5EC6-6254-D4EA-ECD98719F5FA}"/>
          </ac:picMkLst>
        </pc:picChg>
        <pc:inkChg chg="add">
          <ac:chgData name="伊健 杜" userId="e69aded81da48593" providerId="LiveId" clId="{B41A0DB3-26AA-43DA-B31A-09B1F216CB5C}" dt="2022-10-06T14:01:21.361" v="4621"/>
          <ac:inkMkLst>
            <pc:docMk/>
            <pc:sldMk cId="1489954655" sldId="901"/>
            <ac:inkMk id="5" creationId="{AAEB2B04-C0BF-011C-CF77-CD5CBDCCC57C}"/>
          </ac:inkMkLst>
        </pc:inkChg>
      </pc:sldChg>
      <pc:sldChg chg="addSp delSp modSp add mod">
        <pc:chgData name="伊健 杜" userId="e69aded81da48593" providerId="LiveId" clId="{B41A0DB3-26AA-43DA-B31A-09B1F216CB5C}" dt="2022-10-06T15:48:55.431" v="4638"/>
        <pc:sldMkLst>
          <pc:docMk/>
          <pc:sldMk cId="1690220231" sldId="902"/>
        </pc:sldMkLst>
        <pc:spChg chg="mod">
          <ac:chgData name="伊健 杜" userId="e69aded81da48593" providerId="LiveId" clId="{B41A0DB3-26AA-43DA-B31A-09B1F216CB5C}" dt="2022-10-06T09:46:17.769" v="596"/>
          <ac:spMkLst>
            <pc:docMk/>
            <pc:sldMk cId="1690220231" sldId="902"/>
            <ac:spMk id="4" creationId="{159D0018-7D4F-0E6D-9907-7DDE9E282ACA}"/>
          </ac:spMkLst>
        </pc:spChg>
        <pc:spChg chg="mod">
          <ac:chgData name="伊健 杜" userId="e69aded81da48593" providerId="LiveId" clId="{B41A0DB3-26AA-43DA-B31A-09B1F216CB5C}" dt="2022-10-06T11:41:26.661" v="4232"/>
          <ac:spMkLst>
            <pc:docMk/>
            <pc:sldMk cId="1690220231" sldId="902"/>
            <ac:spMk id="5" creationId="{82EA1B9F-7070-0D19-62BC-FEFB9D2FCC3D}"/>
          </ac:spMkLst>
        </pc:spChg>
        <pc:picChg chg="del">
          <ac:chgData name="伊健 杜" userId="e69aded81da48593" providerId="LiveId" clId="{B41A0DB3-26AA-43DA-B31A-09B1F216CB5C}" dt="2022-10-06T09:56:57.025" v="597" actId="478"/>
          <ac:picMkLst>
            <pc:docMk/>
            <pc:sldMk cId="1690220231" sldId="902"/>
            <ac:picMk id="3074" creationId="{440A7782-8D62-F977-8CDC-4DD66E21BE44}"/>
          </ac:picMkLst>
        </pc:picChg>
        <pc:picChg chg="add mod">
          <ac:chgData name="伊健 杜" userId="e69aded81da48593" providerId="LiveId" clId="{B41A0DB3-26AA-43DA-B31A-09B1F216CB5C}" dt="2022-10-06T09:58:16.266" v="700" actId="1076"/>
          <ac:picMkLst>
            <pc:docMk/>
            <pc:sldMk cId="1690220231" sldId="902"/>
            <ac:picMk id="5122" creationId="{128AA457-A273-76F7-3F92-A9795208C578}"/>
          </ac:picMkLst>
        </pc:picChg>
        <pc:inkChg chg="add">
          <ac:chgData name="伊健 杜" userId="e69aded81da48593" providerId="LiveId" clId="{B41A0DB3-26AA-43DA-B31A-09B1F216CB5C}" dt="2022-10-06T15:48:55.431" v="4638"/>
          <ac:inkMkLst>
            <pc:docMk/>
            <pc:sldMk cId="1690220231" sldId="902"/>
            <ac:inkMk id="2" creationId="{BDEFAEB9-023B-5A4A-922A-1A8CAC47ABFD}"/>
          </ac:inkMkLst>
        </pc:inkChg>
      </pc:sldChg>
      <pc:sldChg chg="modSp add mod">
        <pc:chgData name="伊健 杜" userId="e69aded81da48593" providerId="LiveId" clId="{B41A0DB3-26AA-43DA-B31A-09B1F216CB5C}" dt="2022-10-06T11:41:26.661" v="4232"/>
        <pc:sldMkLst>
          <pc:docMk/>
          <pc:sldMk cId="2537305972" sldId="903"/>
        </pc:sldMkLst>
        <pc:spChg chg="mod">
          <ac:chgData name="伊健 杜" userId="e69aded81da48593" providerId="LiveId" clId="{B41A0DB3-26AA-43DA-B31A-09B1F216CB5C}" dt="2022-10-06T11:41:26.661" v="4232"/>
          <ac:spMkLst>
            <pc:docMk/>
            <pc:sldMk cId="2537305972" sldId="903"/>
            <ac:spMk id="2" creationId="{DDFBCCA4-9D47-4C5A-CACB-38528724CD6A}"/>
          </ac:spMkLst>
        </pc:spChg>
      </pc:sldChg>
      <pc:sldChg chg="addSp delSp modSp add mod">
        <pc:chgData name="伊健 杜" userId="e69aded81da48593" providerId="LiveId" clId="{B41A0DB3-26AA-43DA-B31A-09B1F216CB5C}" dt="2022-10-06T15:48:55.431" v="4638"/>
        <pc:sldMkLst>
          <pc:docMk/>
          <pc:sldMk cId="2003459907" sldId="904"/>
        </pc:sldMkLst>
        <pc:spChg chg="mod">
          <ac:chgData name="伊健 杜" userId="e69aded81da48593" providerId="LiveId" clId="{B41A0DB3-26AA-43DA-B31A-09B1F216CB5C}" dt="2022-10-06T11:41:26.661" v="4232"/>
          <ac:spMkLst>
            <pc:docMk/>
            <pc:sldMk cId="2003459907" sldId="904"/>
            <ac:spMk id="5" creationId="{82EA1B9F-7070-0D19-62BC-FEFB9D2FCC3D}"/>
          </ac:spMkLst>
        </pc:spChg>
        <pc:picChg chg="del">
          <ac:chgData name="伊健 杜" userId="e69aded81da48593" providerId="LiveId" clId="{B41A0DB3-26AA-43DA-B31A-09B1F216CB5C}" dt="2022-10-06T09:59:23.526" v="860" actId="478"/>
          <ac:picMkLst>
            <pc:docMk/>
            <pc:sldMk cId="2003459907" sldId="904"/>
            <ac:picMk id="5122" creationId="{128AA457-A273-76F7-3F92-A9795208C578}"/>
          </ac:picMkLst>
        </pc:picChg>
        <pc:picChg chg="add mod">
          <ac:chgData name="伊健 杜" userId="e69aded81da48593" providerId="LiveId" clId="{B41A0DB3-26AA-43DA-B31A-09B1F216CB5C}" dt="2022-10-06T10:00:01.620" v="865" actId="1076"/>
          <ac:picMkLst>
            <pc:docMk/>
            <pc:sldMk cId="2003459907" sldId="904"/>
            <ac:picMk id="6146" creationId="{A436E369-CE6E-46B3-005F-108A20844CDD}"/>
          </ac:picMkLst>
        </pc:picChg>
        <pc:inkChg chg="add">
          <ac:chgData name="伊健 杜" userId="e69aded81da48593" providerId="LiveId" clId="{B41A0DB3-26AA-43DA-B31A-09B1F216CB5C}" dt="2022-10-06T15:48:55.431" v="4638"/>
          <ac:inkMkLst>
            <pc:docMk/>
            <pc:sldMk cId="2003459907" sldId="904"/>
            <ac:inkMk id="2" creationId="{084A72CC-3F91-B6BA-F2CE-E69FED4CF2F0}"/>
          </ac:inkMkLst>
        </pc:inkChg>
      </pc:sldChg>
      <pc:sldChg chg="addSp delSp modSp add mod">
        <pc:chgData name="伊健 杜" userId="e69aded81da48593" providerId="LiveId" clId="{B41A0DB3-26AA-43DA-B31A-09B1F216CB5C}" dt="2022-10-06T11:41:26.661" v="4232"/>
        <pc:sldMkLst>
          <pc:docMk/>
          <pc:sldMk cId="2240861479" sldId="905"/>
        </pc:sldMkLst>
        <pc:spChg chg="add del mod">
          <ac:chgData name="伊健 杜" userId="e69aded81da48593" providerId="LiveId" clId="{B41A0DB3-26AA-43DA-B31A-09B1F216CB5C}" dt="2022-10-06T10:19:07.506" v="1169" actId="478"/>
          <ac:spMkLst>
            <pc:docMk/>
            <pc:sldMk cId="2240861479" sldId="905"/>
            <ac:spMk id="2" creationId="{C064170D-AA01-2718-EF39-D40D848B11C1}"/>
          </ac:spMkLst>
        </pc:spChg>
        <pc:spChg chg="mod">
          <ac:chgData name="伊健 杜" userId="e69aded81da48593" providerId="LiveId" clId="{B41A0DB3-26AA-43DA-B31A-09B1F216CB5C}" dt="2022-10-06T10:17:35.081" v="1085" actId="20577"/>
          <ac:spMkLst>
            <pc:docMk/>
            <pc:sldMk cId="2240861479" sldId="905"/>
            <ac:spMk id="6" creationId="{F83A6AC8-56F1-EB9E-DD47-C1CFF9753BBA}"/>
          </ac:spMkLst>
        </pc:spChg>
        <pc:spChg chg="mod">
          <ac:chgData name="伊健 杜" userId="e69aded81da48593" providerId="LiveId" clId="{B41A0DB3-26AA-43DA-B31A-09B1F216CB5C}" dt="2022-10-06T11:41:26.661" v="4232"/>
          <ac:spMkLst>
            <pc:docMk/>
            <pc:sldMk cId="2240861479" sldId="905"/>
            <ac:spMk id="7" creationId="{8A134A8E-94C3-0EE7-C065-45DB3136BA45}"/>
          </ac:spMkLst>
        </pc:spChg>
        <pc:picChg chg="del">
          <ac:chgData name="伊健 杜" userId="e69aded81da48593" providerId="LiveId" clId="{B41A0DB3-26AA-43DA-B31A-09B1F216CB5C}" dt="2022-10-06T10:18:58.105" v="1166" actId="478"/>
          <ac:picMkLst>
            <pc:docMk/>
            <pc:sldMk cId="2240861479" sldId="905"/>
            <ac:picMk id="7170" creationId="{60395DA3-265D-AB06-C664-5AAEC67C01B2}"/>
          </ac:picMkLst>
        </pc:picChg>
        <pc:picChg chg="add mod">
          <ac:chgData name="伊健 杜" userId="e69aded81da48593" providerId="LiveId" clId="{B41A0DB3-26AA-43DA-B31A-09B1F216CB5C}" dt="2022-10-06T10:19:09.907" v="1172" actId="1076"/>
          <ac:picMkLst>
            <pc:docMk/>
            <pc:sldMk cId="2240861479" sldId="905"/>
            <ac:picMk id="8194" creationId="{0613EBC1-165B-D780-783F-5DB8CCC5F492}"/>
          </ac:picMkLst>
        </pc:picChg>
      </pc:sldChg>
      <pc:sldChg chg="addSp delSp modSp add mod">
        <pc:chgData name="伊健 杜" userId="e69aded81da48593" providerId="LiveId" clId="{B41A0DB3-26AA-43DA-B31A-09B1F216CB5C}" dt="2022-10-06T11:41:26.661" v="4232"/>
        <pc:sldMkLst>
          <pc:docMk/>
          <pc:sldMk cId="1447435206" sldId="906"/>
        </pc:sldMkLst>
        <pc:spChg chg="mod">
          <ac:chgData name="伊健 杜" userId="e69aded81da48593" providerId="LiveId" clId="{B41A0DB3-26AA-43DA-B31A-09B1F216CB5C}" dt="2022-10-06T11:41:26.661" v="4232"/>
          <ac:spMkLst>
            <pc:docMk/>
            <pc:sldMk cId="1447435206" sldId="906"/>
            <ac:spMk id="7" creationId="{8A134A8E-94C3-0EE7-C065-45DB3136BA45}"/>
          </ac:spMkLst>
        </pc:spChg>
        <pc:picChg chg="del">
          <ac:chgData name="伊健 杜" userId="e69aded81da48593" providerId="LiveId" clId="{B41A0DB3-26AA-43DA-B31A-09B1F216CB5C}" dt="2022-10-06T10:20:14.389" v="1312" actId="478"/>
          <ac:picMkLst>
            <pc:docMk/>
            <pc:sldMk cId="1447435206" sldId="906"/>
            <ac:picMk id="8194" creationId="{0613EBC1-165B-D780-783F-5DB8CCC5F492}"/>
          </ac:picMkLst>
        </pc:picChg>
        <pc:picChg chg="add mod">
          <ac:chgData name="伊健 杜" userId="e69aded81da48593" providerId="LiveId" clId="{B41A0DB3-26AA-43DA-B31A-09B1F216CB5C}" dt="2022-10-06T10:20:40.141" v="1320" actId="1076"/>
          <ac:picMkLst>
            <pc:docMk/>
            <pc:sldMk cId="1447435206" sldId="906"/>
            <ac:picMk id="9218" creationId="{4C9F1F03-609E-5304-0C88-E94224C8FA84}"/>
          </ac:picMkLst>
        </pc:picChg>
      </pc:sldChg>
      <pc:sldChg chg="addSp delSp modSp new mod">
        <pc:chgData name="伊健 杜" userId="e69aded81da48593" providerId="LiveId" clId="{B41A0DB3-26AA-43DA-B31A-09B1F216CB5C}" dt="2022-10-06T15:04:16.076" v="4632"/>
        <pc:sldMkLst>
          <pc:docMk/>
          <pc:sldMk cId="3391369358" sldId="907"/>
        </pc:sldMkLst>
        <pc:spChg chg="mod">
          <ac:chgData name="伊健 杜" userId="e69aded81da48593" providerId="LiveId" clId="{B41A0DB3-26AA-43DA-B31A-09B1F216CB5C}" dt="2022-10-06T15:04:16.076" v="4632"/>
          <ac:spMkLst>
            <pc:docMk/>
            <pc:sldMk cId="3391369358" sldId="907"/>
            <ac:spMk id="2" creationId="{B63AB5EB-9367-A387-3A05-A9D7E0778BB1}"/>
          </ac:spMkLst>
        </pc:spChg>
        <pc:spChg chg="del">
          <ac:chgData name="伊健 杜" userId="e69aded81da48593" providerId="LiveId" clId="{B41A0DB3-26AA-43DA-B31A-09B1F216CB5C}" dt="2022-10-06T10:20:44.705" v="1322" actId="478"/>
          <ac:spMkLst>
            <pc:docMk/>
            <pc:sldMk cId="3391369358" sldId="907"/>
            <ac:spMk id="3" creationId="{CC90989F-B94E-2B8F-1320-DF30EFE31565}"/>
          </ac:spMkLst>
        </pc:spChg>
        <pc:inkChg chg="add del">
          <ac:chgData name="伊健 杜" userId="e69aded81da48593" providerId="LiveId" clId="{B41A0DB3-26AA-43DA-B31A-09B1F216CB5C}" dt="2022-10-06T15:04:11.713" v="4622" actId="478"/>
          <ac:inkMkLst>
            <pc:docMk/>
            <pc:sldMk cId="3391369358" sldId="907"/>
            <ac:inkMk id="4" creationId="{51018566-2A7D-B15B-1B9C-A700D6ED8D34}"/>
          </ac:inkMkLst>
        </pc:inkChg>
      </pc:sldChg>
      <pc:sldChg chg="addSp delSp modSp new mod">
        <pc:chgData name="伊健 杜" userId="e69aded81da48593" providerId="LiveId" clId="{B41A0DB3-26AA-43DA-B31A-09B1F216CB5C}" dt="2022-10-06T15:48:55.431" v="4638"/>
        <pc:sldMkLst>
          <pc:docMk/>
          <pc:sldMk cId="1452794446" sldId="908"/>
        </pc:sldMkLst>
        <pc:spChg chg="del">
          <ac:chgData name="伊健 杜" userId="e69aded81da48593" providerId="LiveId" clId="{B41A0DB3-26AA-43DA-B31A-09B1F216CB5C}" dt="2022-10-06T10:28:51.517" v="1717" actId="478"/>
          <ac:spMkLst>
            <pc:docMk/>
            <pc:sldMk cId="1452794446" sldId="908"/>
            <ac:spMk id="2" creationId="{C2F58DBD-26B1-66A5-1349-4B6F6EA414CC}"/>
          </ac:spMkLst>
        </pc:spChg>
        <pc:spChg chg="del">
          <ac:chgData name="伊健 杜" userId="e69aded81da48593" providerId="LiveId" clId="{B41A0DB3-26AA-43DA-B31A-09B1F216CB5C}" dt="2022-10-06T10:28:51.517" v="1717" actId="478"/>
          <ac:spMkLst>
            <pc:docMk/>
            <pc:sldMk cId="1452794446" sldId="908"/>
            <ac:spMk id="3" creationId="{0D068B2E-A683-3D4B-4A0D-DB2D972495C7}"/>
          </ac:spMkLst>
        </pc:spChg>
        <pc:spChg chg="add mod">
          <ac:chgData name="伊健 杜" userId="e69aded81da48593" providerId="LiveId" clId="{B41A0DB3-26AA-43DA-B31A-09B1F216CB5C}" dt="2022-10-06T11:41:26.661" v="4232"/>
          <ac:spMkLst>
            <pc:docMk/>
            <pc:sldMk cId="1452794446" sldId="908"/>
            <ac:spMk id="4" creationId="{4A26D81B-7583-DE7E-89DF-1B6B33C232F8}"/>
          </ac:spMkLst>
        </pc:spChg>
        <pc:inkChg chg="add">
          <ac:chgData name="伊健 杜" userId="e69aded81da48593" providerId="LiveId" clId="{B41A0DB3-26AA-43DA-B31A-09B1F216CB5C}" dt="2022-10-06T15:48:55.431" v="4638"/>
          <ac:inkMkLst>
            <pc:docMk/>
            <pc:sldMk cId="1452794446" sldId="908"/>
            <ac:inkMk id="2" creationId="{BFF13790-1661-A4EF-D62D-EAC7D17D5A30}"/>
          </ac:inkMkLst>
        </pc:inkChg>
      </pc:sldChg>
      <pc:sldChg chg="addSp delSp modSp add mod">
        <pc:chgData name="伊健 杜" userId="e69aded81da48593" providerId="LiveId" clId="{B41A0DB3-26AA-43DA-B31A-09B1F216CB5C}" dt="2022-10-06T15:48:55.431" v="4638"/>
        <pc:sldMkLst>
          <pc:docMk/>
          <pc:sldMk cId="3999256989" sldId="909"/>
        </pc:sldMkLst>
        <pc:spChg chg="add del mod">
          <ac:chgData name="伊健 杜" userId="e69aded81da48593" providerId="LiveId" clId="{B41A0DB3-26AA-43DA-B31A-09B1F216CB5C}" dt="2022-10-06T10:22:17.766" v="1491" actId="478"/>
          <ac:spMkLst>
            <pc:docMk/>
            <pc:sldMk cId="3999256989" sldId="909"/>
            <ac:spMk id="2" creationId="{3A6B282D-7CAC-1685-58CC-01D547119339}"/>
          </ac:spMkLst>
        </pc:spChg>
        <pc:spChg chg="mod">
          <ac:chgData name="伊健 杜" userId="e69aded81da48593" providerId="LiveId" clId="{B41A0DB3-26AA-43DA-B31A-09B1F216CB5C}" dt="2022-10-06T10:21:40.626" v="1421"/>
          <ac:spMkLst>
            <pc:docMk/>
            <pc:sldMk cId="3999256989" sldId="909"/>
            <ac:spMk id="6" creationId="{F83A6AC8-56F1-EB9E-DD47-C1CFF9753BBA}"/>
          </ac:spMkLst>
        </pc:spChg>
        <pc:spChg chg="mod">
          <ac:chgData name="伊健 杜" userId="e69aded81da48593" providerId="LiveId" clId="{B41A0DB3-26AA-43DA-B31A-09B1F216CB5C}" dt="2022-10-06T11:41:26.661" v="4232"/>
          <ac:spMkLst>
            <pc:docMk/>
            <pc:sldMk cId="3999256989" sldId="909"/>
            <ac:spMk id="7" creationId="{8A134A8E-94C3-0EE7-C065-45DB3136BA45}"/>
          </ac:spMkLst>
        </pc:spChg>
        <pc:picChg chg="del">
          <ac:chgData name="伊健 杜" userId="e69aded81da48593" providerId="LiveId" clId="{B41A0DB3-26AA-43DA-B31A-09B1F216CB5C}" dt="2022-10-06T10:22:15.061" v="1489" actId="478"/>
          <ac:picMkLst>
            <pc:docMk/>
            <pc:sldMk cId="3999256989" sldId="909"/>
            <ac:picMk id="7170" creationId="{60395DA3-265D-AB06-C664-5AAEC67C01B2}"/>
          </ac:picMkLst>
        </pc:picChg>
        <pc:picChg chg="add mod">
          <ac:chgData name="伊健 杜" userId="e69aded81da48593" providerId="LiveId" clId="{B41A0DB3-26AA-43DA-B31A-09B1F216CB5C}" dt="2022-10-06T10:22:18.444" v="1492" actId="1076"/>
          <ac:picMkLst>
            <pc:docMk/>
            <pc:sldMk cId="3999256989" sldId="909"/>
            <ac:picMk id="10242" creationId="{91512CBB-3A28-4015-04EA-D4E352651E1F}"/>
          </ac:picMkLst>
        </pc:picChg>
        <pc:inkChg chg="add">
          <ac:chgData name="伊健 杜" userId="e69aded81da48593" providerId="LiveId" clId="{B41A0DB3-26AA-43DA-B31A-09B1F216CB5C}" dt="2022-10-06T15:48:55.431" v="4638"/>
          <ac:inkMkLst>
            <pc:docMk/>
            <pc:sldMk cId="3999256989" sldId="909"/>
            <ac:inkMk id="2" creationId="{55323DB7-0130-5D8A-1A54-1828F999BC77}"/>
          </ac:inkMkLst>
        </pc:inkChg>
        <pc:inkChg chg="add del">
          <ac:chgData name="伊健 杜" userId="e69aded81da48593" providerId="LiveId" clId="{B41A0DB3-26AA-43DA-B31A-09B1F216CB5C}" dt="2022-10-06T15:05:08.624" v="4633" actId="478"/>
          <ac:inkMkLst>
            <pc:docMk/>
            <pc:sldMk cId="3999256989" sldId="909"/>
            <ac:inkMk id="3" creationId="{C335DE2A-9E06-777B-9ECA-751363825FD5}"/>
          </ac:inkMkLst>
        </pc:inkChg>
      </pc:sldChg>
      <pc:sldChg chg="addSp delSp modSp add mod">
        <pc:chgData name="伊健 杜" userId="e69aded81da48593" providerId="LiveId" clId="{B41A0DB3-26AA-43DA-B31A-09B1F216CB5C}" dt="2022-10-06T15:48:55.431" v="4638"/>
        <pc:sldMkLst>
          <pc:docMk/>
          <pc:sldMk cId="54965800" sldId="910"/>
        </pc:sldMkLst>
        <pc:spChg chg="mod">
          <ac:chgData name="伊健 杜" userId="e69aded81da48593" providerId="LiveId" clId="{B41A0DB3-26AA-43DA-B31A-09B1F216CB5C}" dt="2022-10-06T10:22:29.765" v="1519" actId="20577"/>
          <ac:spMkLst>
            <pc:docMk/>
            <pc:sldMk cId="54965800" sldId="910"/>
            <ac:spMk id="6" creationId="{F83A6AC8-56F1-EB9E-DD47-C1CFF9753BBA}"/>
          </ac:spMkLst>
        </pc:spChg>
        <pc:spChg chg="mod">
          <ac:chgData name="伊健 杜" userId="e69aded81da48593" providerId="LiveId" clId="{B41A0DB3-26AA-43DA-B31A-09B1F216CB5C}" dt="2022-10-06T11:41:26.661" v="4232"/>
          <ac:spMkLst>
            <pc:docMk/>
            <pc:sldMk cId="54965800" sldId="910"/>
            <ac:spMk id="7" creationId="{8A134A8E-94C3-0EE7-C065-45DB3136BA45}"/>
          </ac:spMkLst>
        </pc:spChg>
        <pc:picChg chg="del">
          <ac:chgData name="伊健 杜" userId="e69aded81da48593" providerId="LiveId" clId="{B41A0DB3-26AA-43DA-B31A-09B1F216CB5C}" dt="2022-10-06T10:26:47.823" v="1597" actId="478"/>
          <ac:picMkLst>
            <pc:docMk/>
            <pc:sldMk cId="54965800" sldId="910"/>
            <ac:picMk id="10242" creationId="{91512CBB-3A28-4015-04EA-D4E352651E1F}"/>
          </ac:picMkLst>
        </pc:picChg>
        <pc:picChg chg="add mod">
          <ac:chgData name="伊健 杜" userId="e69aded81da48593" providerId="LiveId" clId="{B41A0DB3-26AA-43DA-B31A-09B1F216CB5C}" dt="2022-10-06T10:27:14.270" v="1601" actId="1076"/>
          <ac:picMkLst>
            <pc:docMk/>
            <pc:sldMk cId="54965800" sldId="910"/>
            <ac:picMk id="11266" creationId="{01E42A0E-BB16-5F9D-AB0D-00B5EAA94378}"/>
          </ac:picMkLst>
        </pc:picChg>
        <pc:inkChg chg="add">
          <ac:chgData name="伊健 杜" userId="e69aded81da48593" providerId="LiveId" clId="{B41A0DB3-26AA-43DA-B31A-09B1F216CB5C}" dt="2022-10-06T15:48:55.431" v="4638"/>
          <ac:inkMkLst>
            <pc:docMk/>
            <pc:sldMk cId="54965800" sldId="910"/>
            <ac:inkMk id="2" creationId="{B93E8C7C-5263-F3B5-1E56-FB0FA43E443C}"/>
          </ac:inkMkLst>
        </pc:inkChg>
      </pc:sldChg>
      <pc:sldChg chg="addSp delSp modSp add mod ord">
        <pc:chgData name="伊健 杜" userId="e69aded81da48593" providerId="LiveId" clId="{B41A0DB3-26AA-43DA-B31A-09B1F216CB5C}" dt="2022-10-06T15:48:55.431" v="4638"/>
        <pc:sldMkLst>
          <pc:docMk/>
          <pc:sldMk cId="3524721518" sldId="911"/>
        </pc:sldMkLst>
        <pc:spChg chg="mod">
          <ac:chgData name="伊健 杜" userId="e69aded81da48593" providerId="LiveId" clId="{B41A0DB3-26AA-43DA-B31A-09B1F216CB5C}" dt="2022-10-06T11:41:26.661" v="4232"/>
          <ac:spMkLst>
            <pc:docMk/>
            <pc:sldMk cId="3524721518" sldId="911"/>
            <ac:spMk id="7" creationId="{8A134A8E-94C3-0EE7-C065-45DB3136BA45}"/>
          </ac:spMkLst>
        </pc:spChg>
        <pc:picChg chg="del mod">
          <ac:chgData name="伊健 杜" userId="e69aded81da48593" providerId="LiveId" clId="{B41A0DB3-26AA-43DA-B31A-09B1F216CB5C}" dt="2022-10-06T10:27:49.341" v="1686" actId="478"/>
          <ac:picMkLst>
            <pc:docMk/>
            <pc:sldMk cId="3524721518" sldId="911"/>
            <ac:picMk id="11266" creationId="{01E42A0E-BB16-5F9D-AB0D-00B5EAA94378}"/>
          </ac:picMkLst>
        </pc:picChg>
        <pc:picChg chg="add mod">
          <ac:chgData name="伊健 杜" userId="e69aded81da48593" providerId="LiveId" clId="{B41A0DB3-26AA-43DA-B31A-09B1F216CB5C}" dt="2022-10-06T10:28:11.092" v="1715" actId="1076"/>
          <ac:picMkLst>
            <pc:docMk/>
            <pc:sldMk cId="3524721518" sldId="911"/>
            <ac:picMk id="12290" creationId="{1085ADCF-1D05-A79B-A840-B3E4E88BCDA9}"/>
          </ac:picMkLst>
        </pc:picChg>
        <pc:inkChg chg="add">
          <ac:chgData name="伊健 杜" userId="e69aded81da48593" providerId="LiveId" clId="{B41A0DB3-26AA-43DA-B31A-09B1F216CB5C}" dt="2022-10-06T15:48:55.431" v="4638"/>
          <ac:inkMkLst>
            <pc:docMk/>
            <pc:sldMk cId="3524721518" sldId="911"/>
            <ac:inkMk id="2" creationId="{F0239F53-4E48-50A3-680D-80518C4506A1}"/>
          </ac:inkMkLst>
        </pc:inkChg>
      </pc:sldChg>
      <pc:sldChg chg="addSp delSp modSp add mod">
        <pc:chgData name="伊健 杜" userId="e69aded81da48593" providerId="LiveId" clId="{B41A0DB3-26AA-43DA-B31A-09B1F216CB5C}" dt="2022-10-06T15:48:55.431" v="4638"/>
        <pc:sldMkLst>
          <pc:docMk/>
          <pc:sldMk cId="1115276582" sldId="912"/>
        </pc:sldMkLst>
        <pc:spChg chg="add del">
          <ac:chgData name="伊健 杜" userId="e69aded81da48593" providerId="LiveId" clId="{B41A0DB3-26AA-43DA-B31A-09B1F216CB5C}" dt="2022-10-06T10:49:01.895" v="2449" actId="478"/>
          <ac:spMkLst>
            <pc:docMk/>
            <pc:sldMk cId="1115276582" sldId="912"/>
            <ac:spMk id="2" creationId="{4F32CE8B-9FE5-F57A-3391-D4065A6C834E}"/>
          </ac:spMkLst>
        </pc:spChg>
        <pc:spChg chg="add del">
          <ac:chgData name="伊健 杜" userId="e69aded81da48593" providerId="LiveId" clId="{B41A0DB3-26AA-43DA-B31A-09B1F216CB5C}" dt="2022-10-06T10:49:07.761" v="2451" actId="478"/>
          <ac:spMkLst>
            <pc:docMk/>
            <pc:sldMk cId="1115276582" sldId="912"/>
            <ac:spMk id="3" creationId="{8DA8407B-D443-5EBA-CA4D-71DCB63445F1}"/>
          </ac:spMkLst>
        </pc:spChg>
        <pc:spChg chg="mod">
          <ac:chgData name="伊健 杜" userId="e69aded81da48593" providerId="LiveId" clId="{B41A0DB3-26AA-43DA-B31A-09B1F216CB5C}" dt="2022-10-06T11:41:26.661" v="4232"/>
          <ac:spMkLst>
            <pc:docMk/>
            <pc:sldMk cId="1115276582" sldId="912"/>
            <ac:spMk id="6" creationId="{F83A6AC8-56F1-EB9E-DD47-C1CFF9753BBA}"/>
          </ac:spMkLst>
        </pc:spChg>
        <pc:spChg chg="mod">
          <ac:chgData name="伊健 杜" userId="e69aded81da48593" providerId="LiveId" clId="{B41A0DB3-26AA-43DA-B31A-09B1F216CB5C}" dt="2022-10-06T11:41:26.661" v="4232"/>
          <ac:spMkLst>
            <pc:docMk/>
            <pc:sldMk cId="1115276582" sldId="912"/>
            <ac:spMk id="7" creationId="{8A134A8E-94C3-0EE7-C065-45DB3136BA45}"/>
          </ac:spMkLst>
        </pc:spChg>
        <pc:picChg chg="del">
          <ac:chgData name="伊健 杜" userId="e69aded81da48593" providerId="LiveId" clId="{B41A0DB3-26AA-43DA-B31A-09B1F216CB5C}" dt="2022-10-06T10:47:39.305" v="2447" actId="478"/>
          <ac:picMkLst>
            <pc:docMk/>
            <pc:sldMk cId="1115276582" sldId="912"/>
            <ac:picMk id="10242" creationId="{91512CBB-3A28-4015-04EA-D4E352651E1F}"/>
          </ac:picMkLst>
        </pc:picChg>
        <pc:picChg chg="add mod">
          <ac:chgData name="伊健 杜" userId="e69aded81da48593" providerId="LiveId" clId="{B41A0DB3-26AA-43DA-B31A-09B1F216CB5C}" dt="2022-10-06T10:49:38.273" v="2461" actId="1076"/>
          <ac:picMkLst>
            <pc:docMk/>
            <pc:sldMk cId="1115276582" sldId="912"/>
            <ac:picMk id="14342" creationId="{FFF448A2-9546-DCC5-8221-A70DCA6B4871}"/>
          </ac:picMkLst>
        </pc:picChg>
        <pc:inkChg chg="add">
          <ac:chgData name="伊健 杜" userId="e69aded81da48593" providerId="LiveId" clId="{B41A0DB3-26AA-43DA-B31A-09B1F216CB5C}" dt="2022-10-06T15:48:55.431" v="4638"/>
          <ac:inkMkLst>
            <pc:docMk/>
            <pc:sldMk cId="1115276582" sldId="912"/>
            <ac:inkMk id="2" creationId="{74A0B07F-B832-5F68-B5FF-17B13F42C55E}"/>
          </ac:inkMkLst>
        </pc:inkChg>
        <pc:inkChg chg="add del">
          <ac:chgData name="伊健 杜" userId="e69aded81da48593" providerId="LiveId" clId="{B41A0DB3-26AA-43DA-B31A-09B1F216CB5C}" dt="2022-10-06T15:17:16.084" v="4635" actId="478"/>
          <ac:inkMkLst>
            <pc:docMk/>
            <pc:sldMk cId="1115276582" sldId="912"/>
            <ac:inkMk id="4" creationId="{567CD53A-EA75-850E-9622-B3A90CFE9E2C}"/>
          </ac:inkMkLst>
        </pc:inkChg>
      </pc:sldChg>
      <pc:sldChg chg="addSp modSp add mod ord">
        <pc:chgData name="伊健 杜" userId="e69aded81da48593" providerId="LiveId" clId="{B41A0DB3-26AA-43DA-B31A-09B1F216CB5C}" dt="2022-10-06T15:48:55.431" v="4638"/>
        <pc:sldMkLst>
          <pc:docMk/>
          <pc:sldMk cId="1813491148" sldId="913"/>
        </pc:sldMkLst>
        <pc:spChg chg="mod">
          <ac:chgData name="伊健 杜" userId="e69aded81da48593" providerId="LiveId" clId="{B41A0DB3-26AA-43DA-B31A-09B1F216CB5C}" dt="2022-10-06T11:41:26.661" v="4232"/>
          <ac:spMkLst>
            <pc:docMk/>
            <pc:sldMk cId="1813491148" sldId="913"/>
            <ac:spMk id="4" creationId="{21BD65C9-00B8-77B5-1258-CB85B4A4F40D}"/>
          </ac:spMkLst>
        </pc:spChg>
        <pc:inkChg chg="add">
          <ac:chgData name="伊健 杜" userId="e69aded81da48593" providerId="LiveId" clId="{B41A0DB3-26AA-43DA-B31A-09B1F216CB5C}" dt="2022-10-06T14:01:21.361" v="4621"/>
          <ac:inkMkLst>
            <pc:docMk/>
            <pc:sldMk cId="1813491148" sldId="913"/>
            <ac:inkMk id="6" creationId="{7E408E49-BC38-E2EC-5D2F-2BEBBF44576C}"/>
          </ac:inkMkLst>
        </pc:inkChg>
        <pc:inkChg chg="add">
          <ac:chgData name="伊健 杜" userId="e69aded81da48593" providerId="LiveId" clId="{B41A0DB3-26AA-43DA-B31A-09B1F216CB5C}" dt="2022-10-06T15:48:55.431" v="4638"/>
          <ac:inkMkLst>
            <pc:docMk/>
            <pc:sldMk cId="1813491148" sldId="913"/>
            <ac:inkMk id="7" creationId="{5E8BFED5-1BE4-1DC9-2372-B6F7F1ADB945}"/>
          </ac:inkMkLst>
        </pc:inkChg>
      </pc:sldChg>
      <pc:sldChg chg="addSp delSp modSp add mod">
        <pc:chgData name="伊健 杜" userId="e69aded81da48593" providerId="LiveId" clId="{B41A0DB3-26AA-43DA-B31A-09B1F216CB5C}" dt="2022-10-06T11:41:26.661" v="4232"/>
        <pc:sldMkLst>
          <pc:docMk/>
          <pc:sldMk cId="3241061211" sldId="914"/>
        </pc:sldMkLst>
        <pc:spChg chg="mod">
          <ac:chgData name="伊健 杜" userId="e69aded81da48593" providerId="LiveId" clId="{B41A0DB3-26AA-43DA-B31A-09B1F216CB5C}" dt="2022-10-06T11:41:26.661" v="4232"/>
          <ac:spMkLst>
            <pc:docMk/>
            <pc:sldMk cId="3241061211" sldId="914"/>
            <ac:spMk id="4" creationId="{21BD65C9-00B8-77B5-1258-CB85B4A4F40D}"/>
          </ac:spMkLst>
        </pc:spChg>
        <pc:picChg chg="del">
          <ac:chgData name="伊健 杜" userId="e69aded81da48593" providerId="LiveId" clId="{B41A0DB3-26AA-43DA-B31A-09B1F216CB5C}" dt="2022-10-06T10:38:28.022" v="2159" actId="478"/>
          <ac:picMkLst>
            <pc:docMk/>
            <pc:sldMk cId="3241061211" sldId="914"/>
            <ac:picMk id="3" creationId="{619F8674-F723-8C6D-BE60-2A3526CA78AD}"/>
          </ac:picMkLst>
        </pc:picChg>
        <pc:picChg chg="del">
          <ac:chgData name="伊健 杜" userId="e69aded81da48593" providerId="LiveId" clId="{B41A0DB3-26AA-43DA-B31A-09B1F216CB5C}" dt="2022-10-06T10:38:28.022" v="2159" actId="478"/>
          <ac:picMkLst>
            <pc:docMk/>
            <pc:sldMk cId="3241061211" sldId="914"/>
            <ac:picMk id="6" creationId="{0AF98E09-F6EB-5E0F-D385-5AE51F2F2C8B}"/>
          </ac:picMkLst>
        </pc:picChg>
        <pc:picChg chg="del">
          <ac:chgData name="伊健 杜" userId="e69aded81da48593" providerId="LiveId" clId="{B41A0DB3-26AA-43DA-B31A-09B1F216CB5C}" dt="2022-10-06T10:38:28.022" v="2159" actId="478"/>
          <ac:picMkLst>
            <pc:docMk/>
            <pc:sldMk cId="3241061211" sldId="914"/>
            <ac:picMk id="13318" creationId="{A62E9C27-72EF-269F-DF0A-3BE272EAF829}"/>
          </ac:picMkLst>
        </pc:picChg>
        <pc:picChg chg="add mod">
          <ac:chgData name="伊健 杜" userId="e69aded81da48593" providerId="LiveId" clId="{B41A0DB3-26AA-43DA-B31A-09B1F216CB5C}" dt="2022-10-06T10:39:07" v="2162" actId="1076"/>
          <ac:picMkLst>
            <pc:docMk/>
            <pc:sldMk cId="3241061211" sldId="914"/>
            <ac:picMk id="16386" creationId="{87C54BA9-474F-2908-5FD2-E26FD381349F}"/>
          </ac:picMkLst>
        </pc:picChg>
      </pc:sldChg>
      <pc:sldChg chg="addSp delSp modSp new mod">
        <pc:chgData name="伊健 杜" userId="e69aded81da48593" providerId="LiveId" clId="{B41A0DB3-26AA-43DA-B31A-09B1F216CB5C}" dt="2022-10-06T14:01:21.361" v="4621"/>
        <pc:sldMkLst>
          <pc:docMk/>
          <pc:sldMk cId="124901376" sldId="915"/>
        </pc:sldMkLst>
        <pc:spChg chg="del mod">
          <ac:chgData name="伊健 杜" userId="e69aded81da48593" providerId="LiveId" clId="{B41A0DB3-26AA-43DA-B31A-09B1F216CB5C}" dt="2022-10-06T10:39:48.741" v="2166" actId="478"/>
          <ac:spMkLst>
            <pc:docMk/>
            <pc:sldMk cId="124901376" sldId="915"/>
            <ac:spMk id="2" creationId="{ABE788B7-10D9-09BB-171B-661CCFC15C1F}"/>
          </ac:spMkLst>
        </pc:spChg>
        <pc:spChg chg="del">
          <ac:chgData name="伊健 杜" userId="e69aded81da48593" providerId="LiveId" clId="{B41A0DB3-26AA-43DA-B31A-09B1F216CB5C}" dt="2022-10-06T10:39:14.416" v="2164" actId="478"/>
          <ac:spMkLst>
            <pc:docMk/>
            <pc:sldMk cId="124901376" sldId="915"/>
            <ac:spMk id="3" creationId="{DFCF54FD-E794-6D4D-CFAB-9B932C0DB71F}"/>
          </ac:spMkLst>
        </pc:spChg>
        <pc:spChg chg="add mod ord">
          <ac:chgData name="伊健 杜" userId="e69aded81da48593" providerId="LiveId" clId="{B41A0DB3-26AA-43DA-B31A-09B1F216CB5C}" dt="2022-10-06T10:42:12.145" v="2185" actId="13822"/>
          <ac:spMkLst>
            <pc:docMk/>
            <pc:sldMk cId="124901376" sldId="915"/>
            <ac:spMk id="4" creationId="{448A1EBC-8829-6351-8A3A-CE36C8648DC1}"/>
          </ac:spMkLst>
        </pc:spChg>
        <pc:picChg chg="add mod">
          <ac:chgData name="伊健 杜" userId="e69aded81da48593" providerId="LiveId" clId="{B41A0DB3-26AA-43DA-B31A-09B1F216CB5C}" dt="2022-10-06T10:41:23.517" v="2175" actId="1076"/>
          <ac:picMkLst>
            <pc:docMk/>
            <pc:sldMk cId="124901376" sldId="915"/>
            <ac:picMk id="17410" creationId="{06825303-9B4F-B8BA-E149-110D680BEAC1}"/>
          </ac:picMkLst>
        </pc:picChg>
        <pc:picChg chg="add mod">
          <ac:chgData name="伊健 杜" userId="e69aded81da48593" providerId="LiveId" clId="{B41A0DB3-26AA-43DA-B31A-09B1F216CB5C}" dt="2022-10-06T10:41:54.521" v="2180" actId="1076"/>
          <ac:picMkLst>
            <pc:docMk/>
            <pc:sldMk cId="124901376" sldId="915"/>
            <ac:picMk id="17412" creationId="{5DBFAC1E-ECC1-BFA1-8FA0-A8AE6EDC1A42}"/>
          </ac:picMkLst>
        </pc:picChg>
        <pc:inkChg chg="add">
          <ac:chgData name="伊健 杜" userId="e69aded81da48593" providerId="LiveId" clId="{B41A0DB3-26AA-43DA-B31A-09B1F216CB5C}" dt="2022-10-06T14:01:21.361" v="4621"/>
          <ac:inkMkLst>
            <pc:docMk/>
            <pc:sldMk cId="124901376" sldId="915"/>
            <ac:inkMk id="5" creationId="{31E16B61-324D-5979-3C34-A30CABCA12C1}"/>
          </ac:inkMkLst>
        </pc:inkChg>
      </pc:sldChg>
      <pc:sldChg chg="addSp delSp modSp new mod">
        <pc:chgData name="伊健 杜" userId="e69aded81da48593" providerId="LiveId" clId="{B41A0DB3-26AA-43DA-B31A-09B1F216CB5C}" dt="2022-10-06T11:41:26.661" v="4232"/>
        <pc:sldMkLst>
          <pc:docMk/>
          <pc:sldMk cId="3331830487" sldId="916"/>
        </pc:sldMkLst>
        <pc:spChg chg="del">
          <ac:chgData name="伊健 杜" userId="e69aded81da48593" providerId="LiveId" clId="{B41A0DB3-26AA-43DA-B31A-09B1F216CB5C}" dt="2022-10-06T10:41:20.215" v="2174" actId="478"/>
          <ac:spMkLst>
            <pc:docMk/>
            <pc:sldMk cId="3331830487" sldId="916"/>
            <ac:spMk id="2" creationId="{E1C20166-6249-A0B2-9975-3993A2013F62}"/>
          </ac:spMkLst>
        </pc:spChg>
        <pc:spChg chg="del">
          <ac:chgData name="伊健 杜" userId="e69aded81da48593" providerId="LiveId" clId="{B41A0DB3-26AA-43DA-B31A-09B1F216CB5C}" dt="2022-10-06T10:41:20.215" v="2174" actId="478"/>
          <ac:spMkLst>
            <pc:docMk/>
            <pc:sldMk cId="3331830487" sldId="916"/>
            <ac:spMk id="3" creationId="{EFFF8F7B-0EE5-95F6-4882-7CB8AEE5D226}"/>
          </ac:spMkLst>
        </pc:spChg>
        <pc:spChg chg="add mod">
          <ac:chgData name="伊健 杜" userId="e69aded81da48593" providerId="LiveId" clId="{B41A0DB3-26AA-43DA-B31A-09B1F216CB5C}" dt="2022-10-06T11:41:26.661" v="4232"/>
          <ac:spMkLst>
            <pc:docMk/>
            <pc:sldMk cId="3331830487" sldId="916"/>
            <ac:spMk id="4" creationId="{F9598C7B-0AE5-D27D-B9EE-7892C599F26F}"/>
          </ac:spMkLst>
        </pc:spChg>
        <pc:picChg chg="add mod">
          <ac:chgData name="伊健 杜" userId="e69aded81da48593" providerId="LiveId" clId="{B41A0DB3-26AA-43DA-B31A-09B1F216CB5C}" dt="2022-10-06T10:42:38.044" v="2196" actId="1076"/>
          <ac:picMkLst>
            <pc:docMk/>
            <pc:sldMk cId="3331830487" sldId="916"/>
            <ac:picMk id="5" creationId="{0FAB8A44-F8A7-2617-FDD1-E2FBF42A17B8}"/>
          </ac:picMkLst>
        </pc:picChg>
      </pc:sldChg>
      <pc:sldChg chg="addSp delSp modSp new mod">
        <pc:chgData name="伊健 杜" userId="e69aded81da48593" providerId="LiveId" clId="{B41A0DB3-26AA-43DA-B31A-09B1F216CB5C}" dt="2022-10-06T15:16:51.923" v="4634" actId="478"/>
        <pc:sldMkLst>
          <pc:docMk/>
          <pc:sldMk cId="2515016840" sldId="917"/>
        </pc:sldMkLst>
        <pc:spChg chg="del">
          <ac:chgData name="伊健 杜" userId="e69aded81da48593" providerId="LiveId" clId="{B41A0DB3-26AA-43DA-B31A-09B1F216CB5C}" dt="2022-10-06T10:43:34.941" v="2214" actId="478"/>
          <ac:spMkLst>
            <pc:docMk/>
            <pc:sldMk cId="2515016840" sldId="917"/>
            <ac:spMk id="2" creationId="{33895044-C960-6E2F-77C3-04D630624BEA}"/>
          </ac:spMkLst>
        </pc:spChg>
        <pc:spChg chg="del">
          <ac:chgData name="伊健 杜" userId="e69aded81da48593" providerId="LiveId" clId="{B41A0DB3-26AA-43DA-B31A-09B1F216CB5C}" dt="2022-10-06T10:43:34.941" v="2214" actId="478"/>
          <ac:spMkLst>
            <pc:docMk/>
            <pc:sldMk cId="2515016840" sldId="917"/>
            <ac:spMk id="3" creationId="{F839C123-B27E-B0C9-2FFE-6775649B4CB4}"/>
          </ac:spMkLst>
        </pc:spChg>
        <pc:spChg chg="add mod">
          <ac:chgData name="伊健 杜" userId="e69aded81da48593" providerId="LiveId" clId="{B41A0DB3-26AA-43DA-B31A-09B1F216CB5C}" dt="2022-10-06T11:41:26.661" v="4232"/>
          <ac:spMkLst>
            <pc:docMk/>
            <pc:sldMk cId="2515016840" sldId="917"/>
            <ac:spMk id="4" creationId="{23E9F3DB-8AAA-639C-321C-D042A5944F6B}"/>
          </ac:spMkLst>
        </pc:spChg>
        <pc:picChg chg="add mod">
          <ac:chgData name="伊健 杜" userId="e69aded81da48593" providerId="LiveId" clId="{B41A0DB3-26AA-43DA-B31A-09B1F216CB5C}" dt="2022-10-06T10:43:38.167" v="2216" actId="1076"/>
          <ac:picMkLst>
            <pc:docMk/>
            <pc:sldMk cId="2515016840" sldId="917"/>
            <ac:picMk id="18434" creationId="{E24BE249-E70B-0950-889E-246A58B1EB36}"/>
          </ac:picMkLst>
        </pc:picChg>
        <pc:inkChg chg="add del">
          <ac:chgData name="伊健 杜" userId="e69aded81da48593" providerId="LiveId" clId="{B41A0DB3-26AA-43DA-B31A-09B1F216CB5C}" dt="2022-10-06T15:16:51.923" v="4634" actId="478"/>
          <ac:inkMkLst>
            <pc:docMk/>
            <pc:sldMk cId="2515016840" sldId="917"/>
            <ac:inkMk id="5" creationId="{10560566-5B5F-7CEB-FDF4-195C36902A01}"/>
          </ac:inkMkLst>
        </pc:inkChg>
      </pc:sldChg>
      <pc:sldChg chg="addSp delSp modSp add mod">
        <pc:chgData name="伊健 杜" userId="e69aded81da48593" providerId="LiveId" clId="{B41A0DB3-26AA-43DA-B31A-09B1F216CB5C}" dt="2022-10-06T15:48:55.431" v="4638"/>
        <pc:sldMkLst>
          <pc:docMk/>
          <pc:sldMk cId="2640149605" sldId="918"/>
        </pc:sldMkLst>
        <pc:spChg chg="mod">
          <ac:chgData name="伊健 杜" userId="e69aded81da48593" providerId="LiveId" clId="{B41A0DB3-26AA-43DA-B31A-09B1F216CB5C}" dt="2022-10-06T11:41:26.661" v="4232"/>
          <ac:spMkLst>
            <pc:docMk/>
            <pc:sldMk cId="2640149605" sldId="918"/>
            <ac:spMk id="6" creationId="{F83A6AC8-56F1-EB9E-DD47-C1CFF9753BBA}"/>
          </ac:spMkLst>
        </pc:spChg>
        <pc:spChg chg="mod">
          <ac:chgData name="伊健 杜" userId="e69aded81da48593" providerId="LiveId" clId="{B41A0DB3-26AA-43DA-B31A-09B1F216CB5C}" dt="2022-10-06T11:41:26.661" v="4232"/>
          <ac:spMkLst>
            <pc:docMk/>
            <pc:sldMk cId="2640149605" sldId="918"/>
            <ac:spMk id="7" creationId="{8A134A8E-94C3-0EE7-C065-45DB3136BA45}"/>
          </ac:spMkLst>
        </pc:spChg>
        <pc:picChg chg="del">
          <ac:chgData name="伊健 杜" userId="e69aded81da48593" providerId="LiveId" clId="{B41A0DB3-26AA-43DA-B31A-09B1F216CB5C}" dt="2022-10-06T10:50:01.551" v="2535" actId="478"/>
          <ac:picMkLst>
            <pc:docMk/>
            <pc:sldMk cId="2640149605" sldId="918"/>
            <ac:picMk id="14342" creationId="{FFF448A2-9546-DCC5-8221-A70DCA6B4871}"/>
          </ac:picMkLst>
        </pc:picChg>
        <pc:picChg chg="add mod">
          <ac:chgData name="伊健 杜" userId="e69aded81da48593" providerId="LiveId" clId="{B41A0DB3-26AA-43DA-B31A-09B1F216CB5C}" dt="2022-10-06T10:50:31.096" v="2547" actId="1076"/>
          <ac:picMkLst>
            <pc:docMk/>
            <pc:sldMk cId="2640149605" sldId="918"/>
            <ac:picMk id="20482" creationId="{25849B66-6BA1-3823-848E-A86BF160CC12}"/>
          </ac:picMkLst>
        </pc:picChg>
        <pc:inkChg chg="add">
          <ac:chgData name="伊健 杜" userId="e69aded81da48593" providerId="LiveId" clId="{B41A0DB3-26AA-43DA-B31A-09B1F216CB5C}" dt="2022-10-06T14:01:21.361" v="4621"/>
          <ac:inkMkLst>
            <pc:docMk/>
            <pc:sldMk cId="2640149605" sldId="918"/>
            <ac:inkMk id="2" creationId="{F74E510F-FAB7-7B63-1D39-CB08C47A44A4}"/>
          </ac:inkMkLst>
        </pc:inkChg>
        <pc:inkChg chg="add">
          <ac:chgData name="伊健 杜" userId="e69aded81da48593" providerId="LiveId" clId="{B41A0DB3-26AA-43DA-B31A-09B1F216CB5C}" dt="2022-10-06T15:48:55.431" v="4638"/>
          <ac:inkMkLst>
            <pc:docMk/>
            <pc:sldMk cId="2640149605" sldId="918"/>
            <ac:inkMk id="3" creationId="{0CD08907-F2FD-0ADF-C620-CBDF64140F4C}"/>
          </ac:inkMkLst>
        </pc:inkChg>
      </pc:sldChg>
      <pc:sldChg chg="addSp delSp modSp new mod">
        <pc:chgData name="伊健 杜" userId="e69aded81da48593" providerId="LiveId" clId="{B41A0DB3-26AA-43DA-B31A-09B1F216CB5C}" dt="2022-10-06T11:55:53.593" v="4611"/>
        <pc:sldMkLst>
          <pc:docMk/>
          <pc:sldMk cId="3920931917" sldId="919"/>
        </pc:sldMkLst>
        <pc:spChg chg="del">
          <ac:chgData name="伊健 杜" userId="e69aded81da48593" providerId="LiveId" clId="{B41A0DB3-26AA-43DA-B31A-09B1F216CB5C}" dt="2022-10-06T10:52:13.936" v="2602" actId="478"/>
          <ac:spMkLst>
            <pc:docMk/>
            <pc:sldMk cId="3920931917" sldId="919"/>
            <ac:spMk id="2" creationId="{E2F974FD-338F-84D3-7142-642BEAB47E3A}"/>
          </ac:spMkLst>
        </pc:spChg>
        <pc:spChg chg="del">
          <ac:chgData name="伊健 杜" userId="e69aded81da48593" providerId="LiveId" clId="{B41A0DB3-26AA-43DA-B31A-09B1F216CB5C}" dt="2022-10-06T10:52:13.936" v="2602" actId="478"/>
          <ac:spMkLst>
            <pc:docMk/>
            <pc:sldMk cId="3920931917" sldId="919"/>
            <ac:spMk id="3" creationId="{31975C03-95EA-367D-5EA1-9192E80C7581}"/>
          </ac:spMkLst>
        </pc:spChg>
        <pc:spChg chg="add mod">
          <ac:chgData name="伊健 杜" userId="e69aded81da48593" providerId="LiveId" clId="{B41A0DB3-26AA-43DA-B31A-09B1F216CB5C}" dt="2022-10-06T11:55:53.593" v="4611"/>
          <ac:spMkLst>
            <pc:docMk/>
            <pc:sldMk cId="3920931917" sldId="919"/>
            <ac:spMk id="4" creationId="{462C3A81-8150-513A-0063-C3DAB59075DA}"/>
          </ac:spMkLst>
        </pc:spChg>
      </pc:sldChg>
      <pc:sldChg chg="addSp delSp modSp add mod">
        <pc:chgData name="伊健 杜" userId="e69aded81da48593" providerId="LiveId" clId="{B41A0DB3-26AA-43DA-B31A-09B1F216CB5C}" dt="2022-10-06T15:48:55.431" v="4638"/>
        <pc:sldMkLst>
          <pc:docMk/>
          <pc:sldMk cId="2672759935" sldId="920"/>
        </pc:sldMkLst>
        <pc:spChg chg="mod">
          <ac:chgData name="伊健 杜" userId="e69aded81da48593" providerId="LiveId" clId="{B41A0DB3-26AA-43DA-B31A-09B1F216CB5C}" dt="2022-10-06T11:41:26.661" v="4232"/>
          <ac:spMkLst>
            <pc:docMk/>
            <pc:sldMk cId="2672759935" sldId="920"/>
            <ac:spMk id="4" creationId="{4A26D81B-7583-DE7E-89DF-1B6B33C232F8}"/>
          </ac:spMkLst>
        </pc:spChg>
        <pc:inkChg chg="add del">
          <ac:chgData name="伊健 杜" userId="e69aded81da48593" providerId="LiveId" clId="{B41A0DB3-26AA-43DA-B31A-09B1F216CB5C}" dt="2022-10-06T15:18:19.630" v="4636" actId="478"/>
          <ac:inkMkLst>
            <pc:docMk/>
            <pc:sldMk cId="2672759935" sldId="920"/>
            <ac:inkMk id="2" creationId="{25ABCA49-34FE-5688-2DA8-A26CA0BC4E8B}"/>
          </ac:inkMkLst>
        </pc:inkChg>
        <pc:inkChg chg="add">
          <ac:chgData name="伊健 杜" userId="e69aded81da48593" providerId="LiveId" clId="{B41A0DB3-26AA-43DA-B31A-09B1F216CB5C}" dt="2022-10-06T15:48:55.431" v="4638"/>
          <ac:inkMkLst>
            <pc:docMk/>
            <pc:sldMk cId="2672759935" sldId="920"/>
            <ac:inkMk id="3" creationId="{C2D9D2D1-BBC2-DB57-5EFB-FC6DA22EFF44}"/>
          </ac:inkMkLst>
        </pc:inkChg>
      </pc:sldChg>
      <pc:sldChg chg="addSp delSp modSp add mod">
        <pc:chgData name="伊健 杜" userId="e69aded81da48593" providerId="LiveId" clId="{B41A0DB3-26AA-43DA-B31A-09B1F216CB5C}" dt="2022-10-06T15:48:55.431" v="4638"/>
        <pc:sldMkLst>
          <pc:docMk/>
          <pc:sldMk cId="1508785952" sldId="921"/>
        </pc:sldMkLst>
        <pc:spChg chg="mod">
          <ac:chgData name="伊健 杜" userId="e69aded81da48593" providerId="LiveId" clId="{B41A0DB3-26AA-43DA-B31A-09B1F216CB5C}" dt="2022-10-06T11:41:26.661" v="4232"/>
          <ac:spMkLst>
            <pc:docMk/>
            <pc:sldMk cId="1508785952" sldId="921"/>
            <ac:spMk id="6" creationId="{F83A6AC8-56F1-EB9E-DD47-C1CFF9753BBA}"/>
          </ac:spMkLst>
        </pc:spChg>
        <pc:spChg chg="mod">
          <ac:chgData name="伊健 杜" userId="e69aded81da48593" providerId="LiveId" clId="{B41A0DB3-26AA-43DA-B31A-09B1F216CB5C}" dt="2022-10-06T11:41:26.661" v="4232"/>
          <ac:spMkLst>
            <pc:docMk/>
            <pc:sldMk cId="1508785952" sldId="921"/>
            <ac:spMk id="7" creationId="{8A134A8E-94C3-0EE7-C065-45DB3136BA45}"/>
          </ac:spMkLst>
        </pc:spChg>
        <pc:picChg chg="add del mod">
          <ac:chgData name="伊健 杜" userId="e69aded81da48593" providerId="LiveId" clId="{B41A0DB3-26AA-43DA-B31A-09B1F216CB5C}" dt="2022-10-06T10:56:36.562" v="2833" actId="478"/>
          <ac:picMkLst>
            <pc:docMk/>
            <pc:sldMk cId="1508785952" sldId="921"/>
            <ac:picMk id="2" creationId="{A20E197A-778D-31CB-6B2B-BCC443DC1810}"/>
          </ac:picMkLst>
        </pc:picChg>
        <pc:picChg chg="del">
          <ac:chgData name="伊健 杜" userId="e69aded81da48593" providerId="LiveId" clId="{B41A0DB3-26AA-43DA-B31A-09B1F216CB5C}" dt="2022-10-06T10:56:15.597" v="2830" actId="478"/>
          <ac:picMkLst>
            <pc:docMk/>
            <pc:sldMk cId="1508785952" sldId="921"/>
            <ac:picMk id="14342" creationId="{FFF448A2-9546-DCC5-8221-A70DCA6B4871}"/>
          </ac:picMkLst>
        </pc:picChg>
        <pc:picChg chg="add mod">
          <ac:chgData name="伊健 杜" userId="e69aded81da48593" providerId="LiveId" clId="{B41A0DB3-26AA-43DA-B31A-09B1F216CB5C}" dt="2022-10-06T10:56:40.654" v="2837" actId="1076"/>
          <ac:picMkLst>
            <pc:docMk/>
            <pc:sldMk cId="1508785952" sldId="921"/>
            <ac:picMk id="22530" creationId="{0CA02AA5-77B6-9D83-5D78-6457C7452C90}"/>
          </ac:picMkLst>
        </pc:picChg>
        <pc:inkChg chg="add">
          <ac:chgData name="伊健 杜" userId="e69aded81da48593" providerId="LiveId" clId="{B41A0DB3-26AA-43DA-B31A-09B1F216CB5C}" dt="2022-10-06T15:48:55.431" v="4638"/>
          <ac:inkMkLst>
            <pc:docMk/>
            <pc:sldMk cId="1508785952" sldId="921"/>
            <ac:inkMk id="2" creationId="{423AA9AC-3B80-E9B3-3B9C-450F5FFF0075}"/>
          </ac:inkMkLst>
        </pc:inkChg>
        <pc:inkChg chg="add del">
          <ac:chgData name="伊健 杜" userId="e69aded81da48593" providerId="LiveId" clId="{B41A0DB3-26AA-43DA-B31A-09B1F216CB5C}" dt="2022-10-06T15:22:40.899" v="4637" actId="478"/>
          <ac:inkMkLst>
            <pc:docMk/>
            <pc:sldMk cId="1508785952" sldId="921"/>
            <ac:inkMk id="3" creationId="{32A82C3D-80A9-D821-6508-A9DEA13BE7E3}"/>
          </ac:inkMkLst>
        </pc:inkChg>
      </pc:sldChg>
      <pc:sldChg chg="addSp delSp modSp add mod">
        <pc:chgData name="伊健 杜" userId="e69aded81da48593" providerId="LiveId" clId="{B41A0DB3-26AA-43DA-B31A-09B1F216CB5C}" dt="2022-10-06T14:01:21.361" v="4621"/>
        <pc:sldMkLst>
          <pc:docMk/>
          <pc:sldMk cId="803112995" sldId="922"/>
        </pc:sldMkLst>
        <pc:spChg chg="mod">
          <ac:chgData name="伊健 杜" userId="e69aded81da48593" providerId="LiveId" clId="{B41A0DB3-26AA-43DA-B31A-09B1F216CB5C}" dt="2022-10-06T11:41:26.661" v="4232"/>
          <ac:spMkLst>
            <pc:docMk/>
            <pc:sldMk cId="803112995" sldId="922"/>
            <ac:spMk id="6" creationId="{F83A6AC8-56F1-EB9E-DD47-C1CFF9753BBA}"/>
          </ac:spMkLst>
        </pc:spChg>
        <pc:spChg chg="mod">
          <ac:chgData name="伊健 杜" userId="e69aded81da48593" providerId="LiveId" clId="{B41A0DB3-26AA-43DA-B31A-09B1F216CB5C}" dt="2022-10-06T11:41:26.661" v="4232"/>
          <ac:spMkLst>
            <pc:docMk/>
            <pc:sldMk cId="803112995" sldId="922"/>
            <ac:spMk id="7" creationId="{8A134A8E-94C3-0EE7-C065-45DB3136BA45}"/>
          </ac:spMkLst>
        </pc:spChg>
        <pc:picChg chg="del mod">
          <ac:chgData name="伊健 杜" userId="e69aded81da48593" providerId="LiveId" clId="{B41A0DB3-26AA-43DA-B31A-09B1F216CB5C}" dt="2022-10-06T10:53:15.339" v="2687" actId="478"/>
          <ac:picMkLst>
            <pc:docMk/>
            <pc:sldMk cId="803112995" sldId="922"/>
            <ac:picMk id="20482" creationId="{25849B66-6BA1-3823-848E-A86BF160CC12}"/>
          </ac:picMkLst>
        </pc:picChg>
        <pc:picChg chg="add mod">
          <ac:chgData name="伊健 杜" userId="e69aded81da48593" providerId="LiveId" clId="{B41A0DB3-26AA-43DA-B31A-09B1F216CB5C}" dt="2022-10-06T10:54:33.124" v="2691" actId="1076"/>
          <ac:picMkLst>
            <pc:docMk/>
            <pc:sldMk cId="803112995" sldId="922"/>
            <ac:picMk id="21506" creationId="{0A23A4AA-71E5-ABE5-91F9-45CC295D033A}"/>
          </ac:picMkLst>
        </pc:picChg>
        <pc:inkChg chg="add">
          <ac:chgData name="伊健 杜" userId="e69aded81da48593" providerId="LiveId" clId="{B41A0DB3-26AA-43DA-B31A-09B1F216CB5C}" dt="2022-10-06T14:01:21.361" v="4621"/>
          <ac:inkMkLst>
            <pc:docMk/>
            <pc:sldMk cId="803112995" sldId="922"/>
            <ac:inkMk id="2" creationId="{963E2616-9634-5980-D7D7-D2E05E40CA8A}"/>
          </ac:inkMkLst>
        </pc:inkChg>
      </pc:sldChg>
      <pc:sldChg chg="addSp delSp modSp add mod">
        <pc:chgData name="伊健 杜" userId="e69aded81da48593" providerId="LiveId" clId="{B41A0DB3-26AA-43DA-B31A-09B1F216CB5C}" dt="2022-10-06T11:41:26.661" v="4232"/>
        <pc:sldMkLst>
          <pc:docMk/>
          <pc:sldMk cId="971912090" sldId="923"/>
        </pc:sldMkLst>
        <pc:spChg chg="mod">
          <ac:chgData name="伊健 杜" userId="e69aded81da48593" providerId="LiveId" clId="{B41A0DB3-26AA-43DA-B31A-09B1F216CB5C}" dt="2022-10-06T11:41:26.661" v="4232"/>
          <ac:spMkLst>
            <pc:docMk/>
            <pc:sldMk cId="971912090" sldId="923"/>
            <ac:spMk id="6" creationId="{F83A6AC8-56F1-EB9E-DD47-C1CFF9753BBA}"/>
          </ac:spMkLst>
        </pc:spChg>
        <pc:spChg chg="mod">
          <ac:chgData name="伊健 杜" userId="e69aded81da48593" providerId="LiveId" clId="{B41A0DB3-26AA-43DA-B31A-09B1F216CB5C}" dt="2022-10-06T11:41:26.661" v="4232"/>
          <ac:spMkLst>
            <pc:docMk/>
            <pc:sldMk cId="971912090" sldId="923"/>
            <ac:spMk id="7" creationId="{8A134A8E-94C3-0EE7-C065-45DB3136BA45}"/>
          </ac:spMkLst>
        </pc:spChg>
        <pc:picChg chg="del">
          <ac:chgData name="伊健 杜" userId="e69aded81da48593" providerId="LiveId" clId="{B41A0DB3-26AA-43DA-B31A-09B1F216CB5C}" dt="2022-10-06T10:57:27.517" v="2992" actId="478"/>
          <ac:picMkLst>
            <pc:docMk/>
            <pc:sldMk cId="971912090" sldId="923"/>
            <ac:picMk id="22530" creationId="{0CA02AA5-77B6-9D83-5D78-6457C7452C90}"/>
          </ac:picMkLst>
        </pc:picChg>
        <pc:picChg chg="add mod">
          <ac:chgData name="伊健 杜" userId="e69aded81da48593" providerId="LiveId" clId="{B41A0DB3-26AA-43DA-B31A-09B1F216CB5C}" dt="2022-10-06T10:57:52.331" v="2997" actId="1076"/>
          <ac:picMkLst>
            <pc:docMk/>
            <pc:sldMk cId="971912090" sldId="923"/>
            <ac:picMk id="23554" creationId="{D4DA0DCA-C37C-8083-771F-CD002A30BC1F}"/>
          </ac:picMkLst>
        </pc:picChg>
      </pc:sldChg>
      <pc:sldChg chg="addSp delSp modSp add mod">
        <pc:chgData name="伊健 杜" userId="e69aded81da48593" providerId="LiveId" clId="{B41A0DB3-26AA-43DA-B31A-09B1F216CB5C}" dt="2022-10-06T11:41:26.661" v="4232"/>
        <pc:sldMkLst>
          <pc:docMk/>
          <pc:sldMk cId="2046682344" sldId="924"/>
        </pc:sldMkLst>
        <pc:spChg chg="mod">
          <ac:chgData name="伊健 杜" userId="e69aded81da48593" providerId="LiveId" clId="{B41A0DB3-26AA-43DA-B31A-09B1F216CB5C}" dt="2022-10-06T11:07:28.399" v="3219"/>
          <ac:spMkLst>
            <pc:docMk/>
            <pc:sldMk cId="2046682344" sldId="924"/>
            <ac:spMk id="6" creationId="{F83A6AC8-56F1-EB9E-DD47-C1CFF9753BBA}"/>
          </ac:spMkLst>
        </pc:spChg>
        <pc:spChg chg="mod">
          <ac:chgData name="伊健 杜" userId="e69aded81da48593" providerId="LiveId" clId="{B41A0DB3-26AA-43DA-B31A-09B1F216CB5C}" dt="2022-10-06T11:41:26.661" v="4232"/>
          <ac:spMkLst>
            <pc:docMk/>
            <pc:sldMk cId="2046682344" sldId="924"/>
            <ac:spMk id="7" creationId="{8A134A8E-94C3-0EE7-C065-45DB3136BA45}"/>
          </ac:spMkLst>
        </pc:spChg>
        <pc:picChg chg="del">
          <ac:chgData name="伊健 杜" userId="e69aded81da48593" providerId="LiveId" clId="{B41A0DB3-26AA-43DA-B31A-09B1F216CB5C}" dt="2022-10-06T10:58:12.929" v="2999" actId="478"/>
          <ac:picMkLst>
            <pc:docMk/>
            <pc:sldMk cId="2046682344" sldId="924"/>
            <ac:picMk id="23554" creationId="{D4DA0DCA-C37C-8083-771F-CD002A30BC1F}"/>
          </ac:picMkLst>
        </pc:picChg>
        <pc:picChg chg="add del mod">
          <ac:chgData name="伊健 杜" userId="e69aded81da48593" providerId="LiveId" clId="{B41A0DB3-26AA-43DA-B31A-09B1F216CB5C}" dt="2022-10-06T11:13:34.393" v="3403" actId="478"/>
          <ac:picMkLst>
            <pc:docMk/>
            <pc:sldMk cId="2046682344" sldId="924"/>
            <ac:picMk id="25602" creationId="{E93618D9-6377-D6B4-9411-06447D45EED0}"/>
          </ac:picMkLst>
        </pc:picChg>
        <pc:picChg chg="add mod">
          <ac:chgData name="伊健 杜" userId="e69aded81da48593" providerId="LiveId" clId="{B41A0DB3-26AA-43DA-B31A-09B1F216CB5C}" dt="2022-10-06T11:13:38.898" v="3406" actId="1076"/>
          <ac:picMkLst>
            <pc:docMk/>
            <pc:sldMk cId="2046682344" sldId="924"/>
            <ac:picMk id="25604" creationId="{0AB7062F-31F8-FE82-B0A4-3153E5F58402}"/>
          </ac:picMkLst>
        </pc:picChg>
      </pc:sldChg>
      <pc:sldChg chg="modSp add mod modNotesTx">
        <pc:chgData name="伊健 杜" userId="e69aded81da48593" providerId="LiveId" clId="{B41A0DB3-26AA-43DA-B31A-09B1F216CB5C}" dt="2022-10-06T15:50:03.635" v="4640" actId="20577"/>
        <pc:sldMkLst>
          <pc:docMk/>
          <pc:sldMk cId="3389514890" sldId="925"/>
        </pc:sldMkLst>
        <pc:spChg chg="mod">
          <ac:chgData name="伊健 杜" userId="e69aded81da48593" providerId="LiveId" clId="{B41A0DB3-26AA-43DA-B31A-09B1F216CB5C}" dt="2022-10-06T11:41:26.661" v="4232"/>
          <ac:spMkLst>
            <pc:docMk/>
            <pc:sldMk cId="3389514890" sldId="925"/>
            <ac:spMk id="4" creationId="{4A26D81B-7583-DE7E-89DF-1B6B33C232F8}"/>
          </ac:spMkLst>
        </pc:spChg>
      </pc:sldChg>
      <pc:sldChg chg="addSp delSp modSp add mod modNotesTx">
        <pc:chgData name="伊健 杜" userId="e69aded81da48593" providerId="LiveId" clId="{B41A0DB3-26AA-43DA-B31A-09B1F216CB5C}" dt="2022-10-06T15:49:54.074" v="4639" actId="20577"/>
        <pc:sldMkLst>
          <pc:docMk/>
          <pc:sldMk cId="3839071627" sldId="926"/>
        </pc:sldMkLst>
        <pc:spChg chg="mod">
          <ac:chgData name="伊健 杜" userId="e69aded81da48593" providerId="LiveId" clId="{B41A0DB3-26AA-43DA-B31A-09B1F216CB5C}" dt="2022-10-06T11:41:26.661" v="4232"/>
          <ac:spMkLst>
            <pc:docMk/>
            <pc:sldMk cId="3839071627" sldId="926"/>
            <ac:spMk id="6" creationId="{F83A6AC8-56F1-EB9E-DD47-C1CFF9753BBA}"/>
          </ac:spMkLst>
        </pc:spChg>
        <pc:spChg chg="mod">
          <ac:chgData name="伊健 杜" userId="e69aded81da48593" providerId="LiveId" clId="{B41A0DB3-26AA-43DA-B31A-09B1F216CB5C}" dt="2022-10-06T11:41:26.661" v="4232"/>
          <ac:spMkLst>
            <pc:docMk/>
            <pc:sldMk cId="3839071627" sldId="926"/>
            <ac:spMk id="7" creationId="{8A134A8E-94C3-0EE7-C065-45DB3136BA45}"/>
          </ac:spMkLst>
        </pc:spChg>
        <pc:picChg chg="del">
          <ac:chgData name="伊健 杜" userId="e69aded81da48593" providerId="LiveId" clId="{B41A0DB3-26AA-43DA-B31A-09B1F216CB5C}" dt="2022-10-06T11:06:40.975" v="3160" actId="478"/>
          <ac:picMkLst>
            <pc:docMk/>
            <pc:sldMk cId="3839071627" sldId="926"/>
            <ac:picMk id="23554" creationId="{D4DA0DCA-C37C-8083-771F-CD002A30BC1F}"/>
          </ac:picMkLst>
        </pc:picChg>
        <pc:picChg chg="add mod">
          <ac:chgData name="伊健 杜" userId="e69aded81da48593" providerId="LiveId" clId="{B41A0DB3-26AA-43DA-B31A-09B1F216CB5C}" dt="2022-10-06T11:06:59.339" v="3194" actId="1076"/>
          <ac:picMkLst>
            <pc:docMk/>
            <pc:sldMk cId="3839071627" sldId="926"/>
            <ac:picMk id="24578" creationId="{37E81458-CBFF-D8F6-2B9B-0D2AA37876D6}"/>
          </ac:picMkLst>
        </pc:picChg>
      </pc:sldChg>
      <pc:sldChg chg="modSp add mod">
        <pc:chgData name="伊健 杜" userId="e69aded81da48593" providerId="LiveId" clId="{B41A0DB3-26AA-43DA-B31A-09B1F216CB5C}" dt="2022-10-06T11:41:26.661" v="4232"/>
        <pc:sldMkLst>
          <pc:docMk/>
          <pc:sldMk cId="1516926263" sldId="927"/>
        </pc:sldMkLst>
        <pc:spChg chg="mod">
          <ac:chgData name="伊健 杜" userId="e69aded81da48593" providerId="LiveId" clId="{B41A0DB3-26AA-43DA-B31A-09B1F216CB5C}" dt="2022-10-06T11:08:56.986" v="3236" actId="20577"/>
          <ac:spMkLst>
            <pc:docMk/>
            <pc:sldMk cId="1516926263" sldId="927"/>
            <ac:spMk id="6" creationId="{F83A6AC8-56F1-EB9E-DD47-C1CFF9753BBA}"/>
          </ac:spMkLst>
        </pc:spChg>
        <pc:spChg chg="mod">
          <ac:chgData name="伊健 杜" userId="e69aded81da48593" providerId="LiveId" clId="{B41A0DB3-26AA-43DA-B31A-09B1F216CB5C}" dt="2022-10-06T11:41:26.661" v="4232"/>
          <ac:spMkLst>
            <pc:docMk/>
            <pc:sldMk cId="1516926263" sldId="927"/>
            <ac:spMk id="7" creationId="{8A134A8E-94C3-0EE7-C065-45DB3136BA45}"/>
          </ac:spMkLst>
        </pc:spChg>
      </pc:sldChg>
      <pc:sldChg chg="addSp delSp modSp add mod">
        <pc:chgData name="伊健 杜" userId="e69aded81da48593" providerId="LiveId" clId="{B41A0DB3-26AA-43DA-B31A-09B1F216CB5C}" dt="2022-10-06T11:41:26.661" v="4232"/>
        <pc:sldMkLst>
          <pc:docMk/>
          <pc:sldMk cId="232926413" sldId="928"/>
        </pc:sldMkLst>
        <pc:spChg chg="mod">
          <ac:chgData name="伊健 杜" userId="e69aded81da48593" providerId="LiveId" clId="{B41A0DB3-26AA-43DA-B31A-09B1F216CB5C}" dt="2022-10-06T11:41:26.661" v="4232"/>
          <ac:spMkLst>
            <pc:docMk/>
            <pc:sldMk cId="232926413" sldId="928"/>
            <ac:spMk id="7" creationId="{8A134A8E-94C3-0EE7-C065-45DB3136BA45}"/>
          </ac:spMkLst>
        </pc:spChg>
        <pc:picChg chg="del">
          <ac:chgData name="伊健 杜" userId="e69aded81da48593" providerId="LiveId" clId="{B41A0DB3-26AA-43DA-B31A-09B1F216CB5C}" dt="2022-10-06T11:14:12.600" v="3505" actId="478"/>
          <ac:picMkLst>
            <pc:docMk/>
            <pc:sldMk cId="232926413" sldId="928"/>
            <ac:picMk id="25602" creationId="{E93618D9-6377-D6B4-9411-06447D45EED0}"/>
          </ac:picMkLst>
        </pc:picChg>
        <pc:picChg chg="add mod">
          <ac:chgData name="伊健 杜" userId="e69aded81da48593" providerId="LiveId" clId="{B41A0DB3-26AA-43DA-B31A-09B1F216CB5C}" dt="2022-10-06T11:15:40.180" v="3510" actId="1076"/>
          <ac:picMkLst>
            <pc:docMk/>
            <pc:sldMk cId="232926413" sldId="928"/>
            <ac:picMk id="28674" creationId="{C2816E22-501B-86B7-D65B-A8FCED603212}"/>
          </ac:picMkLst>
        </pc:picChg>
      </pc:sldChg>
      <pc:sldChg chg="add del">
        <pc:chgData name="伊健 杜" userId="e69aded81da48593" providerId="LiveId" clId="{B41A0DB3-26AA-43DA-B31A-09B1F216CB5C}" dt="2022-10-06T11:10:23.707" v="3338" actId="47"/>
        <pc:sldMkLst>
          <pc:docMk/>
          <pc:sldMk cId="1910680871" sldId="928"/>
        </pc:sldMkLst>
      </pc:sldChg>
      <pc:sldChg chg="modSp add mod">
        <pc:chgData name="伊健 杜" userId="e69aded81da48593" providerId="LiveId" clId="{B41A0DB3-26AA-43DA-B31A-09B1F216CB5C}" dt="2022-10-06T11:41:26.661" v="4232"/>
        <pc:sldMkLst>
          <pc:docMk/>
          <pc:sldMk cId="454470444" sldId="929"/>
        </pc:sldMkLst>
        <pc:spChg chg="mod">
          <ac:chgData name="伊健 杜" userId="e69aded81da48593" providerId="LiveId" clId="{B41A0DB3-26AA-43DA-B31A-09B1F216CB5C}" dt="2022-10-06T11:41:26.661" v="4232"/>
          <ac:spMkLst>
            <pc:docMk/>
            <pc:sldMk cId="454470444" sldId="929"/>
            <ac:spMk id="4" creationId="{4A26D81B-7583-DE7E-89DF-1B6B33C232F8}"/>
          </ac:spMkLst>
        </pc:spChg>
      </pc:sldChg>
      <pc:sldChg chg="addSp delSp modSp add mod">
        <pc:chgData name="伊健 杜" userId="e69aded81da48593" providerId="LiveId" clId="{B41A0DB3-26AA-43DA-B31A-09B1F216CB5C}" dt="2022-10-06T11:41:26.661" v="4232"/>
        <pc:sldMkLst>
          <pc:docMk/>
          <pc:sldMk cId="379818006" sldId="930"/>
        </pc:sldMkLst>
        <pc:spChg chg="mod">
          <ac:chgData name="伊健 杜" userId="e69aded81da48593" providerId="LiveId" clId="{B41A0DB3-26AA-43DA-B31A-09B1F216CB5C}" dt="2022-10-06T11:16:28.461" v="3579" actId="20577"/>
          <ac:spMkLst>
            <pc:docMk/>
            <pc:sldMk cId="379818006" sldId="930"/>
            <ac:spMk id="6" creationId="{F83A6AC8-56F1-EB9E-DD47-C1CFF9753BBA}"/>
          </ac:spMkLst>
        </pc:spChg>
        <pc:spChg chg="mod">
          <ac:chgData name="伊健 杜" userId="e69aded81da48593" providerId="LiveId" clId="{B41A0DB3-26AA-43DA-B31A-09B1F216CB5C}" dt="2022-10-06T11:41:26.661" v="4232"/>
          <ac:spMkLst>
            <pc:docMk/>
            <pc:sldMk cId="379818006" sldId="930"/>
            <ac:spMk id="7" creationId="{8A134A8E-94C3-0EE7-C065-45DB3136BA45}"/>
          </ac:spMkLst>
        </pc:spChg>
        <pc:picChg chg="add del mod">
          <ac:chgData name="伊健 杜" userId="e69aded81da48593" providerId="LiveId" clId="{B41A0DB3-26AA-43DA-B31A-09B1F216CB5C}" dt="2022-10-06T11:21:20.260" v="3668" actId="1076"/>
          <ac:picMkLst>
            <pc:docMk/>
            <pc:sldMk cId="379818006" sldId="930"/>
            <ac:picMk id="22530" creationId="{0CA02AA5-77B6-9D83-5D78-6457C7452C90}"/>
          </ac:picMkLst>
        </pc:picChg>
      </pc:sldChg>
      <pc:sldChg chg="addSp delSp modSp add mod">
        <pc:chgData name="伊健 杜" userId="e69aded81da48593" providerId="LiveId" clId="{B41A0DB3-26AA-43DA-B31A-09B1F216CB5C}" dt="2022-10-06T11:41:26.661" v="4232"/>
        <pc:sldMkLst>
          <pc:docMk/>
          <pc:sldMk cId="1670785287" sldId="931"/>
        </pc:sldMkLst>
        <pc:spChg chg="mod">
          <ac:chgData name="伊健 杜" userId="e69aded81da48593" providerId="LiveId" clId="{B41A0DB3-26AA-43DA-B31A-09B1F216CB5C}" dt="2022-10-06T11:21:26.060" v="3671" actId="20577"/>
          <ac:spMkLst>
            <pc:docMk/>
            <pc:sldMk cId="1670785287" sldId="931"/>
            <ac:spMk id="6" creationId="{F83A6AC8-56F1-EB9E-DD47-C1CFF9753BBA}"/>
          </ac:spMkLst>
        </pc:spChg>
        <pc:spChg chg="mod">
          <ac:chgData name="伊健 杜" userId="e69aded81da48593" providerId="LiveId" clId="{B41A0DB3-26AA-43DA-B31A-09B1F216CB5C}" dt="2022-10-06T11:41:26.661" v="4232"/>
          <ac:spMkLst>
            <pc:docMk/>
            <pc:sldMk cId="1670785287" sldId="931"/>
            <ac:spMk id="7" creationId="{8A134A8E-94C3-0EE7-C065-45DB3136BA45}"/>
          </ac:spMkLst>
        </pc:spChg>
        <pc:picChg chg="del">
          <ac:chgData name="伊健 杜" userId="e69aded81da48593" providerId="LiveId" clId="{B41A0DB3-26AA-43DA-B31A-09B1F216CB5C}" dt="2022-10-06T11:21:23.679" v="3669" actId="478"/>
          <ac:picMkLst>
            <pc:docMk/>
            <pc:sldMk cId="1670785287" sldId="931"/>
            <ac:picMk id="22530" creationId="{0CA02AA5-77B6-9D83-5D78-6457C7452C90}"/>
          </ac:picMkLst>
        </pc:picChg>
        <pc:picChg chg="add mod">
          <ac:chgData name="伊健 杜" userId="e69aded81da48593" providerId="LiveId" clId="{B41A0DB3-26AA-43DA-B31A-09B1F216CB5C}" dt="2022-10-06T11:24:22.742" v="3797" actId="1076"/>
          <ac:picMkLst>
            <pc:docMk/>
            <pc:sldMk cId="1670785287" sldId="931"/>
            <ac:picMk id="29698" creationId="{65B425AF-9A8D-790E-99F6-DDB6331F2FD9}"/>
          </ac:picMkLst>
        </pc:picChg>
      </pc:sldChg>
      <pc:sldChg chg="addSp delSp modSp add mod">
        <pc:chgData name="伊健 杜" userId="e69aded81da48593" providerId="LiveId" clId="{B41A0DB3-26AA-43DA-B31A-09B1F216CB5C}" dt="2022-10-06T11:41:26.661" v="4232"/>
        <pc:sldMkLst>
          <pc:docMk/>
          <pc:sldMk cId="1921391591" sldId="932"/>
        </pc:sldMkLst>
        <pc:spChg chg="add mod">
          <ac:chgData name="伊健 杜" userId="e69aded81da48593" providerId="LiveId" clId="{B41A0DB3-26AA-43DA-B31A-09B1F216CB5C}" dt="2022-10-06T11:41:26.661" v="4232"/>
          <ac:spMkLst>
            <pc:docMk/>
            <pc:sldMk cId="1921391591" sldId="932"/>
            <ac:spMk id="2" creationId="{35CA5F8B-726A-3638-33A0-C1997D9C1656}"/>
          </ac:spMkLst>
        </pc:spChg>
        <pc:spChg chg="add mod">
          <ac:chgData name="伊健 杜" userId="e69aded81da48593" providerId="LiveId" clId="{B41A0DB3-26AA-43DA-B31A-09B1F216CB5C}" dt="2022-10-06T11:41:26.661" v="4232"/>
          <ac:spMkLst>
            <pc:docMk/>
            <pc:sldMk cId="1921391591" sldId="932"/>
            <ac:spMk id="3" creationId="{1AF6C431-B1BC-977D-6096-A87D84D8A4CB}"/>
          </ac:spMkLst>
        </pc:spChg>
        <pc:spChg chg="del">
          <ac:chgData name="伊健 杜" userId="e69aded81da48593" providerId="LiveId" clId="{B41A0DB3-26AA-43DA-B31A-09B1F216CB5C}" dt="2022-10-06T11:27:28.259" v="3800" actId="478"/>
          <ac:spMkLst>
            <pc:docMk/>
            <pc:sldMk cId="1921391591" sldId="932"/>
            <ac:spMk id="7" creationId="{8A134A8E-94C3-0EE7-C065-45DB3136BA45}"/>
          </ac:spMkLst>
        </pc:spChg>
        <pc:picChg chg="del">
          <ac:chgData name="伊健 杜" userId="e69aded81da48593" providerId="LiveId" clId="{B41A0DB3-26AA-43DA-B31A-09B1F216CB5C}" dt="2022-10-06T11:27:26.594" v="3799" actId="478"/>
          <ac:picMkLst>
            <pc:docMk/>
            <pc:sldMk cId="1921391591" sldId="932"/>
            <ac:picMk id="29698" creationId="{65B425AF-9A8D-790E-99F6-DDB6331F2FD9}"/>
          </ac:picMkLst>
        </pc:picChg>
        <pc:picChg chg="add mod">
          <ac:chgData name="伊健 杜" userId="e69aded81da48593" providerId="LiveId" clId="{B41A0DB3-26AA-43DA-B31A-09B1F216CB5C}" dt="2022-10-06T11:27:32.812" v="3803" actId="1076"/>
          <ac:picMkLst>
            <pc:docMk/>
            <pc:sldMk cId="1921391591" sldId="932"/>
            <ac:picMk id="31746" creationId="{1692FC10-1BA5-9DD1-9EBB-C5A51FD2183D}"/>
          </ac:picMkLst>
        </pc:picChg>
      </pc:sldChg>
      <pc:sldChg chg="addSp delSp modSp add mod">
        <pc:chgData name="伊健 杜" userId="e69aded81da48593" providerId="LiveId" clId="{B41A0DB3-26AA-43DA-B31A-09B1F216CB5C}" dt="2022-10-06T11:41:26.661" v="4232"/>
        <pc:sldMkLst>
          <pc:docMk/>
          <pc:sldMk cId="780672822" sldId="933"/>
        </pc:sldMkLst>
        <pc:spChg chg="mod">
          <ac:chgData name="伊健 杜" userId="e69aded81da48593" providerId="LiveId" clId="{B41A0DB3-26AA-43DA-B31A-09B1F216CB5C}" dt="2022-10-06T11:41:26.661" v="4232"/>
          <ac:spMkLst>
            <pc:docMk/>
            <pc:sldMk cId="780672822" sldId="933"/>
            <ac:spMk id="2" creationId="{1302A11A-625D-774F-23B3-739301B530C3}"/>
          </ac:spMkLst>
        </pc:spChg>
        <pc:spChg chg="mod">
          <ac:chgData name="伊健 杜" userId="e69aded81da48593" providerId="LiveId" clId="{B41A0DB3-26AA-43DA-B31A-09B1F216CB5C}" dt="2022-10-06T11:41:26.661" v="4232"/>
          <ac:spMkLst>
            <pc:docMk/>
            <pc:sldMk cId="780672822" sldId="933"/>
            <ac:spMk id="4" creationId="{21BD65C9-00B8-77B5-1258-CB85B4A4F40D}"/>
          </ac:spMkLst>
        </pc:spChg>
        <pc:picChg chg="del mod">
          <ac:chgData name="伊健 杜" userId="e69aded81da48593" providerId="LiveId" clId="{B41A0DB3-26AA-43DA-B31A-09B1F216CB5C}" dt="2022-10-06T11:31:26.144" v="3989" actId="478"/>
          <ac:picMkLst>
            <pc:docMk/>
            <pc:sldMk cId="780672822" sldId="933"/>
            <ac:picMk id="3" creationId="{619F8674-F723-8C6D-BE60-2A3526CA78AD}"/>
          </ac:picMkLst>
        </pc:picChg>
        <pc:picChg chg="del mod">
          <ac:chgData name="伊健 杜" userId="e69aded81da48593" providerId="LiveId" clId="{B41A0DB3-26AA-43DA-B31A-09B1F216CB5C}" dt="2022-10-06T11:30:33.300" v="3985" actId="478"/>
          <ac:picMkLst>
            <pc:docMk/>
            <pc:sldMk cId="780672822" sldId="933"/>
            <ac:picMk id="5" creationId="{7F8778DD-28C1-BF05-2C28-464D4428FBB8}"/>
          </ac:picMkLst>
        </pc:picChg>
        <pc:picChg chg="del">
          <ac:chgData name="伊健 杜" userId="e69aded81da48593" providerId="LiveId" clId="{B41A0DB3-26AA-43DA-B31A-09B1F216CB5C}" dt="2022-10-06T11:30:31.390" v="3984" actId="478"/>
          <ac:picMkLst>
            <pc:docMk/>
            <pc:sldMk cId="780672822" sldId="933"/>
            <ac:picMk id="13316" creationId="{0F70A11D-F4BB-E37F-6467-A5BE5A79CDD8}"/>
          </ac:picMkLst>
        </pc:picChg>
        <pc:picChg chg="add mod">
          <ac:chgData name="伊健 杜" userId="e69aded81da48593" providerId="LiveId" clId="{B41A0DB3-26AA-43DA-B31A-09B1F216CB5C}" dt="2022-10-06T11:31:29.661" v="3992" actId="1076"/>
          <ac:picMkLst>
            <pc:docMk/>
            <pc:sldMk cId="780672822" sldId="933"/>
            <ac:picMk id="32770" creationId="{CE222FF5-5265-C490-AA21-B4E9AD4F1E9D}"/>
          </ac:picMkLst>
        </pc:picChg>
      </pc:sldChg>
      <pc:sldChg chg="delSp modSp add mod">
        <pc:chgData name="伊健 杜" userId="e69aded81da48593" providerId="LiveId" clId="{B41A0DB3-26AA-43DA-B31A-09B1F216CB5C}" dt="2022-10-06T11:41:26.661" v="4232"/>
        <pc:sldMkLst>
          <pc:docMk/>
          <pc:sldMk cId="1385191696" sldId="934"/>
        </pc:sldMkLst>
        <pc:spChg chg="mod">
          <ac:chgData name="伊健 杜" userId="e69aded81da48593" providerId="LiveId" clId="{B41A0DB3-26AA-43DA-B31A-09B1F216CB5C}" dt="2022-10-06T11:41:26.661" v="4232"/>
          <ac:spMkLst>
            <pc:docMk/>
            <pc:sldMk cId="1385191696" sldId="934"/>
            <ac:spMk id="2" creationId="{1302A11A-625D-774F-23B3-739301B530C3}"/>
          </ac:spMkLst>
        </pc:spChg>
        <pc:spChg chg="mod">
          <ac:chgData name="伊健 杜" userId="e69aded81da48593" providerId="LiveId" clId="{B41A0DB3-26AA-43DA-B31A-09B1F216CB5C}" dt="2022-10-06T11:41:26.661" v="4232"/>
          <ac:spMkLst>
            <pc:docMk/>
            <pc:sldMk cId="1385191696" sldId="934"/>
            <ac:spMk id="4" creationId="{21BD65C9-00B8-77B5-1258-CB85B4A4F40D}"/>
          </ac:spMkLst>
        </pc:spChg>
        <pc:picChg chg="del">
          <ac:chgData name="伊健 杜" userId="e69aded81da48593" providerId="LiveId" clId="{B41A0DB3-26AA-43DA-B31A-09B1F216CB5C}" dt="2022-10-06T11:36:11.052" v="4126" actId="478"/>
          <ac:picMkLst>
            <pc:docMk/>
            <pc:sldMk cId="1385191696" sldId="934"/>
            <ac:picMk id="32770" creationId="{CE222FF5-5265-C490-AA21-B4E9AD4F1E9D}"/>
          </ac:picMkLst>
        </pc:picChg>
      </pc:sldChg>
      <pc:sldChg chg="addSp modSp add mod ord">
        <pc:chgData name="伊健 杜" userId="e69aded81da48593" providerId="LiveId" clId="{B41A0DB3-26AA-43DA-B31A-09B1F216CB5C}" dt="2022-10-06T11:41:26.661" v="4232"/>
        <pc:sldMkLst>
          <pc:docMk/>
          <pc:sldMk cId="3476667222" sldId="935"/>
        </pc:sldMkLst>
        <pc:spChg chg="mod">
          <ac:chgData name="伊健 杜" userId="e69aded81da48593" providerId="LiveId" clId="{B41A0DB3-26AA-43DA-B31A-09B1F216CB5C}" dt="2022-10-06T11:41:26.661" v="4232"/>
          <ac:spMkLst>
            <pc:docMk/>
            <pc:sldMk cId="3476667222" sldId="935"/>
            <ac:spMk id="2" creationId="{1302A11A-625D-774F-23B3-739301B530C3}"/>
          </ac:spMkLst>
        </pc:spChg>
        <pc:spChg chg="add">
          <ac:chgData name="伊健 杜" userId="e69aded81da48593" providerId="LiveId" clId="{B41A0DB3-26AA-43DA-B31A-09B1F216CB5C}" dt="2022-10-06T11:40:29.193" v="4229"/>
          <ac:spMkLst>
            <pc:docMk/>
            <pc:sldMk cId="3476667222" sldId="935"/>
            <ac:spMk id="3" creationId="{2270E285-0B31-6BD1-84FE-37D232EB7AC6}"/>
          </ac:spMkLst>
        </pc:spChg>
        <pc:spChg chg="mod">
          <ac:chgData name="伊健 杜" userId="e69aded81da48593" providerId="LiveId" clId="{B41A0DB3-26AA-43DA-B31A-09B1F216CB5C}" dt="2022-10-06T11:41:26.661" v="4232"/>
          <ac:spMkLst>
            <pc:docMk/>
            <pc:sldMk cId="3476667222" sldId="935"/>
            <ac:spMk id="4" creationId="{21BD65C9-00B8-77B5-1258-CB85B4A4F40D}"/>
          </ac:spMkLst>
        </pc:spChg>
        <pc:picChg chg="add mod">
          <ac:chgData name="伊健 杜" userId="e69aded81da48593" providerId="LiveId" clId="{B41A0DB3-26AA-43DA-B31A-09B1F216CB5C}" dt="2022-10-06T11:40:40.770" v="4231" actId="1076"/>
          <ac:picMkLst>
            <pc:docMk/>
            <pc:sldMk cId="3476667222" sldId="935"/>
            <ac:picMk id="6" creationId="{D4CF6B01-62AB-1F4B-A9B4-A6BE1547A02D}"/>
          </ac:picMkLst>
        </pc:picChg>
        <pc:picChg chg="add mod">
          <ac:chgData name="伊健 杜" userId="e69aded81da48593" providerId="LiveId" clId="{B41A0DB3-26AA-43DA-B31A-09B1F216CB5C}" dt="2022-10-06T11:40:21.017" v="4228" actId="1076"/>
          <ac:picMkLst>
            <pc:docMk/>
            <pc:sldMk cId="3476667222" sldId="935"/>
            <ac:picMk id="33794" creationId="{33E3100D-C467-206E-2702-E20D9A213A34}"/>
          </ac:picMkLst>
        </pc:picChg>
      </pc:sldChg>
      <pc:sldChg chg="addSp delSp modSp add mod">
        <pc:chgData name="伊健 杜" userId="e69aded81da48593" providerId="LiveId" clId="{B41A0DB3-26AA-43DA-B31A-09B1F216CB5C}" dt="2022-10-06T11:55:53.593" v="4611"/>
        <pc:sldMkLst>
          <pc:docMk/>
          <pc:sldMk cId="3921503590" sldId="936"/>
        </pc:sldMkLst>
        <pc:spChg chg="add del">
          <ac:chgData name="伊健 杜" userId="e69aded81da48593" providerId="LiveId" clId="{B41A0DB3-26AA-43DA-B31A-09B1F216CB5C}" dt="2022-10-06T11:50:49.777" v="4378" actId="478"/>
          <ac:spMkLst>
            <pc:docMk/>
            <pc:sldMk cId="3921503590" sldId="936"/>
            <ac:spMk id="2" creationId="{3DB668E7-EED1-693D-1C97-301CB40B2439}"/>
          </ac:spMkLst>
        </pc:spChg>
        <pc:spChg chg="mod">
          <ac:chgData name="伊健 杜" userId="e69aded81da48593" providerId="LiveId" clId="{B41A0DB3-26AA-43DA-B31A-09B1F216CB5C}" dt="2022-10-06T11:48:14.931" v="4245"/>
          <ac:spMkLst>
            <pc:docMk/>
            <pc:sldMk cId="3921503590" sldId="936"/>
            <ac:spMk id="6" creationId="{F83A6AC8-56F1-EB9E-DD47-C1CFF9753BBA}"/>
          </ac:spMkLst>
        </pc:spChg>
        <pc:spChg chg="mod">
          <ac:chgData name="伊健 杜" userId="e69aded81da48593" providerId="LiveId" clId="{B41A0DB3-26AA-43DA-B31A-09B1F216CB5C}" dt="2022-10-06T11:55:53.593" v="4611"/>
          <ac:spMkLst>
            <pc:docMk/>
            <pc:sldMk cId="3921503590" sldId="936"/>
            <ac:spMk id="7" creationId="{8A134A8E-94C3-0EE7-C065-45DB3136BA45}"/>
          </ac:spMkLst>
        </pc:spChg>
        <pc:picChg chg="del">
          <ac:chgData name="伊健 杜" userId="e69aded81da48593" providerId="LiveId" clId="{B41A0DB3-26AA-43DA-B31A-09B1F216CB5C}" dt="2022-10-06T11:49:04.668" v="4376" actId="478"/>
          <ac:picMkLst>
            <pc:docMk/>
            <pc:sldMk cId="3921503590" sldId="936"/>
            <ac:picMk id="22530" creationId="{0CA02AA5-77B6-9D83-5D78-6457C7452C90}"/>
          </ac:picMkLst>
        </pc:picChg>
        <pc:picChg chg="add mod">
          <ac:chgData name="伊健 杜" userId="e69aded81da48593" providerId="LiveId" clId="{B41A0DB3-26AA-43DA-B31A-09B1F216CB5C}" dt="2022-10-06T11:51:26.716" v="4393" actId="1076"/>
          <ac:picMkLst>
            <pc:docMk/>
            <pc:sldMk cId="3921503590" sldId="936"/>
            <ac:picMk id="35844" creationId="{71637C2B-9C4C-1781-A201-19892D23ECC9}"/>
          </ac:picMkLst>
        </pc:picChg>
      </pc:sldChg>
      <pc:sldChg chg="addSp delSp modSp add mod">
        <pc:chgData name="伊健 杜" userId="e69aded81da48593" providerId="LiveId" clId="{B41A0DB3-26AA-43DA-B31A-09B1F216CB5C}" dt="2022-10-06T11:55:53.593" v="4611"/>
        <pc:sldMkLst>
          <pc:docMk/>
          <pc:sldMk cId="779148286" sldId="937"/>
        </pc:sldMkLst>
        <pc:spChg chg="mod">
          <ac:chgData name="伊健 杜" userId="e69aded81da48593" providerId="LiveId" clId="{B41A0DB3-26AA-43DA-B31A-09B1F216CB5C}" dt="2022-10-06T11:51:32.730" v="4396" actId="20577"/>
          <ac:spMkLst>
            <pc:docMk/>
            <pc:sldMk cId="779148286" sldId="937"/>
            <ac:spMk id="6" creationId="{F83A6AC8-56F1-EB9E-DD47-C1CFF9753BBA}"/>
          </ac:spMkLst>
        </pc:spChg>
        <pc:spChg chg="mod">
          <ac:chgData name="伊健 杜" userId="e69aded81da48593" providerId="LiveId" clId="{B41A0DB3-26AA-43DA-B31A-09B1F216CB5C}" dt="2022-10-06T11:55:53.593" v="4611"/>
          <ac:spMkLst>
            <pc:docMk/>
            <pc:sldMk cId="779148286" sldId="937"/>
            <ac:spMk id="7" creationId="{8A134A8E-94C3-0EE7-C065-45DB3136BA45}"/>
          </ac:spMkLst>
        </pc:spChg>
        <pc:picChg chg="del">
          <ac:chgData name="伊健 杜" userId="e69aded81da48593" providerId="LiveId" clId="{B41A0DB3-26AA-43DA-B31A-09B1F216CB5C}" dt="2022-10-06T11:51:56.306" v="4464" actId="478"/>
          <ac:picMkLst>
            <pc:docMk/>
            <pc:sldMk cId="779148286" sldId="937"/>
            <ac:picMk id="35844" creationId="{71637C2B-9C4C-1781-A201-19892D23ECC9}"/>
          </ac:picMkLst>
        </pc:picChg>
        <pc:picChg chg="add mod">
          <ac:chgData name="伊健 杜" userId="e69aded81da48593" providerId="LiveId" clId="{B41A0DB3-26AA-43DA-B31A-09B1F216CB5C}" dt="2022-10-06T11:52:26.446" v="4472" actId="1076"/>
          <ac:picMkLst>
            <pc:docMk/>
            <pc:sldMk cId="779148286" sldId="937"/>
            <ac:picMk id="36866" creationId="{BA49E68A-F1D0-B7FE-1F8A-7920AC0956A5}"/>
          </ac:picMkLst>
        </pc:picChg>
        <pc:picChg chg="add mod">
          <ac:chgData name="伊健 杜" userId="e69aded81da48593" providerId="LiveId" clId="{B41A0DB3-26AA-43DA-B31A-09B1F216CB5C}" dt="2022-10-06T11:52:28.048" v="4473" actId="1076"/>
          <ac:picMkLst>
            <pc:docMk/>
            <pc:sldMk cId="779148286" sldId="937"/>
            <ac:picMk id="36868" creationId="{19BFE2E1-68B2-CC21-7F3C-A84D35B78A35}"/>
          </ac:picMkLst>
        </pc:picChg>
      </pc:sldChg>
    </pc:docChg>
  </pc:docChgLst>
  <pc:docChgLst>
    <pc:chgData name="伊健 杜" userId="e69aded81da48593" providerId="LiveId" clId="{2649DFFE-EC20-430C-B5CC-2DB40C805001}"/>
    <pc:docChg chg="custSel addSld delSld modSld sldOrd">
      <pc:chgData name="伊健 杜" userId="e69aded81da48593" providerId="LiveId" clId="{2649DFFE-EC20-430C-B5CC-2DB40C805001}" dt="2021-12-03T11:31:37.323" v="503" actId="478"/>
      <pc:docMkLst>
        <pc:docMk/>
      </pc:docMkLst>
      <pc:sldChg chg="modSp mod">
        <pc:chgData name="伊健 杜" userId="e69aded81da48593" providerId="LiveId" clId="{2649DFFE-EC20-430C-B5CC-2DB40C805001}" dt="2021-12-03T09:59:21.238" v="501" actId="20577"/>
        <pc:sldMkLst>
          <pc:docMk/>
          <pc:sldMk cId="3180688205" sldId="256"/>
        </pc:sldMkLst>
        <pc:spChg chg="mod">
          <ac:chgData name="伊健 杜" userId="e69aded81da48593" providerId="LiveId" clId="{2649DFFE-EC20-430C-B5CC-2DB40C805001}" dt="2021-12-03T09:59:21.238" v="501" actId="20577"/>
          <ac:spMkLst>
            <pc:docMk/>
            <pc:sldMk cId="3180688205" sldId="256"/>
            <ac:spMk id="2" creationId="{1F01E9DD-2818-4BD0-9996-984FE0985E67}"/>
          </ac:spMkLst>
        </pc:spChg>
      </pc:sldChg>
      <pc:sldChg chg="modSp add mod modAnim modNotes">
        <pc:chgData name="伊健 杜" userId="e69aded81da48593" providerId="LiveId" clId="{2649DFFE-EC20-430C-B5CC-2DB40C805001}" dt="2021-12-03T09:56:24.550" v="492" actId="14100"/>
        <pc:sldMkLst>
          <pc:docMk/>
          <pc:sldMk cId="0" sldId="270"/>
        </pc:sldMkLst>
        <pc:spChg chg="mod">
          <ac:chgData name="伊健 杜" userId="e69aded81da48593" providerId="LiveId" clId="{2649DFFE-EC20-430C-B5CC-2DB40C805001}" dt="2021-12-03T09:55:53.296" v="485"/>
          <ac:spMkLst>
            <pc:docMk/>
            <pc:sldMk cId="0" sldId="270"/>
            <ac:spMk id="300" creationId="{00000000-0000-0000-0000-000000000000}"/>
          </ac:spMkLst>
        </pc:spChg>
        <pc:spChg chg="mod">
          <ac:chgData name="伊健 杜" userId="e69aded81da48593" providerId="LiveId" clId="{2649DFFE-EC20-430C-B5CC-2DB40C805001}" dt="2021-12-03T09:55:53.296" v="485"/>
          <ac:spMkLst>
            <pc:docMk/>
            <pc:sldMk cId="0" sldId="270"/>
            <ac:spMk id="305" creationId="{00000000-0000-0000-0000-000000000000}"/>
          </ac:spMkLst>
        </pc:spChg>
        <pc:spChg chg="mod">
          <ac:chgData name="伊健 杜" userId="e69aded81da48593" providerId="LiveId" clId="{2649DFFE-EC20-430C-B5CC-2DB40C805001}" dt="2021-12-03T09:55:53.296" v="485"/>
          <ac:spMkLst>
            <pc:docMk/>
            <pc:sldMk cId="0" sldId="270"/>
            <ac:spMk id="306" creationId="{00000000-0000-0000-0000-000000000000}"/>
          </ac:spMkLst>
        </pc:spChg>
        <pc:spChg chg="mod">
          <ac:chgData name="伊健 杜" userId="e69aded81da48593" providerId="LiveId" clId="{2649DFFE-EC20-430C-B5CC-2DB40C805001}" dt="2021-12-03T09:56:24.550" v="492" actId="14100"/>
          <ac:spMkLst>
            <pc:docMk/>
            <pc:sldMk cId="0" sldId="270"/>
            <ac:spMk id="308" creationId="{00000000-0000-0000-0000-000000000000}"/>
          </ac:spMkLst>
        </pc:spChg>
      </pc:sldChg>
      <pc:sldChg chg="modSp add modNotes">
        <pc:chgData name="伊健 杜" userId="e69aded81da48593" providerId="LiveId" clId="{2649DFFE-EC20-430C-B5CC-2DB40C805001}" dt="2021-12-03T09:55:53.296" v="485"/>
        <pc:sldMkLst>
          <pc:docMk/>
          <pc:sldMk cId="0" sldId="271"/>
        </pc:sldMkLst>
        <pc:spChg chg="mod">
          <ac:chgData name="伊健 杜" userId="e69aded81da48593" providerId="LiveId" clId="{2649DFFE-EC20-430C-B5CC-2DB40C805001}" dt="2021-12-03T09:55:53.296" v="485"/>
          <ac:spMkLst>
            <pc:docMk/>
            <pc:sldMk cId="0" sldId="271"/>
            <ac:spMk id="322" creationId="{00000000-0000-0000-0000-000000000000}"/>
          </ac:spMkLst>
        </pc:spChg>
      </pc:sldChg>
      <pc:sldChg chg="delSp modSp add mod ord delAnim modNotes">
        <pc:chgData name="伊健 杜" userId="e69aded81da48593" providerId="LiveId" clId="{2649DFFE-EC20-430C-B5CC-2DB40C805001}" dt="2021-12-03T09:55:53.296" v="485"/>
        <pc:sldMkLst>
          <pc:docMk/>
          <pc:sldMk cId="746082490" sldId="286"/>
        </pc:sldMkLst>
        <pc:spChg chg="del">
          <ac:chgData name="伊健 杜" userId="e69aded81da48593" providerId="LiveId" clId="{2649DFFE-EC20-430C-B5CC-2DB40C805001}" dt="2021-12-03T07:42:29.233" v="438" actId="478"/>
          <ac:spMkLst>
            <pc:docMk/>
            <pc:sldMk cId="746082490" sldId="286"/>
            <ac:spMk id="7" creationId="{E9098511-4C1C-4977-8239-9149CB95879B}"/>
          </ac:spMkLst>
        </pc:spChg>
        <pc:spChg chg="del">
          <ac:chgData name="伊健 杜" userId="e69aded81da48593" providerId="LiveId" clId="{2649DFFE-EC20-430C-B5CC-2DB40C805001}" dt="2021-12-03T07:42:29.233" v="438" actId="478"/>
          <ac:spMkLst>
            <pc:docMk/>
            <pc:sldMk cId="746082490" sldId="286"/>
            <ac:spMk id="8" creationId="{A2C2CB15-61A3-4AE1-96BA-3DD34E345283}"/>
          </ac:spMkLst>
        </pc:spChg>
        <pc:grpChg chg="del">
          <ac:chgData name="伊健 杜" userId="e69aded81da48593" providerId="LiveId" clId="{2649DFFE-EC20-430C-B5CC-2DB40C805001}" dt="2021-12-03T07:42:29.233" v="438" actId="478"/>
          <ac:grpSpMkLst>
            <pc:docMk/>
            <pc:sldMk cId="746082490" sldId="286"/>
            <ac:grpSpMk id="3" creationId="{F5E49E19-F3E3-4BF7-85EA-567DAFC13BC6}"/>
          </ac:grpSpMkLst>
        </pc:grpChg>
        <pc:picChg chg="mod">
          <ac:chgData name="伊健 杜" userId="e69aded81da48593" providerId="LiveId" clId="{2649DFFE-EC20-430C-B5CC-2DB40C805001}" dt="2021-12-03T07:43:36.238" v="479" actId="1076"/>
          <ac:picMkLst>
            <pc:docMk/>
            <pc:sldMk cId="746082490" sldId="286"/>
            <ac:picMk id="9" creationId="{6CE9DA09-5B74-474A-9F78-8349CFD79E08}"/>
          </ac:picMkLst>
        </pc:picChg>
      </pc:sldChg>
      <pc:sldChg chg="delSp modSp add mod ord delAnim modNotes">
        <pc:chgData name="伊健 杜" userId="e69aded81da48593" providerId="LiveId" clId="{2649DFFE-EC20-430C-B5CC-2DB40C805001}" dt="2021-12-03T09:55:53.296" v="485"/>
        <pc:sldMkLst>
          <pc:docMk/>
          <pc:sldMk cId="2829887703" sldId="287"/>
        </pc:sldMkLst>
        <pc:spChg chg="del mod">
          <ac:chgData name="伊健 杜" userId="e69aded81da48593" providerId="LiveId" clId="{2649DFFE-EC20-430C-B5CC-2DB40C805001}" dt="2021-12-03T07:42:35.860" v="451" actId="478"/>
          <ac:spMkLst>
            <pc:docMk/>
            <pc:sldMk cId="2829887703" sldId="287"/>
            <ac:spMk id="7" creationId="{E9098511-4C1C-4977-8239-9149CB95879B}"/>
          </ac:spMkLst>
        </pc:spChg>
        <pc:spChg chg="del mod">
          <ac:chgData name="伊健 杜" userId="e69aded81da48593" providerId="LiveId" clId="{2649DFFE-EC20-430C-B5CC-2DB40C805001}" dt="2021-12-03T07:42:35.860" v="451" actId="478"/>
          <ac:spMkLst>
            <pc:docMk/>
            <pc:sldMk cId="2829887703" sldId="287"/>
            <ac:spMk id="8" creationId="{A2C2CB15-61A3-4AE1-96BA-3DD34E345283}"/>
          </ac:spMkLst>
        </pc:spChg>
        <pc:grpChg chg="del">
          <ac:chgData name="伊健 杜" userId="e69aded81da48593" providerId="LiveId" clId="{2649DFFE-EC20-430C-B5CC-2DB40C805001}" dt="2021-12-03T07:42:35.860" v="451" actId="478"/>
          <ac:grpSpMkLst>
            <pc:docMk/>
            <pc:sldMk cId="2829887703" sldId="287"/>
            <ac:grpSpMk id="3" creationId="{F5E49E19-F3E3-4BF7-85EA-567DAFC13BC6}"/>
          </ac:grpSpMkLst>
        </pc:grpChg>
        <pc:picChg chg="mod">
          <ac:chgData name="伊健 杜" userId="e69aded81da48593" providerId="LiveId" clId="{2649DFFE-EC20-430C-B5CC-2DB40C805001}" dt="2021-12-03T07:43:34.183" v="478" actId="1076"/>
          <ac:picMkLst>
            <pc:docMk/>
            <pc:sldMk cId="2829887703" sldId="287"/>
            <ac:picMk id="9" creationId="{FDBB55E1-0E95-49BE-A9A2-E5C2ADAE1EB0}"/>
          </ac:picMkLst>
        </pc:picChg>
      </pc:sldChg>
      <pc:sldChg chg="delSp modSp add mod ord delAnim modNotes">
        <pc:chgData name="伊健 杜" userId="e69aded81da48593" providerId="LiveId" clId="{2649DFFE-EC20-430C-B5CC-2DB40C805001}" dt="2021-12-03T09:55:53.296" v="485"/>
        <pc:sldMkLst>
          <pc:docMk/>
          <pc:sldMk cId="3042948582" sldId="299"/>
        </pc:sldMkLst>
        <pc:spChg chg="del">
          <ac:chgData name="伊健 杜" userId="e69aded81da48593" providerId="LiveId" clId="{2649DFFE-EC20-430C-B5CC-2DB40C805001}" dt="2021-12-03T07:42:39.323" v="453" actId="478"/>
          <ac:spMkLst>
            <pc:docMk/>
            <pc:sldMk cId="3042948582" sldId="299"/>
            <ac:spMk id="7" creationId="{E9098511-4C1C-4977-8239-9149CB95879B}"/>
          </ac:spMkLst>
        </pc:spChg>
        <pc:spChg chg="del mod">
          <ac:chgData name="伊健 杜" userId="e69aded81da48593" providerId="LiveId" clId="{2649DFFE-EC20-430C-B5CC-2DB40C805001}" dt="2021-12-03T07:42:39.323" v="453" actId="478"/>
          <ac:spMkLst>
            <pc:docMk/>
            <pc:sldMk cId="3042948582" sldId="299"/>
            <ac:spMk id="8" creationId="{A2C2CB15-61A3-4AE1-96BA-3DD34E345283}"/>
          </ac:spMkLst>
        </pc:spChg>
        <pc:grpChg chg="del mod">
          <ac:chgData name="伊健 杜" userId="e69aded81da48593" providerId="LiveId" clId="{2649DFFE-EC20-430C-B5CC-2DB40C805001}" dt="2021-12-03T07:42:39.323" v="453" actId="478"/>
          <ac:grpSpMkLst>
            <pc:docMk/>
            <pc:sldMk cId="3042948582" sldId="299"/>
            <ac:grpSpMk id="3" creationId="{F5E49E19-F3E3-4BF7-85EA-567DAFC13BC6}"/>
          </ac:grpSpMkLst>
        </pc:grpChg>
        <pc:picChg chg="mod">
          <ac:chgData name="伊健 杜" userId="e69aded81da48593" providerId="LiveId" clId="{2649DFFE-EC20-430C-B5CC-2DB40C805001}" dt="2021-12-03T07:43:32.370" v="477" actId="1076"/>
          <ac:picMkLst>
            <pc:docMk/>
            <pc:sldMk cId="3042948582" sldId="299"/>
            <ac:picMk id="9" creationId="{79155DF3-194C-4AE4-B4C1-47BEE48BC112}"/>
          </ac:picMkLst>
        </pc:picChg>
      </pc:sldChg>
      <pc:sldChg chg="delSp modSp add mod ord delAnim modNotes">
        <pc:chgData name="伊健 杜" userId="e69aded81da48593" providerId="LiveId" clId="{2649DFFE-EC20-430C-B5CC-2DB40C805001}" dt="2021-12-03T09:55:53.296" v="485"/>
        <pc:sldMkLst>
          <pc:docMk/>
          <pc:sldMk cId="3626329760" sldId="300"/>
        </pc:sldMkLst>
        <pc:spChg chg="del">
          <ac:chgData name="伊健 杜" userId="e69aded81da48593" providerId="LiveId" clId="{2649DFFE-EC20-430C-B5CC-2DB40C805001}" dt="2021-12-03T07:42:42.719" v="455" actId="478"/>
          <ac:spMkLst>
            <pc:docMk/>
            <pc:sldMk cId="3626329760" sldId="300"/>
            <ac:spMk id="7" creationId="{E9098511-4C1C-4977-8239-9149CB95879B}"/>
          </ac:spMkLst>
        </pc:spChg>
        <pc:spChg chg="del">
          <ac:chgData name="伊健 杜" userId="e69aded81da48593" providerId="LiveId" clId="{2649DFFE-EC20-430C-B5CC-2DB40C805001}" dt="2021-12-03T07:42:42.719" v="455" actId="478"/>
          <ac:spMkLst>
            <pc:docMk/>
            <pc:sldMk cId="3626329760" sldId="300"/>
            <ac:spMk id="8" creationId="{A2C2CB15-61A3-4AE1-96BA-3DD34E345283}"/>
          </ac:spMkLst>
        </pc:spChg>
        <pc:grpChg chg="del mod">
          <ac:chgData name="伊健 杜" userId="e69aded81da48593" providerId="LiveId" clId="{2649DFFE-EC20-430C-B5CC-2DB40C805001}" dt="2021-12-03T07:42:42.719" v="455" actId="478"/>
          <ac:grpSpMkLst>
            <pc:docMk/>
            <pc:sldMk cId="3626329760" sldId="300"/>
            <ac:grpSpMk id="3" creationId="{F5E49E19-F3E3-4BF7-85EA-567DAFC13BC6}"/>
          </ac:grpSpMkLst>
        </pc:grpChg>
        <pc:picChg chg="mod">
          <ac:chgData name="伊健 杜" userId="e69aded81da48593" providerId="LiveId" clId="{2649DFFE-EC20-430C-B5CC-2DB40C805001}" dt="2021-12-03T07:43:30.441" v="476" actId="1076"/>
          <ac:picMkLst>
            <pc:docMk/>
            <pc:sldMk cId="3626329760" sldId="300"/>
            <ac:picMk id="9" creationId="{0F14CDCB-96E5-450E-BCB4-633847B2CF11}"/>
          </ac:picMkLst>
        </pc:picChg>
      </pc:sldChg>
      <pc:sldChg chg="delSp modSp add mod ord delAnim modNotes">
        <pc:chgData name="伊健 杜" userId="e69aded81da48593" providerId="LiveId" clId="{2649DFFE-EC20-430C-B5CC-2DB40C805001}" dt="2021-12-03T09:55:53.296" v="485"/>
        <pc:sldMkLst>
          <pc:docMk/>
          <pc:sldMk cId="1589854818" sldId="301"/>
        </pc:sldMkLst>
        <pc:spChg chg="del">
          <ac:chgData name="伊健 杜" userId="e69aded81da48593" providerId="LiveId" clId="{2649DFFE-EC20-430C-B5CC-2DB40C805001}" dt="2021-12-03T07:42:47.003" v="456" actId="478"/>
          <ac:spMkLst>
            <pc:docMk/>
            <pc:sldMk cId="1589854818" sldId="301"/>
            <ac:spMk id="7" creationId="{E9098511-4C1C-4977-8239-9149CB95879B}"/>
          </ac:spMkLst>
        </pc:spChg>
        <pc:spChg chg="del">
          <ac:chgData name="伊健 杜" userId="e69aded81da48593" providerId="LiveId" clId="{2649DFFE-EC20-430C-B5CC-2DB40C805001}" dt="2021-12-03T07:42:47.003" v="456" actId="478"/>
          <ac:spMkLst>
            <pc:docMk/>
            <pc:sldMk cId="1589854818" sldId="301"/>
            <ac:spMk id="8" creationId="{A2C2CB15-61A3-4AE1-96BA-3DD34E345283}"/>
          </ac:spMkLst>
        </pc:spChg>
        <pc:grpChg chg="del">
          <ac:chgData name="伊健 杜" userId="e69aded81da48593" providerId="LiveId" clId="{2649DFFE-EC20-430C-B5CC-2DB40C805001}" dt="2021-12-03T07:42:47.003" v="456" actId="478"/>
          <ac:grpSpMkLst>
            <pc:docMk/>
            <pc:sldMk cId="1589854818" sldId="301"/>
            <ac:grpSpMk id="3" creationId="{F5E49E19-F3E3-4BF7-85EA-567DAFC13BC6}"/>
          </ac:grpSpMkLst>
        </pc:grpChg>
        <pc:picChg chg="mod">
          <ac:chgData name="伊健 杜" userId="e69aded81da48593" providerId="LiveId" clId="{2649DFFE-EC20-430C-B5CC-2DB40C805001}" dt="2021-12-03T07:43:19.439" v="475" actId="1076"/>
          <ac:picMkLst>
            <pc:docMk/>
            <pc:sldMk cId="1589854818" sldId="301"/>
            <ac:picMk id="9" creationId="{7207996F-B66B-40EC-B165-6DFBC1D9B6F9}"/>
          </ac:picMkLst>
        </pc:picChg>
      </pc:sldChg>
      <pc:sldChg chg="delSp modSp add mod ord delAnim modNotes">
        <pc:chgData name="伊健 杜" userId="e69aded81da48593" providerId="LiveId" clId="{2649DFFE-EC20-430C-B5CC-2DB40C805001}" dt="2021-12-03T09:55:53.296" v="485"/>
        <pc:sldMkLst>
          <pc:docMk/>
          <pc:sldMk cId="2746290322" sldId="303"/>
        </pc:sldMkLst>
        <pc:spChg chg="del">
          <ac:chgData name="伊健 杜" userId="e69aded81da48593" providerId="LiveId" clId="{2649DFFE-EC20-430C-B5CC-2DB40C805001}" dt="2021-12-03T07:42:51.092" v="457" actId="478"/>
          <ac:spMkLst>
            <pc:docMk/>
            <pc:sldMk cId="2746290322" sldId="303"/>
            <ac:spMk id="7" creationId="{E9098511-4C1C-4977-8239-9149CB95879B}"/>
          </ac:spMkLst>
        </pc:spChg>
        <pc:spChg chg="del">
          <ac:chgData name="伊健 杜" userId="e69aded81da48593" providerId="LiveId" clId="{2649DFFE-EC20-430C-B5CC-2DB40C805001}" dt="2021-12-03T07:42:51.092" v="457" actId="478"/>
          <ac:spMkLst>
            <pc:docMk/>
            <pc:sldMk cId="2746290322" sldId="303"/>
            <ac:spMk id="8" creationId="{A2C2CB15-61A3-4AE1-96BA-3DD34E345283}"/>
          </ac:spMkLst>
        </pc:spChg>
        <pc:grpChg chg="del">
          <ac:chgData name="伊健 杜" userId="e69aded81da48593" providerId="LiveId" clId="{2649DFFE-EC20-430C-B5CC-2DB40C805001}" dt="2021-12-03T07:42:51.092" v="457" actId="478"/>
          <ac:grpSpMkLst>
            <pc:docMk/>
            <pc:sldMk cId="2746290322" sldId="303"/>
            <ac:grpSpMk id="3" creationId="{F5E49E19-F3E3-4BF7-85EA-567DAFC13BC6}"/>
          </ac:grpSpMkLst>
        </pc:grpChg>
        <pc:picChg chg="mod">
          <ac:chgData name="伊健 杜" userId="e69aded81da48593" providerId="LiveId" clId="{2649DFFE-EC20-430C-B5CC-2DB40C805001}" dt="2021-12-03T07:43:14.875" v="473" actId="1076"/>
          <ac:picMkLst>
            <pc:docMk/>
            <pc:sldMk cId="2746290322" sldId="303"/>
            <ac:picMk id="9" creationId="{85B9A018-18D4-4729-9A09-512A392C4F7E}"/>
          </ac:picMkLst>
        </pc:picChg>
      </pc:sldChg>
      <pc:sldChg chg="delSp modSp add mod ord delAnim modNotes">
        <pc:chgData name="伊健 杜" userId="e69aded81da48593" providerId="LiveId" clId="{2649DFFE-EC20-430C-B5CC-2DB40C805001}" dt="2021-12-03T09:55:53.296" v="485"/>
        <pc:sldMkLst>
          <pc:docMk/>
          <pc:sldMk cId="2769666907" sldId="304"/>
        </pc:sldMkLst>
        <pc:spChg chg="del">
          <ac:chgData name="伊健 杜" userId="e69aded81da48593" providerId="LiveId" clId="{2649DFFE-EC20-430C-B5CC-2DB40C805001}" dt="2021-12-03T07:42:54.249" v="458" actId="478"/>
          <ac:spMkLst>
            <pc:docMk/>
            <pc:sldMk cId="2769666907" sldId="304"/>
            <ac:spMk id="7" creationId="{E9098511-4C1C-4977-8239-9149CB95879B}"/>
          </ac:spMkLst>
        </pc:spChg>
        <pc:spChg chg="del">
          <ac:chgData name="伊健 杜" userId="e69aded81da48593" providerId="LiveId" clId="{2649DFFE-EC20-430C-B5CC-2DB40C805001}" dt="2021-12-03T07:42:54.249" v="458" actId="478"/>
          <ac:spMkLst>
            <pc:docMk/>
            <pc:sldMk cId="2769666907" sldId="304"/>
            <ac:spMk id="8" creationId="{A2C2CB15-61A3-4AE1-96BA-3DD34E345283}"/>
          </ac:spMkLst>
        </pc:spChg>
        <pc:grpChg chg="del">
          <ac:chgData name="伊健 杜" userId="e69aded81da48593" providerId="LiveId" clId="{2649DFFE-EC20-430C-B5CC-2DB40C805001}" dt="2021-12-03T07:42:54.249" v="458" actId="478"/>
          <ac:grpSpMkLst>
            <pc:docMk/>
            <pc:sldMk cId="2769666907" sldId="304"/>
            <ac:grpSpMk id="3" creationId="{F5E49E19-F3E3-4BF7-85EA-567DAFC13BC6}"/>
          </ac:grpSpMkLst>
        </pc:grpChg>
        <pc:picChg chg="mod">
          <ac:chgData name="伊健 杜" userId="e69aded81da48593" providerId="LiveId" clId="{2649DFFE-EC20-430C-B5CC-2DB40C805001}" dt="2021-12-03T07:43:05.046" v="465" actId="14100"/>
          <ac:picMkLst>
            <pc:docMk/>
            <pc:sldMk cId="2769666907" sldId="304"/>
            <ac:picMk id="9" creationId="{019FC389-EA31-4742-8204-05301A880309}"/>
          </ac:picMkLst>
        </pc:picChg>
      </pc:sldChg>
      <pc:sldChg chg="delSp modSp add mod ord delAnim modNotes">
        <pc:chgData name="伊健 杜" userId="e69aded81da48593" providerId="LiveId" clId="{2649DFFE-EC20-430C-B5CC-2DB40C805001}" dt="2021-12-03T09:55:53.296" v="485"/>
        <pc:sldMkLst>
          <pc:docMk/>
          <pc:sldMk cId="3027874277" sldId="305"/>
        </pc:sldMkLst>
        <pc:spChg chg="del">
          <ac:chgData name="伊健 杜" userId="e69aded81da48593" providerId="LiveId" clId="{2649DFFE-EC20-430C-B5CC-2DB40C805001}" dt="2021-12-03T07:42:57.507" v="459" actId="478"/>
          <ac:spMkLst>
            <pc:docMk/>
            <pc:sldMk cId="3027874277" sldId="305"/>
            <ac:spMk id="7" creationId="{E9098511-4C1C-4977-8239-9149CB95879B}"/>
          </ac:spMkLst>
        </pc:spChg>
        <pc:spChg chg="del">
          <ac:chgData name="伊健 杜" userId="e69aded81da48593" providerId="LiveId" clId="{2649DFFE-EC20-430C-B5CC-2DB40C805001}" dt="2021-12-03T07:42:57.507" v="459" actId="478"/>
          <ac:spMkLst>
            <pc:docMk/>
            <pc:sldMk cId="3027874277" sldId="305"/>
            <ac:spMk id="8" creationId="{A2C2CB15-61A3-4AE1-96BA-3DD34E345283}"/>
          </ac:spMkLst>
        </pc:spChg>
        <pc:grpChg chg="del">
          <ac:chgData name="伊健 杜" userId="e69aded81da48593" providerId="LiveId" clId="{2649DFFE-EC20-430C-B5CC-2DB40C805001}" dt="2021-12-03T07:42:57.507" v="459" actId="478"/>
          <ac:grpSpMkLst>
            <pc:docMk/>
            <pc:sldMk cId="3027874277" sldId="305"/>
            <ac:grpSpMk id="3" creationId="{F5E49E19-F3E3-4BF7-85EA-567DAFC13BC6}"/>
          </ac:grpSpMkLst>
        </pc:grpChg>
        <pc:picChg chg="mod">
          <ac:chgData name="伊健 杜" userId="e69aded81da48593" providerId="LiveId" clId="{2649DFFE-EC20-430C-B5CC-2DB40C805001}" dt="2021-12-03T07:43:01.953" v="463" actId="1076"/>
          <ac:picMkLst>
            <pc:docMk/>
            <pc:sldMk cId="3027874277" sldId="305"/>
            <ac:picMk id="9" creationId="{8CEE15C1-7EFB-4D1D-BC8E-8D887A7ECF45}"/>
          </ac:picMkLst>
        </pc:picChg>
      </pc:sldChg>
      <pc:sldChg chg="modSp mod">
        <pc:chgData name="伊健 杜" userId="e69aded81da48593" providerId="LiveId" clId="{2649DFFE-EC20-430C-B5CC-2DB40C805001}" dt="2021-12-03T07:02:03.679" v="356" actId="1076"/>
        <pc:sldMkLst>
          <pc:docMk/>
          <pc:sldMk cId="4132122763" sldId="368"/>
        </pc:sldMkLst>
        <pc:spChg chg="mod">
          <ac:chgData name="伊健 杜" userId="e69aded81da48593" providerId="LiveId" clId="{2649DFFE-EC20-430C-B5CC-2DB40C805001}" dt="2021-12-03T07:02:03.679" v="356" actId="1076"/>
          <ac:spMkLst>
            <pc:docMk/>
            <pc:sldMk cId="4132122763" sldId="368"/>
            <ac:spMk id="2" creationId="{00000000-0000-0000-0000-000000000000}"/>
          </ac:spMkLst>
        </pc:spChg>
      </pc:sldChg>
      <pc:sldChg chg="ord">
        <pc:chgData name="伊健 杜" userId="e69aded81da48593" providerId="LiveId" clId="{2649DFFE-EC20-430C-B5CC-2DB40C805001}" dt="2021-12-03T05:26:23.034" v="2"/>
        <pc:sldMkLst>
          <pc:docMk/>
          <pc:sldMk cId="3123348491" sldId="415"/>
        </pc:sldMkLst>
      </pc:sldChg>
      <pc:sldChg chg="modSp mod ord">
        <pc:chgData name="伊健 杜" userId="e69aded81da48593" providerId="LiveId" clId="{2649DFFE-EC20-430C-B5CC-2DB40C805001}" dt="2021-12-03T05:27:03.883" v="3" actId="20577"/>
        <pc:sldMkLst>
          <pc:docMk/>
          <pc:sldMk cId="1257555558" sldId="417"/>
        </pc:sldMkLst>
        <pc:spChg chg="mod">
          <ac:chgData name="伊健 杜" userId="e69aded81da48593" providerId="LiveId" clId="{2649DFFE-EC20-430C-B5CC-2DB40C805001}" dt="2021-12-03T05:27:03.883" v="3" actId="20577"/>
          <ac:spMkLst>
            <pc:docMk/>
            <pc:sldMk cId="1257555558" sldId="417"/>
            <ac:spMk id="7" creationId="{00000000-0000-0000-0000-000000000000}"/>
          </ac:spMkLst>
        </pc:spChg>
      </pc:sldChg>
      <pc:sldChg chg="modSp add mod modNotes">
        <pc:chgData name="伊健 杜" userId="e69aded81da48593" providerId="LiveId" clId="{2649DFFE-EC20-430C-B5CC-2DB40C805001}" dt="2021-12-03T09:55:53.296" v="485"/>
        <pc:sldMkLst>
          <pc:docMk/>
          <pc:sldMk cId="4036216295" sldId="422"/>
        </pc:sldMkLst>
        <pc:spChg chg="mod">
          <ac:chgData name="伊健 杜" userId="e69aded81da48593" providerId="LiveId" clId="{2649DFFE-EC20-430C-B5CC-2DB40C805001}" dt="2021-12-03T07:09:41.162" v="382" actId="1076"/>
          <ac:spMkLst>
            <pc:docMk/>
            <pc:sldMk cId="4036216295" sldId="422"/>
            <ac:spMk id="2" creationId="{00000000-0000-0000-0000-000000000000}"/>
          </ac:spMkLst>
        </pc:spChg>
        <pc:spChg chg="mod">
          <ac:chgData name="伊健 杜" userId="e69aded81da48593" providerId="LiveId" clId="{2649DFFE-EC20-430C-B5CC-2DB40C805001}" dt="2021-12-03T07:09:36.241" v="373" actId="1076"/>
          <ac:spMkLst>
            <pc:docMk/>
            <pc:sldMk cId="4036216295" sldId="422"/>
            <ac:spMk id="4" creationId="{00000000-0000-0000-0000-000000000000}"/>
          </ac:spMkLst>
        </pc:spChg>
      </pc:sldChg>
      <pc:sldChg chg="ord">
        <pc:chgData name="伊健 杜" userId="e69aded81da48593" providerId="LiveId" clId="{2649DFFE-EC20-430C-B5CC-2DB40C805001}" dt="2021-12-03T07:05:29.813" v="359"/>
        <pc:sldMkLst>
          <pc:docMk/>
          <pc:sldMk cId="1696918189" sldId="423"/>
        </pc:sldMkLst>
      </pc:sldChg>
      <pc:sldChg chg="ord">
        <pc:chgData name="伊健 杜" userId="e69aded81da48593" providerId="LiveId" clId="{2649DFFE-EC20-430C-B5CC-2DB40C805001}" dt="2021-12-03T07:05:29.813" v="359"/>
        <pc:sldMkLst>
          <pc:docMk/>
          <pc:sldMk cId="2644600179" sldId="424"/>
        </pc:sldMkLst>
      </pc:sldChg>
      <pc:sldChg chg="del">
        <pc:chgData name="伊健 杜" userId="e69aded81da48593" providerId="LiveId" clId="{2649DFFE-EC20-430C-B5CC-2DB40C805001}" dt="2021-12-03T07:05:19.034" v="357" actId="47"/>
        <pc:sldMkLst>
          <pc:docMk/>
          <pc:sldMk cId="1347968565" sldId="425"/>
        </pc:sldMkLst>
      </pc:sldChg>
      <pc:sldChg chg="del">
        <pc:chgData name="伊健 杜" userId="e69aded81da48593" providerId="LiveId" clId="{2649DFFE-EC20-430C-B5CC-2DB40C805001}" dt="2021-12-03T09:56:42.550" v="495" actId="47"/>
        <pc:sldMkLst>
          <pc:docMk/>
          <pc:sldMk cId="1253433127" sldId="429"/>
        </pc:sldMkLst>
      </pc:sldChg>
      <pc:sldChg chg="modSp mod modAnim">
        <pc:chgData name="伊健 杜" userId="e69aded81da48593" providerId="LiveId" clId="{2649DFFE-EC20-430C-B5CC-2DB40C805001}" dt="2021-12-03T09:56:39.665" v="494"/>
        <pc:sldMkLst>
          <pc:docMk/>
          <pc:sldMk cId="1965851405" sldId="488"/>
        </pc:sldMkLst>
        <pc:spChg chg="mod">
          <ac:chgData name="伊健 杜" userId="e69aded81da48593" providerId="LiveId" clId="{2649DFFE-EC20-430C-B5CC-2DB40C805001}" dt="2021-12-03T09:56:37.292" v="493" actId="122"/>
          <ac:spMkLst>
            <pc:docMk/>
            <pc:sldMk cId="1965851405" sldId="488"/>
            <ac:spMk id="3" creationId="{00000000-0000-0000-0000-000000000000}"/>
          </ac:spMkLst>
        </pc:spChg>
      </pc:sldChg>
      <pc:sldChg chg="ord">
        <pc:chgData name="伊健 杜" userId="e69aded81da48593" providerId="LiveId" clId="{2649DFFE-EC20-430C-B5CC-2DB40C805001}" dt="2021-12-03T05:26:23.034" v="2"/>
        <pc:sldMkLst>
          <pc:docMk/>
          <pc:sldMk cId="3881099013" sldId="490"/>
        </pc:sldMkLst>
      </pc:sldChg>
      <pc:sldChg chg="modNotes">
        <pc:chgData name="伊健 杜" userId="e69aded81da48593" providerId="LiveId" clId="{2649DFFE-EC20-430C-B5CC-2DB40C805001}" dt="2021-12-03T05:31:11.287" v="38"/>
        <pc:sldMkLst>
          <pc:docMk/>
          <pc:sldMk cId="3110225550" sldId="501"/>
        </pc:sldMkLst>
      </pc:sldChg>
      <pc:sldChg chg="modNotes">
        <pc:chgData name="伊健 杜" userId="e69aded81da48593" providerId="LiveId" clId="{2649DFFE-EC20-430C-B5CC-2DB40C805001}" dt="2021-12-03T05:31:11.287" v="38"/>
        <pc:sldMkLst>
          <pc:docMk/>
          <pc:sldMk cId="1398845864" sldId="522"/>
        </pc:sldMkLst>
      </pc:sldChg>
      <pc:sldChg chg="del">
        <pc:chgData name="伊健 杜" userId="e69aded81da48593" providerId="LiveId" clId="{2649DFFE-EC20-430C-B5CC-2DB40C805001}" dt="2021-12-03T05:25:59.659" v="0" actId="47"/>
        <pc:sldMkLst>
          <pc:docMk/>
          <pc:sldMk cId="216157039" sldId="523"/>
        </pc:sldMkLst>
      </pc:sldChg>
      <pc:sldChg chg="delSp modSp add mod ord delAnim modNotes">
        <pc:chgData name="伊健 杜" userId="e69aded81da48593" providerId="LiveId" clId="{2649DFFE-EC20-430C-B5CC-2DB40C805001}" dt="2021-12-03T09:55:53.296" v="485"/>
        <pc:sldMkLst>
          <pc:docMk/>
          <pc:sldMk cId="1191107333" sldId="526"/>
        </pc:sldMkLst>
        <pc:spChg chg="del">
          <ac:chgData name="伊健 杜" userId="e69aded81da48593" providerId="LiveId" clId="{2649DFFE-EC20-430C-B5CC-2DB40C805001}" dt="2021-12-03T07:42:23.270" v="436" actId="478"/>
          <ac:spMkLst>
            <pc:docMk/>
            <pc:sldMk cId="1191107333" sldId="526"/>
            <ac:spMk id="7" creationId="{E9098511-4C1C-4977-8239-9149CB95879B}"/>
          </ac:spMkLst>
        </pc:spChg>
        <pc:spChg chg="del">
          <ac:chgData name="伊健 杜" userId="e69aded81da48593" providerId="LiveId" clId="{2649DFFE-EC20-430C-B5CC-2DB40C805001}" dt="2021-12-03T07:42:23.270" v="436" actId="478"/>
          <ac:spMkLst>
            <pc:docMk/>
            <pc:sldMk cId="1191107333" sldId="526"/>
            <ac:spMk id="8" creationId="{A2C2CB15-61A3-4AE1-96BA-3DD34E345283}"/>
          </ac:spMkLst>
        </pc:spChg>
        <pc:grpChg chg="del">
          <ac:chgData name="伊健 杜" userId="e69aded81da48593" providerId="LiveId" clId="{2649DFFE-EC20-430C-B5CC-2DB40C805001}" dt="2021-12-03T07:42:23.270" v="436" actId="478"/>
          <ac:grpSpMkLst>
            <pc:docMk/>
            <pc:sldMk cId="1191107333" sldId="526"/>
            <ac:grpSpMk id="3" creationId="{F5E49E19-F3E3-4BF7-85EA-567DAFC13BC6}"/>
          </ac:grpSpMkLst>
        </pc:grpChg>
        <pc:picChg chg="mod">
          <ac:chgData name="伊健 杜" userId="e69aded81da48593" providerId="LiveId" clId="{2649DFFE-EC20-430C-B5CC-2DB40C805001}" dt="2021-12-03T07:43:42.674" v="481" actId="1076"/>
          <ac:picMkLst>
            <pc:docMk/>
            <pc:sldMk cId="1191107333" sldId="526"/>
            <ac:picMk id="2" creationId="{47B353D8-55C2-47D5-B06D-AD2EF3098796}"/>
          </ac:picMkLst>
        </pc:picChg>
      </pc:sldChg>
      <pc:sldChg chg="addSp delSp modSp add mod">
        <pc:chgData name="伊健 杜" userId="e69aded81da48593" providerId="LiveId" clId="{2649DFFE-EC20-430C-B5CC-2DB40C805001}" dt="2021-12-03T05:31:02.629" v="37"/>
        <pc:sldMkLst>
          <pc:docMk/>
          <pc:sldMk cId="4090569073" sldId="529"/>
        </pc:sldMkLst>
        <pc:spChg chg="mod">
          <ac:chgData name="伊健 杜" userId="e69aded81da48593" providerId="LiveId" clId="{2649DFFE-EC20-430C-B5CC-2DB40C805001}" dt="2021-12-03T05:31:02.629" v="37"/>
          <ac:spMkLst>
            <pc:docMk/>
            <pc:sldMk cId="4090569073" sldId="529"/>
            <ac:spMk id="2" creationId="{00000000-0000-0000-0000-000000000000}"/>
          </ac:spMkLst>
        </pc:spChg>
        <pc:spChg chg="add del">
          <ac:chgData name="伊健 杜" userId="e69aded81da48593" providerId="LiveId" clId="{2649DFFE-EC20-430C-B5CC-2DB40C805001}" dt="2021-12-03T05:30:31.297" v="24"/>
          <ac:spMkLst>
            <pc:docMk/>
            <pc:sldMk cId="4090569073" sldId="529"/>
            <ac:spMk id="3" creationId="{8225B7FB-D245-4F9D-907A-DAF9C90C63D4}"/>
          </ac:spMkLst>
        </pc:spChg>
        <pc:picChg chg="mod">
          <ac:chgData name="伊健 杜" userId="e69aded81da48593" providerId="LiveId" clId="{2649DFFE-EC20-430C-B5CC-2DB40C805001}" dt="2021-12-03T05:29:59.592" v="12" actId="1076"/>
          <ac:picMkLst>
            <pc:docMk/>
            <pc:sldMk cId="4090569073" sldId="529"/>
            <ac:picMk id="4" creationId="{00000000-0000-0000-0000-000000000000}"/>
          </ac:picMkLst>
        </pc:picChg>
      </pc:sldChg>
      <pc:sldChg chg="addSp delSp modSp add mod ord modAnim">
        <pc:chgData name="伊健 杜" userId="e69aded81da48593" providerId="LiveId" clId="{2649DFFE-EC20-430C-B5CC-2DB40C805001}" dt="2021-12-03T05:34:05.973" v="98" actId="478"/>
        <pc:sldMkLst>
          <pc:docMk/>
          <pc:sldMk cId="1256648123" sldId="531"/>
        </pc:sldMkLst>
        <pc:spChg chg="del mod">
          <ac:chgData name="伊健 杜" userId="e69aded81da48593" providerId="LiveId" clId="{2649DFFE-EC20-430C-B5CC-2DB40C805001}" dt="2021-12-03T05:34:05.973" v="98" actId="478"/>
          <ac:spMkLst>
            <pc:docMk/>
            <pc:sldMk cId="1256648123" sldId="531"/>
            <ac:spMk id="2" creationId="{00000000-0000-0000-0000-000000000000}"/>
          </ac:spMkLst>
        </pc:spChg>
        <pc:spChg chg="add del mod">
          <ac:chgData name="伊健 杜" userId="e69aded81da48593" providerId="LiveId" clId="{2649DFFE-EC20-430C-B5CC-2DB40C805001}" dt="2021-12-03T05:33:31.147" v="76" actId="478"/>
          <ac:spMkLst>
            <pc:docMk/>
            <pc:sldMk cId="1256648123" sldId="531"/>
            <ac:spMk id="4" creationId="{90C19CA8-3CF4-4C94-BAEE-CAD25AAFF3A7}"/>
          </ac:spMkLst>
        </pc:spChg>
        <pc:spChg chg="add mod">
          <ac:chgData name="伊健 杜" userId="e69aded81da48593" providerId="LiveId" clId="{2649DFFE-EC20-430C-B5CC-2DB40C805001}" dt="2021-12-03T05:33:54.710" v="93" actId="1076"/>
          <ac:spMkLst>
            <pc:docMk/>
            <pc:sldMk cId="1256648123" sldId="531"/>
            <ac:spMk id="6" creationId="{5F245D23-F6DC-4D28-AC0F-28312CFBCA5D}"/>
          </ac:spMkLst>
        </pc:spChg>
        <pc:picChg chg="mod">
          <ac:chgData name="伊健 杜" userId="e69aded81da48593" providerId="LiveId" clId="{2649DFFE-EC20-430C-B5CC-2DB40C805001}" dt="2021-12-03T05:33:55.684" v="94" actId="1076"/>
          <ac:picMkLst>
            <pc:docMk/>
            <pc:sldMk cId="1256648123" sldId="531"/>
            <ac:picMk id="5" creationId="{00000000-0000-0000-0000-000000000000}"/>
          </ac:picMkLst>
        </pc:picChg>
      </pc:sldChg>
      <pc:sldChg chg="add">
        <pc:chgData name="伊健 杜" userId="e69aded81da48593" providerId="LiveId" clId="{2649DFFE-EC20-430C-B5CC-2DB40C805001}" dt="2021-12-03T05:29:47.528" v="8"/>
        <pc:sldMkLst>
          <pc:docMk/>
          <pc:sldMk cId="339441533" sldId="532"/>
        </pc:sldMkLst>
      </pc:sldChg>
      <pc:sldChg chg="addSp modSp add mod ord modAnim">
        <pc:chgData name="伊健 杜" userId="e69aded81da48593" providerId="LiveId" clId="{2649DFFE-EC20-430C-B5CC-2DB40C805001}" dt="2021-12-03T06:24:37.752" v="162"/>
        <pc:sldMkLst>
          <pc:docMk/>
          <pc:sldMk cId="438318784" sldId="534"/>
        </pc:sldMkLst>
        <pc:spChg chg="mod">
          <ac:chgData name="伊健 杜" userId="e69aded81da48593" providerId="LiveId" clId="{2649DFFE-EC20-430C-B5CC-2DB40C805001}" dt="2021-12-03T06:23:28.719" v="149" actId="1076"/>
          <ac:spMkLst>
            <pc:docMk/>
            <pc:sldMk cId="438318784" sldId="534"/>
            <ac:spMk id="2" creationId="{00000000-0000-0000-0000-000000000000}"/>
          </ac:spMkLst>
        </pc:spChg>
        <pc:spChg chg="add mod">
          <ac:chgData name="伊健 杜" userId="e69aded81da48593" providerId="LiveId" clId="{2649DFFE-EC20-430C-B5CC-2DB40C805001}" dt="2021-12-03T06:23:23.610" v="148" actId="1076"/>
          <ac:spMkLst>
            <pc:docMk/>
            <pc:sldMk cId="438318784" sldId="534"/>
            <ac:spMk id="4" creationId="{1B453329-89D1-477B-8D2E-1B85182E02F2}"/>
          </ac:spMkLst>
        </pc:spChg>
        <pc:picChg chg="mod">
          <ac:chgData name="伊健 杜" userId="e69aded81da48593" providerId="LiveId" clId="{2649DFFE-EC20-430C-B5CC-2DB40C805001}" dt="2021-12-03T06:23:20.662" v="147" actId="1076"/>
          <ac:picMkLst>
            <pc:docMk/>
            <pc:sldMk cId="438318784" sldId="534"/>
            <ac:picMk id="6146" creationId="{00000000-0000-0000-0000-000000000000}"/>
          </ac:picMkLst>
        </pc:picChg>
      </pc:sldChg>
      <pc:sldChg chg="add">
        <pc:chgData name="伊健 杜" userId="e69aded81da48593" providerId="LiveId" clId="{2649DFFE-EC20-430C-B5CC-2DB40C805001}" dt="2021-12-03T05:29:47.528" v="8"/>
        <pc:sldMkLst>
          <pc:docMk/>
          <pc:sldMk cId="3834267121" sldId="535"/>
        </pc:sldMkLst>
      </pc:sldChg>
      <pc:sldChg chg="addSp modSp add mod ord modAnim">
        <pc:chgData name="伊健 杜" userId="e69aded81da48593" providerId="LiveId" clId="{2649DFFE-EC20-430C-B5CC-2DB40C805001}" dt="2021-12-03T07:00:11.504" v="302"/>
        <pc:sldMkLst>
          <pc:docMk/>
          <pc:sldMk cId="2312317726" sldId="537"/>
        </pc:sldMkLst>
        <pc:spChg chg="add mod">
          <ac:chgData name="伊健 杜" userId="e69aded81da48593" providerId="LiveId" clId="{2649DFFE-EC20-430C-B5CC-2DB40C805001}" dt="2021-12-03T07:00:04.374" v="300" actId="1076"/>
          <ac:spMkLst>
            <pc:docMk/>
            <pc:sldMk cId="2312317726" sldId="537"/>
            <ac:spMk id="4" creationId="{5AA5D179-F710-4F03-821E-2E8043273BE0}"/>
          </ac:spMkLst>
        </pc:spChg>
        <pc:spChg chg="mod">
          <ac:chgData name="伊健 杜" userId="e69aded81da48593" providerId="LiveId" clId="{2649DFFE-EC20-430C-B5CC-2DB40C805001}" dt="2021-12-03T06:59:50.567" v="297" actId="1076"/>
          <ac:spMkLst>
            <pc:docMk/>
            <pc:sldMk cId="2312317726" sldId="537"/>
            <ac:spMk id="8" creationId="{00000000-0000-0000-0000-000000000000}"/>
          </ac:spMkLst>
        </pc:spChg>
        <pc:picChg chg="mod">
          <ac:chgData name="伊健 杜" userId="e69aded81da48593" providerId="LiveId" clId="{2649DFFE-EC20-430C-B5CC-2DB40C805001}" dt="2021-12-03T06:59:49.104" v="296" actId="1076"/>
          <ac:picMkLst>
            <pc:docMk/>
            <pc:sldMk cId="2312317726" sldId="537"/>
            <ac:picMk id="7" creationId="{00000000-0000-0000-0000-000000000000}"/>
          </ac:picMkLst>
        </pc:picChg>
      </pc:sldChg>
      <pc:sldChg chg="add">
        <pc:chgData name="伊健 杜" userId="e69aded81da48593" providerId="LiveId" clId="{2649DFFE-EC20-430C-B5CC-2DB40C805001}" dt="2021-12-03T05:29:47.528" v="8"/>
        <pc:sldMkLst>
          <pc:docMk/>
          <pc:sldMk cId="3809707786" sldId="539"/>
        </pc:sldMkLst>
      </pc:sldChg>
      <pc:sldChg chg="addSp delSp modSp add mod ord">
        <pc:chgData name="伊健 杜" userId="e69aded81da48593" providerId="LiveId" clId="{2649DFFE-EC20-430C-B5CC-2DB40C805001}" dt="2021-12-03T06:30:23.472" v="257" actId="1076"/>
        <pc:sldMkLst>
          <pc:docMk/>
          <pc:sldMk cId="3240180662" sldId="540"/>
        </pc:sldMkLst>
        <pc:spChg chg="add del">
          <ac:chgData name="伊健 杜" userId="e69aded81da48593" providerId="LiveId" clId="{2649DFFE-EC20-430C-B5CC-2DB40C805001}" dt="2021-12-03T06:30:17.677" v="253"/>
          <ac:spMkLst>
            <pc:docMk/>
            <pc:sldMk cId="3240180662" sldId="540"/>
            <ac:spMk id="2" creationId="{8F8D95CA-0C2F-4F07-AD76-C3BE499276D3}"/>
          </ac:spMkLst>
        </pc:spChg>
        <pc:spChg chg="mod">
          <ac:chgData name="伊健 杜" userId="e69aded81da48593" providerId="LiveId" clId="{2649DFFE-EC20-430C-B5CC-2DB40C805001}" dt="2021-12-03T06:30:19.076" v="255"/>
          <ac:spMkLst>
            <pc:docMk/>
            <pc:sldMk cId="3240180662" sldId="540"/>
            <ac:spMk id="8" creationId="{00000000-0000-0000-0000-000000000000}"/>
          </ac:spMkLst>
        </pc:spChg>
        <pc:picChg chg="mod">
          <ac:chgData name="伊健 杜" userId="e69aded81da48593" providerId="LiveId" clId="{2649DFFE-EC20-430C-B5CC-2DB40C805001}" dt="2021-12-03T06:30:23.472" v="257" actId="1076"/>
          <ac:picMkLst>
            <pc:docMk/>
            <pc:sldMk cId="3240180662" sldId="540"/>
            <ac:picMk id="4" creationId="{00000000-0000-0000-0000-000000000000}"/>
          </ac:picMkLst>
        </pc:picChg>
      </pc:sldChg>
      <pc:sldChg chg="add">
        <pc:chgData name="伊健 杜" userId="e69aded81da48593" providerId="LiveId" clId="{2649DFFE-EC20-430C-B5CC-2DB40C805001}" dt="2021-12-03T05:29:47.528" v="8"/>
        <pc:sldMkLst>
          <pc:docMk/>
          <pc:sldMk cId="3708809013" sldId="542"/>
        </pc:sldMkLst>
      </pc:sldChg>
      <pc:sldChg chg="add ord">
        <pc:chgData name="伊健 杜" userId="e69aded81da48593" providerId="LiveId" clId="{2649DFFE-EC20-430C-B5CC-2DB40C805001}" dt="2021-12-03T06:07:04.271" v="111"/>
        <pc:sldMkLst>
          <pc:docMk/>
          <pc:sldMk cId="2840407982" sldId="559"/>
        </pc:sldMkLst>
      </pc:sldChg>
      <pc:sldChg chg="add">
        <pc:chgData name="伊健 杜" userId="e69aded81da48593" providerId="LiveId" clId="{2649DFFE-EC20-430C-B5CC-2DB40C805001}" dt="2021-12-03T05:29:47.528" v="8"/>
        <pc:sldMkLst>
          <pc:docMk/>
          <pc:sldMk cId="1005015688" sldId="560"/>
        </pc:sldMkLst>
      </pc:sldChg>
      <pc:sldChg chg="addSp delSp modSp add mod ord modAnim">
        <pc:chgData name="伊健 杜" userId="e69aded81da48593" providerId="LiveId" clId="{2649DFFE-EC20-430C-B5CC-2DB40C805001}" dt="2021-12-03T06:31:38.891" v="285"/>
        <pc:sldMkLst>
          <pc:docMk/>
          <pc:sldMk cId="1828882153" sldId="561"/>
        </pc:sldMkLst>
        <pc:spChg chg="add mod">
          <ac:chgData name="伊健 杜" userId="e69aded81da48593" providerId="LiveId" clId="{2649DFFE-EC20-430C-B5CC-2DB40C805001}" dt="2021-12-03T06:31:05.556" v="269" actId="1076"/>
          <ac:spMkLst>
            <pc:docMk/>
            <pc:sldMk cId="1828882153" sldId="561"/>
            <ac:spMk id="2" creationId="{BE275963-FA79-4785-B8E4-570F290734E1}"/>
          </ac:spMkLst>
        </pc:spChg>
        <pc:spChg chg="add del">
          <ac:chgData name="伊健 杜" userId="e69aded81da48593" providerId="LiveId" clId="{2649DFFE-EC20-430C-B5CC-2DB40C805001}" dt="2021-12-03T06:31:23.136" v="282"/>
          <ac:spMkLst>
            <pc:docMk/>
            <pc:sldMk cId="1828882153" sldId="561"/>
            <ac:spMk id="3" creationId="{A7A24A40-ED22-4537-B8AF-F102203F5664}"/>
          </ac:spMkLst>
        </pc:spChg>
        <pc:spChg chg="add mod">
          <ac:chgData name="伊健 杜" userId="e69aded81da48593" providerId="LiveId" clId="{2649DFFE-EC20-430C-B5CC-2DB40C805001}" dt="2021-12-03T06:31:28.031" v="284" actId="1076"/>
          <ac:spMkLst>
            <pc:docMk/>
            <pc:sldMk cId="1828882153" sldId="561"/>
            <ac:spMk id="5" creationId="{163D3A6D-1135-4659-B12B-9566348BDA49}"/>
          </ac:spMkLst>
        </pc:spChg>
        <pc:spChg chg="mod">
          <ac:chgData name="伊健 杜" userId="e69aded81da48593" providerId="LiveId" clId="{2649DFFE-EC20-430C-B5CC-2DB40C805001}" dt="2021-12-03T06:30:53.921" v="264" actId="1076"/>
          <ac:spMkLst>
            <pc:docMk/>
            <pc:sldMk cId="1828882153" sldId="561"/>
            <ac:spMk id="8" creationId="{00000000-0000-0000-0000-000000000000}"/>
          </ac:spMkLst>
        </pc:spChg>
        <pc:picChg chg="mod">
          <ac:chgData name="伊健 杜" userId="e69aded81da48593" providerId="LiveId" clId="{2649DFFE-EC20-430C-B5CC-2DB40C805001}" dt="2021-12-03T06:30:56.543" v="266" actId="1076"/>
          <ac:picMkLst>
            <pc:docMk/>
            <pc:sldMk cId="1828882153" sldId="561"/>
            <ac:picMk id="7170" creationId="{00000000-0000-0000-0000-000000000000}"/>
          </ac:picMkLst>
        </pc:picChg>
      </pc:sldChg>
      <pc:sldChg chg="delSp add ord modNotes">
        <pc:chgData name="伊健 杜" userId="e69aded81da48593" providerId="LiveId" clId="{2649DFFE-EC20-430C-B5CC-2DB40C805001}" dt="2021-12-03T11:31:37.323" v="503" actId="478"/>
        <pc:sldMkLst>
          <pc:docMk/>
          <pc:sldMk cId="1983830730" sldId="567"/>
        </pc:sldMkLst>
        <pc:picChg chg="del">
          <ac:chgData name="伊健 杜" userId="e69aded81da48593" providerId="LiveId" clId="{2649DFFE-EC20-430C-B5CC-2DB40C805001}" dt="2021-12-03T11:31:37.323" v="503" actId="478"/>
          <ac:picMkLst>
            <pc:docMk/>
            <pc:sldMk cId="1983830730" sldId="567"/>
            <ac:picMk id="13" creationId="{00000000-0000-0000-0000-000000000000}"/>
          </ac:picMkLst>
        </pc:picChg>
      </pc:sldChg>
      <pc:sldChg chg="delSp add ord modNotes">
        <pc:chgData name="伊健 杜" userId="e69aded81da48593" providerId="LiveId" clId="{2649DFFE-EC20-430C-B5CC-2DB40C805001}" dt="2021-12-03T11:31:35.543" v="502" actId="478"/>
        <pc:sldMkLst>
          <pc:docMk/>
          <pc:sldMk cId="1420022070" sldId="568"/>
        </pc:sldMkLst>
        <pc:picChg chg="del">
          <ac:chgData name="伊健 杜" userId="e69aded81da48593" providerId="LiveId" clId="{2649DFFE-EC20-430C-B5CC-2DB40C805001}" dt="2021-12-03T11:31:35.543" v="502" actId="478"/>
          <ac:picMkLst>
            <pc:docMk/>
            <pc:sldMk cId="1420022070" sldId="568"/>
            <ac:picMk id="12" creationId="{00000000-0000-0000-0000-000000000000}"/>
          </ac:picMkLst>
        </pc:picChg>
      </pc:sldChg>
      <pc:sldChg chg="addSp modSp add mod ord modAnim">
        <pc:chgData name="伊健 杜" userId="e69aded81da48593" providerId="LiveId" clId="{2649DFFE-EC20-430C-B5CC-2DB40C805001}" dt="2021-12-03T06:29:03.728" v="234" actId="1076"/>
        <pc:sldMkLst>
          <pc:docMk/>
          <pc:sldMk cId="2094480420" sldId="569"/>
        </pc:sldMkLst>
        <pc:spChg chg="add mod">
          <ac:chgData name="伊健 杜" userId="e69aded81da48593" providerId="LiveId" clId="{2649DFFE-EC20-430C-B5CC-2DB40C805001}" dt="2021-12-03T06:28:27.957" v="233" actId="122"/>
          <ac:spMkLst>
            <pc:docMk/>
            <pc:sldMk cId="2094480420" sldId="569"/>
            <ac:spMk id="4" creationId="{0C8A5A73-FA47-450B-BF31-5E30863A3049}"/>
          </ac:spMkLst>
        </pc:spChg>
        <pc:spChg chg="mod">
          <ac:chgData name="伊健 杜" userId="e69aded81da48593" providerId="LiveId" clId="{2649DFFE-EC20-430C-B5CC-2DB40C805001}" dt="2021-12-03T06:28:09.405" v="226" actId="1076"/>
          <ac:spMkLst>
            <pc:docMk/>
            <pc:sldMk cId="2094480420" sldId="569"/>
            <ac:spMk id="6" creationId="{00000000-0000-0000-0000-000000000000}"/>
          </ac:spMkLst>
        </pc:spChg>
        <pc:picChg chg="mod">
          <ac:chgData name="伊健 杜" userId="e69aded81da48593" providerId="LiveId" clId="{2649DFFE-EC20-430C-B5CC-2DB40C805001}" dt="2021-12-03T06:29:03.728" v="234" actId="1076"/>
          <ac:picMkLst>
            <pc:docMk/>
            <pc:sldMk cId="2094480420" sldId="569"/>
            <ac:picMk id="11266" creationId="{00000000-0000-0000-0000-000000000000}"/>
          </ac:picMkLst>
        </pc:picChg>
      </pc:sldChg>
      <pc:sldChg chg="add">
        <pc:chgData name="伊健 杜" userId="e69aded81da48593" providerId="LiveId" clId="{2649DFFE-EC20-430C-B5CC-2DB40C805001}" dt="2021-12-03T05:29:47.528" v="8"/>
        <pc:sldMkLst>
          <pc:docMk/>
          <pc:sldMk cId="4254941501" sldId="570"/>
        </pc:sldMkLst>
      </pc:sldChg>
      <pc:sldChg chg="addSp delSp modSp add mod">
        <pc:chgData name="伊健 杜" userId="e69aded81da48593" providerId="LiveId" clId="{2649DFFE-EC20-430C-B5CC-2DB40C805001}" dt="2021-12-03T07:42:04.228" v="435" actId="1076"/>
        <pc:sldMkLst>
          <pc:docMk/>
          <pc:sldMk cId="1277854790" sldId="575"/>
        </pc:sldMkLst>
        <pc:picChg chg="del mod">
          <ac:chgData name="伊健 杜" userId="e69aded81da48593" providerId="LiveId" clId="{2649DFFE-EC20-430C-B5CC-2DB40C805001}" dt="2021-12-03T07:40:16.394" v="432" actId="478"/>
          <ac:picMkLst>
            <pc:docMk/>
            <pc:sldMk cId="1277854790" sldId="575"/>
            <ac:picMk id="5" creationId="{00000000-0000-0000-0000-000000000000}"/>
          </ac:picMkLst>
        </pc:picChg>
        <pc:picChg chg="add mod">
          <ac:chgData name="伊健 杜" userId="e69aded81da48593" providerId="LiveId" clId="{2649DFFE-EC20-430C-B5CC-2DB40C805001}" dt="2021-12-03T07:42:04.228" v="435" actId="1076"/>
          <ac:picMkLst>
            <pc:docMk/>
            <pc:sldMk cId="1277854790" sldId="575"/>
            <ac:picMk id="6" creationId="{EBF38F2B-6309-43B4-9745-6CC812163E32}"/>
          </ac:picMkLst>
        </pc:picChg>
      </pc:sldChg>
      <pc:sldChg chg="add">
        <pc:chgData name="伊健 杜" userId="e69aded81da48593" providerId="LiveId" clId="{2649DFFE-EC20-430C-B5CC-2DB40C805001}" dt="2021-12-03T07:32:53.376" v="384"/>
        <pc:sldMkLst>
          <pc:docMk/>
          <pc:sldMk cId="3500008544" sldId="577"/>
        </pc:sldMkLst>
      </pc:sldChg>
      <pc:sldChg chg="add">
        <pc:chgData name="伊健 杜" userId="e69aded81da48593" providerId="LiveId" clId="{2649DFFE-EC20-430C-B5CC-2DB40C805001}" dt="2021-12-03T07:32:53.376" v="384"/>
        <pc:sldMkLst>
          <pc:docMk/>
          <pc:sldMk cId="1498597186" sldId="578"/>
        </pc:sldMkLst>
      </pc:sldChg>
      <pc:sldChg chg="modNotes">
        <pc:chgData name="伊健 杜" userId="e69aded81da48593" providerId="LiveId" clId="{2649DFFE-EC20-430C-B5CC-2DB40C805001}" dt="2021-12-03T05:31:11.287" v="38"/>
        <pc:sldMkLst>
          <pc:docMk/>
          <pc:sldMk cId="614364601" sldId="669"/>
        </pc:sldMkLst>
      </pc:sldChg>
      <pc:sldChg chg="modNotes">
        <pc:chgData name="伊健 杜" userId="e69aded81da48593" providerId="LiveId" clId="{2649DFFE-EC20-430C-B5CC-2DB40C805001}" dt="2021-12-03T05:31:11.287" v="38"/>
        <pc:sldMkLst>
          <pc:docMk/>
          <pc:sldMk cId="604481288" sldId="693"/>
        </pc:sldMkLst>
      </pc:sldChg>
      <pc:sldChg chg="modNotes">
        <pc:chgData name="伊健 杜" userId="e69aded81da48593" providerId="LiveId" clId="{2649DFFE-EC20-430C-B5CC-2DB40C805001}" dt="2021-12-03T05:31:11.287" v="38"/>
        <pc:sldMkLst>
          <pc:docMk/>
          <pc:sldMk cId="4210626519" sldId="694"/>
        </pc:sldMkLst>
      </pc:sldChg>
      <pc:sldChg chg="delSp new del mod">
        <pc:chgData name="伊健 杜" userId="e69aded81da48593" providerId="LiveId" clId="{2649DFFE-EC20-430C-B5CC-2DB40C805001}" dt="2021-12-03T07:01:14.170" v="334" actId="47"/>
        <pc:sldMkLst>
          <pc:docMk/>
          <pc:sldMk cId="1871810265" sldId="695"/>
        </pc:sldMkLst>
        <pc:spChg chg="del">
          <ac:chgData name="伊健 杜" userId="e69aded81da48593" providerId="LiveId" clId="{2649DFFE-EC20-430C-B5CC-2DB40C805001}" dt="2021-12-03T05:28:15.743" v="6" actId="478"/>
          <ac:spMkLst>
            <pc:docMk/>
            <pc:sldMk cId="1871810265" sldId="695"/>
            <ac:spMk id="2" creationId="{B5AB2485-750F-400B-BA11-415A1AC881F4}"/>
          </ac:spMkLst>
        </pc:spChg>
        <pc:spChg chg="del">
          <ac:chgData name="伊健 杜" userId="e69aded81da48593" providerId="LiveId" clId="{2649DFFE-EC20-430C-B5CC-2DB40C805001}" dt="2021-12-03T05:28:15.743" v="6" actId="478"/>
          <ac:spMkLst>
            <pc:docMk/>
            <pc:sldMk cId="1871810265" sldId="695"/>
            <ac:spMk id="3" creationId="{3FCB668B-93AC-4440-A2D3-E2F079F248CE}"/>
          </ac:spMkLst>
        </pc:spChg>
        <pc:spChg chg="del">
          <ac:chgData name="伊健 杜" userId="e69aded81da48593" providerId="LiveId" clId="{2649DFFE-EC20-430C-B5CC-2DB40C805001}" dt="2021-12-03T05:28:15.743" v="6" actId="478"/>
          <ac:spMkLst>
            <pc:docMk/>
            <pc:sldMk cId="1871810265" sldId="695"/>
            <ac:spMk id="4" creationId="{6D4CF86D-2D00-45B2-A2E9-F06CAF12BA1F}"/>
          </ac:spMkLst>
        </pc:spChg>
      </pc:sldChg>
      <pc:sldChg chg="delSp add del mod">
        <pc:chgData name="伊健 杜" userId="e69aded81da48593" providerId="LiveId" clId="{2649DFFE-EC20-430C-B5CC-2DB40C805001}" dt="2021-12-03T07:01:14.170" v="334" actId="47"/>
        <pc:sldMkLst>
          <pc:docMk/>
          <pc:sldMk cId="4261661793" sldId="696"/>
        </pc:sldMkLst>
        <pc:spChg chg="del">
          <ac:chgData name="伊健 杜" userId="e69aded81da48593" providerId="LiveId" clId="{2649DFFE-EC20-430C-B5CC-2DB40C805001}" dt="2021-12-03T05:28:20.843" v="7" actId="478"/>
          <ac:spMkLst>
            <pc:docMk/>
            <pc:sldMk cId="4261661793" sldId="696"/>
            <ac:spMk id="2" creationId="{B5AB2485-750F-400B-BA11-415A1AC881F4}"/>
          </ac:spMkLst>
        </pc:spChg>
        <pc:spChg chg="del">
          <ac:chgData name="伊健 杜" userId="e69aded81da48593" providerId="LiveId" clId="{2649DFFE-EC20-430C-B5CC-2DB40C805001}" dt="2021-12-03T05:28:20.843" v="7" actId="478"/>
          <ac:spMkLst>
            <pc:docMk/>
            <pc:sldMk cId="4261661793" sldId="696"/>
            <ac:spMk id="3" creationId="{3FCB668B-93AC-4440-A2D3-E2F079F248CE}"/>
          </ac:spMkLst>
        </pc:spChg>
        <pc:spChg chg="del">
          <ac:chgData name="伊健 杜" userId="e69aded81da48593" providerId="LiveId" clId="{2649DFFE-EC20-430C-B5CC-2DB40C805001}" dt="2021-12-03T05:28:20.843" v="7" actId="478"/>
          <ac:spMkLst>
            <pc:docMk/>
            <pc:sldMk cId="4261661793" sldId="696"/>
            <ac:spMk id="4" creationId="{6D4CF86D-2D00-45B2-A2E9-F06CAF12BA1F}"/>
          </ac:spMkLst>
        </pc:spChg>
      </pc:sldChg>
      <pc:sldChg chg="addSp delSp modSp add mod ord modAnim">
        <pc:chgData name="伊健 杜" userId="e69aded81da48593" providerId="LiveId" clId="{2649DFFE-EC20-430C-B5CC-2DB40C805001}" dt="2021-12-03T05:33:13.895" v="63"/>
        <pc:sldMkLst>
          <pc:docMk/>
          <pc:sldMk cId="2658820820" sldId="697"/>
        </pc:sldMkLst>
        <pc:spChg chg="mod">
          <ac:chgData name="伊健 杜" userId="e69aded81da48593" providerId="LiveId" clId="{2649DFFE-EC20-430C-B5CC-2DB40C805001}" dt="2021-12-03T05:32:59.370" v="58" actId="1076"/>
          <ac:spMkLst>
            <pc:docMk/>
            <pc:sldMk cId="2658820820" sldId="697"/>
            <ac:spMk id="2" creationId="{00000000-0000-0000-0000-000000000000}"/>
          </ac:spMkLst>
        </pc:spChg>
        <pc:spChg chg="add del">
          <ac:chgData name="伊健 杜" userId="e69aded81da48593" providerId="LiveId" clId="{2649DFFE-EC20-430C-B5CC-2DB40C805001}" dt="2021-12-03T05:31:31.588" v="44"/>
          <ac:spMkLst>
            <pc:docMk/>
            <pc:sldMk cId="2658820820" sldId="697"/>
            <ac:spMk id="3" creationId="{349DBBE2-A651-47CA-A384-68ED3A8E52B0}"/>
          </ac:spMkLst>
        </pc:spChg>
        <pc:spChg chg="add mod">
          <ac:chgData name="伊健 杜" userId="e69aded81da48593" providerId="LiveId" clId="{2649DFFE-EC20-430C-B5CC-2DB40C805001}" dt="2021-12-03T05:33:03.184" v="60" actId="1076"/>
          <ac:spMkLst>
            <pc:docMk/>
            <pc:sldMk cId="2658820820" sldId="697"/>
            <ac:spMk id="5" creationId="{156D00EC-BFF0-4FA4-8CFA-959F21DDBB91}"/>
          </ac:spMkLst>
        </pc:spChg>
        <pc:picChg chg="mod">
          <ac:chgData name="伊健 杜" userId="e69aded81da48593" providerId="LiveId" clId="{2649DFFE-EC20-430C-B5CC-2DB40C805001}" dt="2021-12-03T05:33:04.401" v="61" actId="1076"/>
          <ac:picMkLst>
            <pc:docMk/>
            <pc:sldMk cId="2658820820" sldId="697"/>
            <ac:picMk id="4" creationId="{00000000-0000-0000-0000-000000000000}"/>
          </ac:picMkLst>
        </pc:picChg>
      </pc:sldChg>
      <pc:sldChg chg="addSp delSp modSp add mod delAnim modAnim">
        <pc:chgData name="伊健 杜" userId="e69aded81da48593" providerId="LiveId" clId="{2649DFFE-EC20-430C-B5CC-2DB40C805001}" dt="2021-12-03T05:34:25.450" v="109"/>
        <pc:sldMkLst>
          <pc:docMk/>
          <pc:sldMk cId="2227205244" sldId="698"/>
        </pc:sldMkLst>
        <pc:spChg chg="mod">
          <ac:chgData name="伊健 杜" userId="e69aded81da48593" providerId="LiveId" clId="{2649DFFE-EC20-430C-B5CC-2DB40C805001}" dt="2021-12-03T05:34:11.902" v="100" actId="1076"/>
          <ac:spMkLst>
            <pc:docMk/>
            <pc:sldMk cId="2227205244" sldId="698"/>
            <ac:spMk id="2" creationId="{00000000-0000-0000-0000-000000000000}"/>
          </ac:spMkLst>
        </pc:spChg>
        <pc:spChg chg="del">
          <ac:chgData name="伊健 杜" userId="e69aded81da48593" providerId="LiveId" clId="{2649DFFE-EC20-430C-B5CC-2DB40C805001}" dt="2021-12-03T05:34:10.415" v="99" actId="478"/>
          <ac:spMkLst>
            <pc:docMk/>
            <pc:sldMk cId="2227205244" sldId="698"/>
            <ac:spMk id="6" creationId="{5F245D23-F6DC-4D28-AC0F-28312CFBCA5D}"/>
          </ac:spMkLst>
        </pc:spChg>
        <pc:spChg chg="add mod">
          <ac:chgData name="伊健 杜" userId="e69aded81da48593" providerId="LiveId" clId="{2649DFFE-EC20-430C-B5CC-2DB40C805001}" dt="2021-12-03T05:34:22.324" v="108" actId="1076"/>
          <ac:spMkLst>
            <pc:docMk/>
            <pc:sldMk cId="2227205244" sldId="698"/>
            <ac:spMk id="7" creationId="{F7C8A019-30DA-48F2-9E5F-1355F15CA7E3}"/>
          </ac:spMkLst>
        </pc:spChg>
      </pc:sldChg>
      <pc:sldChg chg="addSp delSp modSp add mod ord modAnim">
        <pc:chgData name="伊健 杜" userId="e69aded81da48593" providerId="LiveId" clId="{2649DFFE-EC20-430C-B5CC-2DB40C805001}" dt="2021-12-03T06:23:12.574" v="145"/>
        <pc:sldMkLst>
          <pc:docMk/>
          <pc:sldMk cId="3437514304" sldId="699"/>
        </pc:sldMkLst>
        <pc:spChg chg="mod">
          <ac:chgData name="伊健 杜" userId="e69aded81da48593" providerId="LiveId" clId="{2649DFFE-EC20-430C-B5CC-2DB40C805001}" dt="2021-12-03T06:22:47.787" v="141" actId="1076"/>
          <ac:spMkLst>
            <pc:docMk/>
            <pc:sldMk cId="3437514304" sldId="699"/>
            <ac:spMk id="2" creationId="{00000000-0000-0000-0000-000000000000}"/>
          </ac:spMkLst>
        </pc:spChg>
        <pc:spChg chg="add del">
          <ac:chgData name="伊健 杜" userId="e69aded81da48593" providerId="LiveId" clId="{2649DFFE-EC20-430C-B5CC-2DB40C805001}" dt="2021-12-03T06:22:40.022" v="136"/>
          <ac:spMkLst>
            <pc:docMk/>
            <pc:sldMk cId="3437514304" sldId="699"/>
            <ac:spMk id="3" creationId="{EF4C7D76-ECAC-4D8B-A812-EFFCD81FF392}"/>
          </ac:spMkLst>
        </pc:spChg>
        <pc:picChg chg="mod">
          <ac:chgData name="伊健 杜" userId="e69aded81da48593" providerId="LiveId" clId="{2649DFFE-EC20-430C-B5CC-2DB40C805001}" dt="2021-12-03T06:22:49.005" v="142" actId="1076"/>
          <ac:picMkLst>
            <pc:docMk/>
            <pc:sldMk cId="3437514304" sldId="699"/>
            <ac:picMk id="6146" creationId="{00000000-0000-0000-0000-000000000000}"/>
          </ac:picMkLst>
        </pc:picChg>
      </pc:sldChg>
      <pc:sldChg chg="addSp delSp modSp add mod ord modAnim">
        <pc:chgData name="伊健 杜" userId="e69aded81da48593" providerId="LiveId" clId="{2649DFFE-EC20-430C-B5CC-2DB40C805001}" dt="2021-12-03T06:29:15.429" v="236"/>
        <pc:sldMkLst>
          <pc:docMk/>
          <pc:sldMk cId="955325583" sldId="700"/>
        </pc:sldMkLst>
        <pc:spChg chg="mod">
          <ac:chgData name="伊健 杜" userId="e69aded81da48593" providerId="LiveId" clId="{2649DFFE-EC20-430C-B5CC-2DB40C805001}" dt="2021-12-03T06:24:28.419" v="157" actId="20577"/>
          <ac:spMkLst>
            <pc:docMk/>
            <pc:sldMk cId="955325583" sldId="700"/>
            <ac:spMk id="6" creationId="{00000000-0000-0000-0000-000000000000}"/>
          </ac:spMkLst>
        </pc:spChg>
        <pc:picChg chg="add del mod">
          <ac:chgData name="伊健 杜" userId="e69aded81da48593" providerId="LiveId" clId="{2649DFFE-EC20-430C-B5CC-2DB40C805001}" dt="2021-12-03T06:26:35.113" v="184" actId="478"/>
          <ac:picMkLst>
            <pc:docMk/>
            <pc:sldMk cId="955325583" sldId="700"/>
            <ac:picMk id="4" creationId="{0A9B5468-5AAC-48F6-8166-8C82CE482D2D}"/>
          </ac:picMkLst>
        </pc:picChg>
        <pc:picChg chg="add del mod">
          <ac:chgData name="伊健 杜" userId="e69aded81da48593" providerId="LiveId" clId="{2649DFFE-EC20-430C-B5CC-2DB40C805001}" dt="2021-12-03T06:26:34.407" v="183" actId="478"/>
          <ac:picMkLst>
            <pc:docMk/>
            <pc:sldMk cId="955325583" sldId="700"/>
            <ac:picMk id="5" creationId="{2D85FB05-F394-4F90-BBED-D38F79A5637E}"/>
          </ac:picMkLst>
        </pc:picChg>
        <pc:picChg chg="add del mod">
          <ac:chgData name="伊健 杜" userId="e69aded81da48593" providerId="LiveId" clId="{2649DFFE-EC20-430C-B5CC-2DB40C805001}" dt="2021-12-03T06:26:33.832" v="182" actId="478"/>
          <ac:picMkLst>
            <pc:docMk/>
            <pc:sldMk cId="955325583" sldId="700"/>
            <ac:picMk id="7" creationId="{01B23C82-4A48-4683-8512-E485228FEA86}"/>
          </ac:picMkLst>
        </pc:picChg>
        <pc:picChg chg="add mod">
          <ac:chgData name="伊健 杜" userId="e69aded81da48593" providerId="LiveId" clId="{2649DFFE-EC20-430C-B5CC-2DB40C805001}" dt="2021-12-03T06:27:22.894" v="220" actId="1076"/>
          <ac:picMkLst>
            <pc:docMk/>
            <pc:sldMk cId="955325583" sldId="700"/>
            <ac:picMk id="8" creationId="{B05A6C7A-229D-40E4-96C4-388AAA1E01D3}"/>
          </ac:picMkLst>
        </pc:picChg>
        <pc:picChg chg="add mod">
          <ac:chgData name="伊健 杜" userId="e69aded81da48593" providerId="LiveId" clId="{2649DFFE-EC20-430C-B5CC-2DB40C805001}" dt="2021-12-03T06:27:10.172" v="212" actId="1076"/>
          <ac:picMkLst>
            <pc:docMk/>
            <pc:sldMk cId="955325583" sldId="700"/>
            <ac:picMk id="9" creationId="{A6A81C97-7A6D-49A8-9EEE-1AC58476AD40}"/>
          </ac:picMkLst>
        </pc:picChg>
        <pc:picChg chg="add mod">
          <ac:chgData name="伊健 杜" userId="e69aded81da48593" providerId="LiveId" clId="{2649DFFE-EC20-430C-B5CC-2DB40C805001}" dt="2021-12-03T06:27:21.397" v="218" actId="1076"/>
          <ac:picMkLst>
            <pc:docMk/>
            <pc:sldMk cId="955325583" sldId="700"/>
            <ac:picMk id="10" creationId="{A15D5100-C8AA-40B0-94F1-7F15FA0078C9}"/>
          </ac:picMkLst>
        </pc:picChg>
        <pc:picChg chg="add mod">
          <ac:chgData name="伊健 杜" userId="e69aded81da48593" providerId="LiveId" clId="{2649DFFE-EC20-430C-B5CC-2DB40C805001}" dt="2021-12-03T06:27:23.754" v="221" actId="1076"/>
          <ac:picMkLst>
            <pc:docMk/>
            <pc:sldMk cId="955325583" sldId="700"/>
            <ac:picMk id="11" creationId="{B6C3BE8C-C8DF-4969-9060-3B5DFCBB80BD}"/>
          </ac:picMkLst>
        </pc:picChg>
        <pc:picChg chg="add mod">
          <ac:chgData name="伊健 杜" userId="e69aded81da48593" providerId="LiveId" clId="{2649DFFE-EC20-430C-B5CC-2DB40C805001}" dt="2021-12-03T06:27:22.202" v="219" actId="1076"/>
          <ac:picMkLst>
            <pc:docMk/>
            <pc:sldMk cId="955325583" sldId="700"/>
            <ac:picMk id="12" creationId="{5EE5D29D-B1D3-447A-B5E4-F9856F7DC1FA}"/>
          </ac:picMkLst>
        </pc:picChg>
        <pc:picChg chg="add del mod">
          <ac:chgData name="伊健 杜" userId="e69aded81da48593" providerId="LiveId" clId="{2649DFFE-EC20-430C-B5CC-2DB40C805001}" dt="2021-12-03T06:27:17.742" v="215" actId="478"/>
          <ac:picMkLst>
            <pc:docMk/>
            <pc:sldMk cId="955325583" sldId="700"/>
            <ac:picMk id="13" creationId="{983D9C13-22A8-468D-811E-346DC33AAA91}"/>
          </ac:picMkLst>
        </pc:picChg>
        <pc:picChg chg="add mod">
          <ac:chgData name="伊健 杜" userId="e69aded81da48593" providerId="LiveId" clId="{2649DFFE-EC20-430C-B5CC-2DB40C805001}" dt="2021-12-03T06:27:20.042" v="217" actId="1076"/>
          <ac:picMkLst>
            <pc:docMk/>
            <pc:sldMk cId="955325583" sldId="700"/>
            <ac:picMk id="14" creationId="{052B28EB-6E8E-4484-815F-9F7B62634D3A}"/>
          </ac:picMkLst>
        </pc:picChg>
        <pc:picChg chg="del">
          <ac:chgData name="伊健 杜" userId="e69aded81da48593" providerId="LiveId" clId="{2649DFFE-EC20-430C-B5CC-2DB40C805001}" dt="2021-12-03T06:24:36.497" v="160" actId="478"/>
          <ac:picMkLst>
            <pc:docMk/>
            <pc:sldMk cId="955325583" sldId="700"/>
            <ac:picMk id="11266" creationId="{00000000-0000-0000-0000-000000000000}"/>
          </ac:picMkLst>
        </pc:picChg>
      </pc:sldChg>
      <pc:sldChg chg="addSp modSp add mod modAnim">
        <pc:chgData name="伊健 杜" userId="e69aded81da48593" providerId="LiveId" clId="{2649DFFE-EC20-430C-B5CC-2DB40C805001}" dt="2021-12-03T06:30:42.564" v="261"/>
        <pc:sldMkLst>
          <pc:docMk/>
          <pc:sldMk cId="899944127" sldId="701"/>
        </pc:sldMkLst>
        <pc:spChg chg="add mod">
          <ac:chgData name="伊健 杜" userId="e69aded81da48593" providerId="LiveId" clId="{2649DFFE-EC20-430C-B5CC-2DB40C805001}" dt="2021-12-03T06:30:40.093" v="259"/>
          <ac:spMkLst>
            <pc:docMk/>
            <pc:sldMk cId="899944127" sldId="701"/>
            <ac:spMk id="5" creationId="{993624B4-16BB-4081-BCE6-EBD0B62E950F}"/>
          </ac:spMkLst>
        </pc:spChg>
        <pc:spChg chg="mod">
          <ac:chgData name="伊健 杜" userId="e69aded81da48593" providerId="LiveId" clId="{2649DFFE-EC20-430C-B5CC-2DB40C805001}" dt="2021-12-03T06:30:42.033" v="260" actId="1076"/>
          <ac:spMkLst>
            <pc:docMk/>
            <pc:sldMk cId="899944127" sldId="701"/>
            <ac:spMk id="8" creationId="{00000000-0000-0000-0000-000000000000}"/>
          </ac:spMkLst>
        </pc:spChg>
        <pc:picChg chg="mod">
          <ac:chgData name="伊健 杜" userId="e69aded81da48593" providerId="LiveId" clId="{2649DFFE-EC20-430C-B5CC-2DB40C805001}" dt="2021-12-03T06:30:39.875" v="258" actId="1076"/>
          <ac:picMkLst>
            <pc:docMk/>
            <pc:sldMk cId="899944127" sldId="701"/>
            <ac:picMk id="4" creationId="{00000000-0000-0000-0000-000000000000}"/>
          </ac:picMkLst>
        </pc:picChg>
      </pc:sldChg>
      <pc:sldChg chg="addSp modSp new mod modAnim">
        <pc:chgData name="伊健 杜" userId="e69aded81da48593" providerId="LiveId" clId="{2649DFFE-EC20-430C-B5CC-2DB40C805001}" dt="2021-12-03T06:59:39.565" v="295"/>
        <pc:sldMkLst>
          <pc:docMk/>
          <pc:sldMk cId="3575903777" sldId="702"/>
        </pc:sldMkLst>
        <pc:spChg chg="add mod">
          <ac:chgData name="伊健 杜" userId="e69aded81da48593" providerId="LiveId" clId="{2649DFFE-EC20-430C-B5CC-2DB40C805001}" dt="2021-12-03T06:59:38.768" v="294" actId="1076"/>
          <ac:spMkLst>
            <pc:docMk/>
            <pc:sldMk cId="3575903777" sldId="702"/>
            <ac:spMk id="4" creationId="{4F1AA922-5A2D-44AA-A0EC-6F6B7D334846}"/>
          </ac:spMkLst>
        </pc:spChg>
        <pc:picChg chg="add mod">
          <ac:chgData name="伊健 杜" userId="e69aded81da48593" providerId="LiveId" clId="{2649DFFE-EC20-430C-B5CC-2DB40C805001}" dt="2021-12-03T06:59:21.207" v="290" actId="1076"/>
          <ac:picMkLst>
            <pc:docMk/>
            <pc:sldMk cId="3575903777" sldId="702"/>
            <ac:picMk id="2" creationId="{FB1CBC6E-9EB2-43FE-8299-502D889F4121}"/>
          </ac:picMkLst>
        </pc:picChg>
        <pc:picChg chg="add mod">
          <ac:chgData name="伊健 杜" userId="e69aded81da48593" providerId="LiveId" clId="{2649DFFE-EC20-430C-B5CC-2DB40C805001}" dt="2021-12-03T06:59:23.014" v="291" actId="1076"/>
          <ac:picMkLst>
            <pc:docMk/>
            <pc:sldMk cId="3575903777" sldId="702"/>
            <ac:picMk id="3" creationId="{8C10CC93-6BD2-49F5-8913-4DEB6558D084}"/>
          </ac:picMkLst>
        </pc:picChg>
      </pc:sldChg>
      <pc:sldChg chg="addSp delSp modSp new mod">
        <pc:chgData name="伊健 杜" userId="e69aded81da48593" providerId="LiveId" clId="{2649DFFE-EC20-430C-B5CC-2DB40C805001}" dt="2021-12-03T07:00:50.094" v="333" actId="1076"/>
        <pc:sldMkLst>
          <pc:docMk/>
          <pc:sldMk cId="3259531855" sldId="703"/>
        </pc:sldMkLst>
        <pc:spChg chg="add del mod">
          <ac:chgData name="伊健 杜" userId="e69aded81da48593" providerId="LiveId" clId="{2649DFFE-EC20-430C-B5CC-2DB40C805001}" dt="2021-12-03T07:00:18.918" v="305" actId="478"/>
          <ac:spMkLst>
            <pc:docMk/>
            <pc:sldMk cId="3259531855" sldId="703"/>
            <ac:spMk id="2" creationId="{9BC71959-240F-4378-864A-CBA3BC141364}"/>
          </ac:spMkLst>
        </pc:spChg>
        <pc:picChg chg="add mod">
          <ac:chgData name="伊健 杜" userId="e69aded81da48593" providerId="LiveId" clId="{2649DFFE-EC20-430C-B5CC-2DB40C805001}" dt="2021-12-03T07:00:45.105" v="328" actId="14100"/>
          <ac:picMkLst>
            <pc:docMk/>
            <pc:sldMk cId="3259531855" sldId="703"/>
            <ac:picMk id="3" creationId="{15783E8F-7C6F-43A1-B8A7-C4420F1C9EF7}"/>
          </ac:picMkLst>
        </pc:picChg>
        <pc:picChg chg="add mod">
          <ac:chgData name="伊健 杜" userId="e69aded81da48593" providerId="LiveId" clId="{2649DFFE-EC20-430C-B5CC-2DB40C805001}" dt="2021-12-03T07:00:48.709" v="332" actId="1076"/>
          <ac:picMkLst>
            <pc:docMk/>
            <pc:sldMk cId="3259531855" sldId="703"/>
            <ac:picMk id="4" creationId="{54069D6A-B18D-43D4-8021-1A453B77038A}"/>
          </ac:picMkLst>
        </pc:picChg>
        <pc:picChg chg="add mod">
          <ac:chgData name="伊健 杜" userId="e69aded81da48593" providerId="LiveId" clId="{2649DFFE-EC20-430C-B5CC-2DB40C805001}" dt="2021-12-03T07:00:47.083" v="330" actId="1076"/>
          <ac:picMkLst>
            <pc:docMk/>
            <pc:sldMk cId="3259531855" sldId="703"/>
            <ac:picMk id="5" creationId="{175C929A-41AF-4D4E-AB03-7052D9ABCACF}"/>
          </ac:picMkLst>
        </pc:picChg>
        <pc:picChg chg="add mod">
          <ac:chgData name="伊健 杜" userId="e69aded81da48593" providerId="LiveId" clId="{2649DFFE-EC20-430C-B5CC-2DB40C805001}" dt="2021-12-03T07:00:46.241" v="329" actId="1076"/>
          <ac:picMkLst>
            <pc:docMk/>
            <pc:sldMk cId="3259531855" sldId="703"/>
            <ac:picMk id="6" creationId="{420DC5BF-F1B9-4D83-B30B-0AC7E1AC14A4}"/>
          </ac:picMkLst>
        </pc:picChg>
        <pc:picChg chg="add mod">
          <ac:chgData name="伊健 杜" userId="e69aded81da48593" providerId="LiveId" clId="{2649DFFE-EC20-430C-B5CC-2DB40C805001}" dt="2021-12-03T07:00:50.094" v="333" actId="1076"/>
          <ac:picMkLst>
            <pc:docMk/>
            <pc:sldMk cId="3259531855" sldId="703"/>
            <ac:picMk id="7" creationId="{DF18D74D-EFBE-4CFB-B31C-D1CEFBFA2FCA}"/>
          </ac:picMkLst>
        </pc:picChg>
      </pc:sldChg>
      <pc:sldChg chg="addSp modSp new">
        <pc:chgData name="伊健 杜" userId="e69aded81da48593" providerId="LiveId" clId="{2649DFFE-EC20-430C-B5CC-2DB40C805001}" dt="2021-12-03T07:01:38.200" v="351" actId="1076"/>
        <pc:sldMkLst>
          <pc:docMk/>
          <pc:sldMk cId="1125863965" sldId="704"/>
        </pc:sldMkLst>
        <pc:picChg chg="add mod">
          <ac:chgData name="伊健 杜" userId="e69aded81da48593" providerId="LiveId" clId="{2649DFFE-EC20-430C-B5CC-2DB40C805001}" dt="2021-12-03T07:01:36.333" v="350" actId="1076"/>
          <ac:picMkLst>
            <pc:docMk/>
            <pc:sldMk cId="1125863965" sldId="704"/>
            <ac:picMk id="2" creationId="{3C6D8047-8376-4A2D-9C42-C5A7D39E01CE}"/>
          </ac:picMkLst>
        </pc:picChg>
        <pc:picChg chg="add mod">
          <ac:chgData name="伊健 杜" userId="e69aded81da48593" providerId="LiveId" clId="{2649DFFE-EC20-430C-B5CC-2DB40C805001}" dt="2021-12-03T07:01:32.101" v="343" actId="1076"/>
          <ac:picMkLst>
            <pc:docMk/>
            <pc:sldMk cId="1125863965" sldId="704"/>
            <ac:picMk id="3" creationId="{43F036BC-55BB-4921-BEFB-FE47ED520154}"/>
          </ac:picMkLst>
        </pc:picChg>
        <pc:picChg chg="add mod">
          <ac:chgData name="伊健 杜" userId="e69aded81da48593" providerId="LiveId" clId="{2649DFFE-EC20-430C-B5CC-2DB40C805001}" dt="2021-12-03T07:01:31.534" v="342" actId="1076"/>
          <ac:picMkLst>
            <pc:docMk/>
            <pc:sldMk cId="1125863965" sldId="704"/>
            <ac:picMk id="4" creationId="{40571C1E-531B-4EB4-993A-598FDFBC3F60}"/>
          </ac:picMkLst>
        </pc:picChg>
        <pc:picChg chg="add mod">
          <ac:chgData name="伊健 杜" userId="e69aded81da48593" providerId="LiveId" clId="{2649DFFE-EC20-430C-B5CC-2DB40C805001}" dt="2021-12-03T07:01:30.220" v="340" actId="1076"/>
          <ac:picMkLst>
            <pc:docMk/>
            <pc:sldMk cId="1125863965" sldId="704"/>
            <ac:picMk id="5" creationId="{3B91EB2A-9B8E-4852-9DA7-A69188959C3E}"/>
          </ac:picMkLst>
        </pc:picChg>
        <pc:picChg chg="add mod">
          <ac:chgData name="伊健 杜" userId="e69aded81da48593" providerId="LiveId" clId="{2649DFFE-EC20-430C-B5CC-2DB40C805001}" dt="2021-12-03T07:01:35.219" v="348" actId="1076"/>
          <ac:picMkLst>
            <pc:docMk/>
            <pc:sldMk cId="1125863965" sldId="704"/>
            <ac:picMk id="6" creationId="{047E31B9-CBF4-48F0-BB7B-B9486F1808B2}"/>
          </ac:picMkLst>
        </pc:picChg>
        <pc:picChg chg="add mod">
          <ac:chgData name="伊健 杜" userId="e69aded81da48593" providerId="LiveId" clId="{2649DFFE-EC20-430C-B5CC-2DB40C805001}" dt="2021-12-03T07:01:38.200" v="351" actId="1076"/>
          <ac:picMkLst>
            <pc:docMk/>
            <pc:sldMk cId="1125863965" sldId="704"/>
            <ac:picMk id="7" creationId="{28F0840E-1854-49C4-A0E1-A83117EF5831}"/>
          </ac:picMkLst>
        </pc:picChg>
        <pc:picChg chg="add mod">
          <ac:chgData name="伊健 杜" userId="e69aded81da48593" providerId="LiveId" clId="{2649DFFE-EC20-430C-B5CC-2DB40C805001}" dt="2021-12-03T07:01:35.335" v="349"/>
          <ac:picMkLst>
            <pc:docMk/>
            <pc:sldMk cId="1125863965" sldId="704"/>
            <ac:picMk id="8" creationId="{B84B9808-C2A5-41BA-878E-AD361400D01D}"/>
          </ac:picMkLst>
        </pc:picChg>
      </pc:sldChg>
      <pc:sldChg chg="new">
        <pc:chgData name="伊健 杜" userId="e69aded81da48593" providerId="LiveId" clId="{2649DFFE-EC20-430C-B5CC-2DB40C805001}" dt="2021-12-03T07:33:46.798" v="385" actId="680"/>
        <pc:sldMkLst>
          <pc:docMk/>
          <pc:sldMk cId="1281712308" sldId="705"/>
        </pc:sldMkLst>
      </pc:sldChg>
      <pc:sldChg chg="new del">
        <pc:chgData name="伊健 杜" userId="e69aded81da48593" providerId="LiveId" clId="{2649DFFE-EC20-430C-B5CC-2DB40C805001}" dt="2021-12-03T07:31:41.498" v="383" actId="47"/>
        <pc:sldMkLst>
          <pc:docMk/>
          <pc:sldMk cId="3404711697" sldId="705"/>
        </pc:sldMkLst>
      </pc:sldChg>
      <pc:sldChg chg="delSp modSp add mod ord delAnim modNotes">
        <pc:chgData name="伊健 杜" userId="e69aded81da48593" providerId="LiveId" clId="{2649DFFE-EC20-430C-B5CC-2DB40C805001}" dt="2021-12-03T09:55:53.296" v="485"/>
        <pc:sldMkLst>
          <pc:docMk/>
          <pc:sldMk cId="2975883225" sldId="706"/>
        </pc:sldMkLst>
        <pc:spChg chg="del">
          <ac:chgData name="伊健 杜" userId="e69aded81da48593" providerId="LiveId" clId="{2649DFFE-EC20-430C-B5CC-2DB40C805001}" dt="2021-12-03T07:42:26.172" v="437" actId="478"/>
          <ac:spMkLst>
            <pc:docMk/>
            <pc:sldMk cId="2975883225" sldId="706"/>
            <ac:spMk id="7" creationId="{E9098511-4C1C-4977-8239-9149CB95879B}"/>
          </ac:spMkLst>
        </pc:spChg>
        <pc:spChg chg="del">
          <ac:chgData name="伊健 杜" userId="e69aded81da48593" providerId="LiveId" clId="{2649DFFE-EC20-430C-B5CC-2DB40C805001}" dt="2021-12-03T07:42:26.172" v="437" actId="478"/>
          <ac:spMkLst>
            <pc:docMk/>
            <pc:sldMk cId="2975883225" sldId="706"/>
            <ac:spMk id="8" creationId="{A2C2CB15-61A3-4AE1-96BA-3DD34E345283}"/>
          </ac:spMkLst>
        </pc:spChg>
        <pc:grpChg chg="del">
          <ac:chgData name="伊健 杜" userId="e69aded81da48593" providerId="LiveId" clId="{2649DFFE-EC20-430C-B5CC-2DB40C805001}" dt="2021-12-03T07:42:26.172" v="437" actId="478"/>
          <ac:grpSpMkLst>
            <pc:docMk/>
            <pc:sldMk cId="2975883225" sldId="706"/>
            <ac:grpSpMk id="3" creationId="{F5E49E19-F3E3-4BF7-85EA-567DAFC13BC6}"/>
          </ac:grpSpMkLst>
        </pc:grpChg>
        <pc:picChg chg="mod">
          <ac:chgData name="伊健 杜" userId="e69aded81da48593" providerId="LiveId" clId="{2649DFFE-EC20-430C-B5CC-2DB40C805001}" dt="2021-12-03T07:43:38.528" v="480" actId="1076"/>
          <ac:picMkLst>
            <pc:docMk/>
            <pc:sldMk cId="2975883225" sldId="706"/>
            <ac:picMk id="9" creationId="{1EF62CA8-8577-479F-A23C-013B8C3920DB}"/>
          </ac:picMkLst>
        </pc:picChg>
      </pc:sldChg>
      <pc:sldChg chg="add del">
        <pc:chgData name="伊健 杜" userId="e69aded81da48593" providerId="LiveId" clId="{2649DFFE-EC20-430C-B5CC-2DB40C805001}" dt="2021-12-03T07:37:57.525" v="387" actId="47"/>
        <pc:sldMkLst>
          <pc:docMk/>
          <pc:sldMk cId="4039965919" sldId="706"/>
        </pc:sldMkLst>
      </pc:sldChg>
      <pc:sldChg chg="addSp delSp modSp add mod ord modAnim">
        <pc:chgData name="伊健 杜" userId="e69aded81da48593" providerId="LiveId" clId="{2649DFFE-EC20-430C-B5CC-2DB40C805001}" dt="2021-12-03T07:39:49.094" v="422"/>
        <pc:sldMkLst>
          <pc:docMk/>
          <pc:sldMk cId="1021801785" sldId="707"/>
        </pc:sldMkLst>
        <pc:spChg chg="add mod">
          <ac:chgData name="伊健 杜" userId="e69aded81da48593" providerId="LiveId" clId="{2649DFFE-EC20-430C-B5CC-2DB40C805001}" dt="2021-12-03T07:38:57.852" v="412" actId="1076"/>
          <ac:spMkLst>
            <pc:docMk/>
            <pc:sldMk cId="1021801785" sldId="707"/>
            <ac:spMk id="7" creationId="{6BC11BD2-E31A-4723-9AB3-ACA3E73B28F3}"/>
          </ac:spMkLst>
        </pc:spChg>
        <pc:spChg chg="add mod">
          <ac:chgData name="伊健 杜" userId="e69aded81da48593" providerId="LiveId" clId="{2649DFFE-EC20-430C-B5CC-2DB40C805001}" dt="2021-12-03T07:39:09.501" v="414" actId="1076"/>
          <ac:spMkLst>
            <pc:docMk/>
            <pc:sldMk cId="1021801785" sldId="707"/>
            <ac:spMk id="8" creationId="{3CF5D9AD-C5AB-4C3A-8D24-5F1628017466}"/>
          </ac:spMkLst>
        </pc:spChg>
        <pc:spChg chg="add mod">
          <ac:chgData name="伊健 杜" userId="e69aded81da48593" providerId="LiveId" clId="{2649DFFE-EC20-430C-B5CC-2DB40C805001}" dt="2021-12-03T07:39:41.722" v="421" actId="1076"/>
          <ac:spMkLst>
            <pc:docMk/>
            <pc:sldMk cId="1021801785" sldId="707"/>
            <ac:spMk id="9" creationId="{2E1FD889-EA45-48E0-A43B-60280EB0F538}"/>
          </ac:spMkLst>
        </pc:spChg>
        <pc:picChg chg="mod">
          <ac:chgData name="伊健 杜" userId="e69aded81da48593" providerId="LiveId" clId="{2649DFFE-EC20-430C-B5CC-2DB40C805001}" dt="2021-12-03T07:38:47.367" v="399" actId="1076"/>
          <ac:picMkLst>
            <pc:docMk/>
            <pc:sldMk cId="1021801785" sldId="707"/>
            <ac:picMk id="4" creationId="{00000000-0000-0000-0000-000000000000}"/>
          </ac:picMkLst>
        </pc:picChg>
        <pc:picChg chg="del">
          <ac:chgData name="伊健 杜" userId="e69aded81da48593" providerId="LiveId" clId="{2649DFFE-EC20-430C-B5CC-2DB40C805001}" dt="2021-12-03T07:38:24.907" v="393" actId="478"/>
          <ac:picMkLst>
            <pc:docMk/>
            <pc:sldMk cId="1021801785" sldId="707"/>
            <ac:picMk id="5" creationId="{00000000-0000-0000-0000-000000000000}"/>
          </ac:picMkLst>
        </pc:picChg>
        <pc:picChg chg="del mod">
          <ac:chgData name="伊健 杜" userId="e69aded81da48593" providerId="LiveId" clId="{2649DFFE-EC20-430C-B5CC-2DB40C805001}" dt="2021-12-03T07:38:24.907" v="393" actId="478"/>
          <ac:picMkLst>
            <pc:docMk/>
            <pc:sldMk cId="1021801785" sldId="707"/>
            <ac:picMk id="6" creationId="{00000000-0000-0000-0000-000000000000}"/>
          </ac:picMkLst>
        </pc:picChg>
      </pc:sldChg>
      <pc:sldChg chg="add del">
        <pc:chgData name="伊健 杜" userId="e69aded81da48593" providerId="LiveId" clId="{2649DFFE-EC20-430C-B5CC-2DB40C805001}" dt="2021-12-03T07:37:57.525" v="387" actId="47"/>
        <pc:sldMkLst>
          <pc:docMk/>
          <pc:sldMk cId="1127279228" sldId="707"/>
        </pc:sldMkLst>
      </pc:sldChg>
      <pc:sldChg chg="add del">
        <pc:chgData name="伊健 杜" userId="e69aded81da48593" providerId="LiveId" clId="{2649DFFE-EC20-430C-B5CC-2DB40C805001}" dt="2021-12-03T07:38:36.977" v="398"/>
        <pc:sldMkLst>
          <pc:docMk/>
          <pc:sldMk cId="908620645" sldId="708"/>
        </pc:sldMkLst>
      </pc:sldChg>
      <pc:sldChg chg="delSp modSp add del mod">
        <pc:chgData name="伊健 杜" userId="e69aded81da48593" providerId="LiveId" clId="{2649DFFE-EC20-430C-B5CC-2DB40C805001}" dt="2021-12-03T07:40:14.456" v="430" actId="47"/>
        <pc:sldMkLst>
          <pc:docMk/>
          <pc:sldMk cId="2531230451" sldId="708"/>
        </pc:sldMkLst>
        <pc:picChg chg="mod">
          <ac:chgData name="伊健 杜" userId="e69aded81da48593" providerId="LiveId" clId="{2649DFFE-EC20-430C-B5CC-2DB40C805001}" dt="2021-12-03T07:40:12.617" v="429" actId="1076"/>
          <ac:picMkLst>
            <pc:docMk/>
            <pc:sldMk cId="2531230451" sldId="708"/>
            <ac:picMk id="3" creationId="{00000000-0000-0000-0000-000000000000}"/>
          </ac:picMkLst>
        </pc:picChg>
        <pc:picChg chg="del">
          <ac:chgData name="伊健 杜" userId="e69aded81da48593" providerId="LiveId" clId="{2649DFFE-EC20-430C-B5CC-2DB40C805001}" dt="2021-12-03T07:40:02.559" v="424" actId="478"/>
          <ac:picMkLst>
            <pc:docMk/>
            <pc:sldMk cId="2531230451" sldId="708"/>
            <ac:picMk id="5" creationId="{00000000-0000-0000-0000-000000000000}"/>
          </ac:picMkLst>
        </pc:picChg>
      </pc:sldChg>
    </pc:docChg>
  </pc:docChgLst>
  <pc:docChgLst>
    <pc:chgData name="伊健 杜" userId="e69aded81da48593" providerId="LiveId" clId="{B92D2B77-361F-455D-BBB9-8632DB823E50}"/>
    <pc:docChg chg="undo redo custSel addSld delSld modSld sldOrd modSection">
      <pc:chgData name="伊健 杜" userId="e69aded81da48593" providerId="LiveId" clId="{B92D2B77-361F-455D-BBB9-8632DB823E50}" dt="2022-11-01T06:50:31.685" v="4495" actId="680"/>
      <pc:docMkLst>
        <pc:docMk/>
      </pc:docMkLst>
      <pc:sldChg chg="addSp modSp mod">
        <pc:chgData name="伊健 杜" userId="e69aded81da48593" providerId="LiveId" clId="{B92D2B77-361F-455D-BBB9-8632DB823E50}" dt="2022-11-01T06:44:41.316" v="4421"/>
        <pc:sldMkLst>
          <pc:docMk/>
          <pc:sldMk cId="2248431918" sldId="1064"/>
        </pc:sldMkLst>
        <pc:spChg chg="add mod">
          <ac:chgData name="伊健 杜" userId="e69aded81da48593" providerId="LiveId" clId="{B92D2B77-361F-455D-BBB9-8632DB823E50}" dt="2022-11-01T06:44:41.316" v="4421"/>
          <ac:spMkLst>
            <pc:docMk/>
            <pc:sldMk cId="2248431918" sldId="1064"/>
            <ac:spMk id="4" creationId="{B1DECA84-15FF-13FB-350F-2B646D190E36}"/>
          </ac:spMkLst>
        </pc:spChg>
        <pc:picChg chg="add mod">
          <ac:chgData name="伊健 杜" userId="e69aded81da48593" providerId="LiveId" clId="{B92D2B77-361F-455D-BBB9-8632DB823E50}" dt="2022-11-01T06:44:34.622" v="4413" actId="1076"/>
          <ac:picMkLst>
            <pc:docMk/>
            <pc:sldMk cId="2248431918" sldId="1064"/>
            <ac:picMk id="3" creationId="{3389F8EE-0CF1-8F16-C775-1F86B9A6A9C6}"/>
          </ac:picMkLst>
        </pc:picChg>
      </pc:sldChg>
      <pc:sldChg chg="delSp modSp add mod delAnim">
        <pc:chgData name="伊健 杜" userId="e69aded81da48593" providerId="LiveId" clId="{B92D2B77-361F-455D-BBB9-8632DB823E50}" dt="2022-10-31T16:34:59.678" v="4117" actId="20577"/>
        <pc:sldMkLst>
          <pc:docMk/>
          <pc:sldMk cId="900656996" sldId="1095"/>
        </pc:sldMkLst>
        <pc:spChg chg="mod">
          <ac:chgData name="伊健 杜" userId="e69aded81da48593" providerId="LiveId" clId="{B92D2B77-361F-455D-BBB9-8632DB823E50}" dt="2022-10-31T16:34:59.678" v="4117" actId="20577"/>
          <ac:spMkLst>
            <pc:docMk/>
            <pc:sldMk cId="900656996" sldId="1095"/>
            <ac:spMk id="2" creationId="{10304424-DB4A-36E7-9E0D-D32A5DD0F26C}"/>
          </ac:spMkLst>
        </pc:spChg>
        <pc:spChg chg="del">
          <ac:chgData name="伊健 杜" userId="e69aded81da48593" providerId="LiveId" clId="{B92D2B77-361F-455D-BBB9-8632DB823E50}" dt="2022-10-31T16:34:55.799" v="4112" actId="478"/>
          <ac:spMkLst>
            <pc:docMk/>
            <pc:sldMk cId="900656996" sldId="1095"/>
            <ac:spMk id="3" creationId="{BAB82766-BDC2-26FC-C2D3-3468B609A4DA}"/>
          </ac:spMkLst>
        </pc:spChg>
      </pc:sldChg>
      <pc:sldChg chg="modSp add mod">
        <pc:chgData name="伊健 杜" userId="e69aded81da48593" providerId="LiveId" clId="{B92D2B77-361F-455D-BBB9-8632DB823E50}" dt="2022-10-31T16:35:15.623" v="4119" actId="20577"/>
        <pc:sldMkLst>
          <pc:docMk/>
          <pc:sldMk cId="3660585106" sldId="1098"/>
        </pc:sldMkLst>
        <pc:spChg chg="mod">
          <ac:chgData name="伊健 杜" userId="e69aded81da48593" providerId="LiveId" clId="{B92D2B77-361F-455D-BBB9-8632DB823E50}" dt="2022-10-31T16:35:15.623" v="4119" actId="20577"/>
          <ac:spMkLst>
            <pc:docMk/>
            <pc:sldMk cId="3660585106" sldId="1098"/>
            <ac:spMk id="2" creationId="{10304424-DB4A-36E7-9E0D-D32A5DD0F26C}"/>
          </ac:spMkLst>
        </pc:spChg>
      </pc:sldChg>
      <pc:sldChg chg="modSp add mod">
        <pc:chgData name="伊健 杜" userId="e69aded81da48593" providerId="LiveId" clId="{B92D2B77-361F-455D-BBB9-8632DB823E50}" dt="2022-10-31T16:35:20.039" v="4121" actId="1076"/>
        <pc:sldMkLst>
          <pc:docMk/>
          <pc:sldMk cId="230979331" sldId="1099"/>
        </pc:sldMkLst>
        <pc:spChg chg="mod">
          <ac:chgData name="伊健 杜" userId="e69aded81da48593" providerId="LiveId" clId="{B92D2B77-361F-455D-BBB9-8632DB823E50}" dt="2022-10-31T16:35:12.154" v="4118" actId="20577"/>
          <ac:spMkLst>
            <pc:docMk/>
            <pc:sldMk cId="230979331" sldId="1099"/>
            <ac:spMk id="2" creationId="{10304424-DB4A-36E7-9E0D-D32A5DD0F26C}"/>
          </ac:spMkLst>
        </pc:spChg>
        <pc:picChg chg="mod">
          <ac:chgData name="伊健 杜" userId="e69aded81da48593" providerId="LiveId" clId="{B92D2B77-361F-455D-BBB9-8632DB823E50}" dt="2022-10-31T16:35:20.039" v="4121" actId="1076"/>
          <ac:picMkLst>
            <pc:docMk/>
            <pc:sldMk cId="230979331" sldId="1099"/>
            <ac:picMk id="43010" creationId="{D62442EF-BD03-CB6F-6CB7-CA32CA9C3F3C}"/>
          </ac:picMkLst>
        </pc:picChg>
      </pc:sldChg>
      <pc:sldChg chg="add">
        <pc:chgData name="伊健 杜" userId="e69aded81da48593" providerId="LiveId" clId="{B92D2B77-361F-455D-BBB9-8632DB823E50}" dt="2022-10-31T16:34:47.817" v="4111"/>
        <pc:sldMkLst>
          <pc:docMk/>
          <pc:sldMk cId="3873620914" sldId="1102"/>
        </pc:sldMkLst>
      </pc:sldChg>
      <pc:sldChg chg="del">
        <pc:chgData name="伊健 杜" userId="e69aded81da48593" providerId="LiveId" clId="{B92D2B77-361F-455D-BBB9-8632DB823E50}" dt="2022-10-31T11:41:30.560" v="0" actId="47"/>
        <pc:sldMkLst>
          <pc:docMk/>
          <pc:sldMk cId="1060657016" sldId="1142"/>
        </pc:sldMkLst>
      </pc:sldChg>
      <pc:sldChg chg="del">
        <pc:chgData name="伊健 杜" userId="e69aded81da48593" providerId="LiveId" clId="{B92D2B77-361F-455D-BBB9-8632DB823E50}" dt="2022-10-31T11:41:30.560" v="0" actId="47"/>
        <pc:sldMkLst>
          <pc:docMk/>
          <pc:sldMk cId="3919629028" sldId="1143"/>
        </pc:sldMkLst>
      </pc:sldChg>
      <pc:sldChg chg="del">
        <pc:chgData name="伊健 杜" userId="e69aded81da48593" providerId="LiveId" clId="{B92D2B77-361F-455D-BBB9-8632DB823E50}" dt="2022-10-31T11:41:30.560" v="0" actId="47"/>
        <pc:sldMkLst>
          <pc:docMk/>
          <pc:sldMk cId="3833598306" sldId="1144"/>
        </pc:sldMkLst>
      </pc:sldChg>
      <pc:sldChg chg="del">
        <pc:chgData name="伊健 杜" userId="e69aded81da48593" providerId="LiveId" clId="{B92D2B77-361F-455D-BBB9-8632DB823E50}" dt="2022-10-31T11:41:30.560" v="0" actId="47"/>
        <pc:sldMkLst>
          <pc:docMk/>
          <pc:sldMk cId="795021822" sldId="1147"/>
        </pc:sldMkLst>
      </pc:sldChg>
      <pc:sldChg chg="del">
        <pc:chgData name="伊健 杜" userId="e69aded81da48593" providerId="LiveId" clId="{B92D2B77-361F-455D-BBB9-8632DB823E50}" dt="2022-10-31T11:41:30.560" v="0" actId="47"/>
        <pc:sldMkLst>
          <pc:docMk/>
          <pc:sldMk cId="1526025908" sldId="1148"/>
        </pc:sldMkLst>
      </pc:sldChg>
      <pc:sldChg chg="del">
        <pc:chgData name="伊健 杜" userId="e69aded81da48593" providerId="LiveId" clId="{B92D2B77-361F-455D-BBB9-8632DB823E50}" dt="2022-10-31T11:41:30.560" v="0" actId="47"/>
        <pc:sldMkLst>
          <pc:docMk/>
          <pc:sldMk cId="541376964" sldId="1149"/>
        </pc:sldMkLst>
      </pc:sldChg>
      <pc:sldChg chg="del">
        <pc:chgData name="伊健 杜" userId="e69aded81da48593" providerId="LiveId" clId="{B92D2B77-361F-455D-BBB9-8632DB823E50}" dt="2022-10-31T11:41:30.560" v="0" actId="47"/>
        <pc:sldMkLst>
          <pc:docMk/>
          <pc:sldMk cId="259775305" sldId="1150"/>
        </pc:sldMkLst>
      </pc:sldChg>
      <pc:sldChg chg="del">
        <pc:chgData name="伊健 杜" userId="e69aded81da48593" providerId="LiveId" clId="{B92D2B77-361F-455D-BBB9-8632DB823E50}" dt="2022-10-31T11:41:30.560" v="0" actId="47"/>
        <pc:sldMkLst>
          <pc:docMk/>
          <pc:sldMk cId="4103331463" sldId="1151"/>
        </pc:sldMkLst>
      </pc:sldChg>
      <pc:sldChg chg="del">
        <pc:chgData name="伊健 杜" userId="e69aded81da48593" providerId="LiveId" clId="{B92D2B77-361F-455D-BBB9-8632DB823E50}" dt="2022-10-31T11:41:30.560" v="0" actId="47"/>
        <pc:sldMkLst>
          <pc:docMk/>
          <pc:sldMk cId="319600104" sldId="1152"/>
        </pc:sldMkLst>
      </pc:sldChg>
      <pc:sldChg chg="del">
        <pc:chgData name="伊健 杜" userId="e69aded81da48593" providerId="LiveId" clId="{B92D2B77-361F-455D-BBB9-8632DB823E50}" dt="2022-10-31T11:41:30.560" v="0" actId="47"/>
        <pc:sldMkLst>
          <pc:docMk/>
          <pc:sldMk cId="1444574318" sldId="1153"/>
        </pc:sldMkLst>
      </pc:sldChg>
      <pc:sldChg chg="del">
        <pc:chgData name="伊健 杜" userId="e69aded81da48593" providerId="LiveId" clId="{B92D2B77-361F-455D-BBB9-8632DB823E50}" dt="2022-10-31T11:41:30.560" v="0" actId="47"/>
        <pc:sldMkLst>
          <pc:docMk/>
          <pc:sldMk cId="3913402726" sldId="1154"/>
        </pc:sldMkLst>
      </pc:sldChg>
      <pc:sldChg chg="del">
        <pc:chgData name="伊健 杜" userId="e69aded81da48593" providerId="LiveId" clId="{B92D2B77-361F-455D-BBB9-8632DB823E50}" dt="2022-10-31T11:41:30.560" v="0" actId="47"/>
        <pc:sldMkLst>
          <pc:docMk/>
          <pc:sldMk cId="1820127114" sldId="1155"/>
        </pc:sldMkLst>
      </pc:sldChg>
      <pc:sldChg chg="del">
        <pc:chgData name="伊健 杜" userId="e69aded81da48593" providerId="LiveId" clId="{B92D2B77-361F-455D-BBB9-8632DB823E50}" dt="2022-10-31T11:41:30.560" v="0" actId="47"/>
        <pc:sldMkLst>
          <pc:docMk/>
          <pc:sldMk cId="2258442750" sldId="1156"/>
        </pc:sldMkLst>
      </pc:sldChg>
      <pc:sldChg chg="del">
        <pc:chgData name="伊健 杜" userId="e69aded81da48593" providerId="LiveId" clId="{B92D2B77-361F-455D-BBB9-8632DB823E50}" dt="2022-10-31T11:41:30.560" v="0" actId="47"/>
        <pc:sldMkLst>
          <pc:docMk/>
          <pc:sldMk cId="863271375" sldId="1157"/>
        </pc:sldMkLst>
      </pc:sldChg>
      <pc:sldChg chg="del">
        <pc:chgData name="伊健 杜" userId="e69aded81da48593" providerId="LiveId" clId="{B92D2B77-361F-455D-BBB9-8632DB823E50}" dt="2022-10-31T11:41:30.560" v="0" actId="47"/>
        <pc:sldMkLst>
          <pc:docMk/>
          <pc:sldMk cId="3810250571" sldId="1158"/>
        </pc:sldMkLst>
      </pc:sldChg>
      <pc:sldChg chg="del">
        <pc:chgData name="伊健 杜" userId="e69aded81da48593" providerId="LiveId" clId="{B92D2B77-361F-455D-BBB9-8632DB823E50}" dt="2022-10-31T11:41:30.560" v="0" actId="47"/>
        <pc:sldMkLst>
          <pc:docMk/>
          <pc:sldMk cId="192152082" sldId="1159"/>
        </pc:sldMkLst>
      </pc:sldChg>
      <pc:sldChg chg="del">
        <pc:chgData name="伊健 杜" userId="e69aded81da48593" providerId="LiveId" clId="{B92D2B77-361F-455D-BBB9-8632DB823E50}" dt="2022-10-31T11:41:30.560" v="0" actId="47"/>
        <pc:sldMkLst>
          <pc:docMk/>
          <pc:sldMk cId="1579167969" sldId="1160"/>
        </pc:sldMkLst>
      </pc:sldChg>
      <pc:sldChg chg="del">
        <pc:chgData name="伊健 杜" userId="e69aded81da48593" providerId="LiveId" clId="{B92D2B77-361F-455D-BBB9-8632DB823E50}" dt="2022-10-31T11:41:30.560" v="0" actId="47"/>
        <pc:sldMkLst>
          <pc:docMk/>
          <pc:sldMk cId="1814627684" sldId="1161"/>
        </pc:sldMkLst>
      </pc:sldChg>
      <pc:sldChg chg="del">
        <pc:chgData name="伊健 杜" userId="e69aded81da48593" providerId="LiveId" clId="{B92D2B77-361F-455D-BBB9-8632DB823E50}" dt="2022-10-31T11:41:30.560" v="0" actId="47"/>
        <pc:sldMkLst>
          <pc:docMk/>
          <pc:sldMk cId="4133667147" sldId="1162"/>
        </pc:sldMkLst>
      </pc:sldChg>
      <pc:sldChg chg="del">
        <pc:chgData name="伊健 杜" userId="e69aded81da48593" providerId="LiveId" clId="{B92D2B77-361F-455D-BBB9-8632DB823E50}" dt="2022-10-31T11:41:30.560" v="0" actId="47"/>
        <pc:sldMkLst>
          <pc:docMk/>
          <pc:sldMk cId="3395329516" sldId="1163"/>
        </pc:sldMkLst>
      </pc:sldChg>
      <pc:sldChg chg="del">
        <pc:chgData name="伊健 杜" userId="e69aded81da48593" providerId="LiveId" clId="{B92D2B77-361F-455D-BBB9-8632DB823E50}" dt="2022-10-31T11:41:30.560" v="0" actId="47"/>
        <pc:sldMkLst>
          <pc:docMk/>
          <pc:sldMk cId="1585705992" sldId="1164"/>
        </pc:sldMkLst>
      </pc:sldChg>
      <pc:sldChg chg="del">
        <pc:chgData name="伊健 杜" userId="e69aded81da48593" providerId="LiveId" clId="{B92D2B77-361F-455D-BBB9-8632DB823E50}" dt="2022-10-31T11:41:30.560" v="0" actId="47"/>
        <pc:sldMkLst>
          <pc:docMk/>
          <pc:sldMk cId="1080192170" sldId="1165"/>
        </pc:sldMkLst>
      </pc:sldChg>
      <pc:sldChg chg="del">
        <pc:chgData name="伊健 杜" userId="e69aded81da48593" providerId="LiveId" clId="{B92D2B77-361F-455D-BBB9-8632DB823E50}" dt="2022-10-31T11:41:30.560" v="0" actId="47"/>
        <pc:sldMkLst>
          <pc:docMk/>
          <pc:sldMk cId="488718616" sldId="1166"/>
        </pc:sldMkLst>
      </pc:sldChg>
      <pc:sldChg chg="del">
        <pc:chgData name="伊健 杜" userId="e69aded81da48593" providerId="LiveId" clId="{B92D2B77-361F-455D-BBB9-8632DB823E50}" dt="2022-10-31T11:41:30.560" v="0" actId="47"/>
        <pc:sldMkLst>
          <pc:docMk/>
          <pc:sldMk cId="4065002742" sldId="1167"/>
        </pc:sldMkLst>
      </pc:sldChg>
      <pc:sldChg chg="del">
        <pc:chgData name="伊健 杜" userId="e69aded81da48593" providerId="LiveId" clId="{B92D2B77-361F-455D-BBB9-8632DB823E50}" dt="2022-10-31T11:41:30.560" v="0" actId="47"/>
        <pc:sldMkLst>
          <pc:docMk/>
          <pc:sldMk cId="2853306432" sldId="1168"/>
        </pc:sldMkLst>
      </pc:sldChg>
      <pc:sldChg chg="del">
        <pc:chgData name="伊健 杜" userId="e69aded81da48593" providerId="LiveId" clId="{B92D2B77-361F-455D-BBB9-8632DB823E50}" dt="2022-10-31T11:41:30.560" v="0" actId="47"/>
        <pc:sldMkLst>
          <pc:docMk/>
          <pc:sldMk cId="1427357216" sldId="1169"/>
        </pc:sldMkLst>
      </pc:sldChg>
      <pc:sldChg chg="del">
        <pc:chgData name="伊健 杜" userId="e69aded81da48593" providerId="LiveId" clId="{B92D2B77-361F-455D-BBB9-8632DB823E50}" dt="2022-10-31T11:41:30.560" v="0" actId="47"/>
        <pc:sldMkLst>
          <pc:docMk/>
          <pc:sldMk cId="1100813571" sldId="1170"/>
        </pc:sldMkLst>
      </pc:sldChg>
      <pc:sldChg chg="del">
        <pc:chgData name="伊健 杜" userId="e69aded81da48593" providerId="LiveId" clId="{B92D2B77-361F-455D-BBB9-8632DB823E50}" dt="2022-10-31T11:41:30.560" v="0" actId="47"/>
        <pc:sldMkLst>
          <pc:docMk/>
          <pc:sldMk cId="2521298953" sldId="1171"/>
        </pc:sldMkLst>
      </pc:sldChg>
      <pc:sldChg chg="del">
        <pc:chgData name="伊健 杜" userId="e69aded81da48593" providerId="LiveId" clId="{B92D2B77-361F-455D-BBB9-8632DB823E50}" dt="2022-10-31T11:41:30.560" v="0" actId="47"/>
        <pc:sldMkLst>
          <pc:docMk/>
          <pc:sldMk cId="330401904" sldId="1172"/>
        </pc:sldMkLst>
      </pc:sldChg>
      <pc:sldChg chg="del">
        <pc:chgData name="伊健 杜" userId="e69aded81da48593" providerId="LiveId" clId="{B92D2B77-361F-455D-BBB9-8632DB823E50}" dt="2022-10-31T11:41:30.560" v="0" actId="47"/>
        <pc:sldMkLst>
          <pc:docMk/>
          <pc:sldMk cId="1676147163" sldId="1173"/>
        </pc:sldMkLst>
      </pc:sldChg>
      <pc:sldChg chg="del">
        <pc:chgData name="伊健 杜" userId="e69aded81da48593" providerId="LiveId" clId="{B92D2B77-361F-455D-BBB9-8632DB823E50}" dt="2022-10-31T11:41:30.560" v="0" actId="47"/>
        <pc:sldMkLst>
          <pc:docMk/>
          <pc:sldMk cId="2070736892" sldId="1174"/>
        </pc:sldMkLst>
      </pc:sldChg>
      <pc:sldChg chg="del">
        <pc:chgData name="伊健 杜" userId="e69aded81da48593" providerId="LiveId" clId="{B92D2B77-361F-455D-BBB9-8632DB823E50}" dt="2022-10-31T11:41:30.560" v="0" actId="47"/>
        <pc:sldMkLst>
          <pc:docMk/>
          <pc:sldMk cId="3889756607" sldId="1176"/>
        </pc:sldMkLst>
      </pc:sldChg>
      <pc:sldChg chg="del">
        <pc:chgData name="伊健 杜" userId="e69aded81da48593" providerId="LiveId" clId="{B92D2B77-361F-455D-BBB9-8632DB823E50}" dt="2022-10-31T11:41:30.560" v="0" actId="47"/>
        <pc:sldMkLst>
          <pc:docMk/>
          <pc:sldMk cId="3915871308" sldId="1177"/>
        </pc:sldMkLst>
      </pc:sldChg>
      <pc:sldChg chg="del">
        <pc:chgData name="伊健 杜" userId="e69aded81da48593" providerId="LiveId" clId="{B92D2B77-361F-455D-BBB9-8632DB823E50}" dt="2022-10-31T11:41:30.560" v="0" actId="47"/>
        <pc:sldMkLst>
          <pc:docMk/>
          <pc:sldMk cId="1004758835" sldId="1179"/>
        </pc:sldMkLst>
      </pc:sldChg>
      <pc:sldChg chg="del">
        <pc:chgData name="伊健 杜" userId="e69aded81da48593" providerId="LiveId" clId="{B92D2B77-361F-455D-BBB9-8632DB823E50}" dt="2022-10-31T11:41:30.560" v="0" actId="47"/>
        <pc:sldMkLst>
          <pc:docMk/>
          <pc:sldMk cId="3027610632" sldId="1180"/>
        </pc:sldMkLst>
      </pc:sldChg>
      <pc:sldChg chg="del">
        <pc:chgData name="伊健 杜" userId="e69aded81da48593" providerId="LiveId" clId="{B92D2B77-361F-455D-BBB9-8632DB823E50}" dt="2022-10-31T11:41:30.560" v="0" actId="47"/>
        <pc:sldMkLst>
          <pc:docMk/>
          <pc:sldMk cId="2167806499" sldId="1181"/>
        </pc:sldMkLst>
      </pc:sldChg>
      <pc:sldChg chg="del">
        <pc:chgData name="伊健 杜" userId="e69aded81da48593" providerId="LiveId" clId="{B92D2B77-361F-455D-BBB9-8632DB823E50}" dt="2022-10-31T11:41:30.560" v="0" actId="47"/>
        <pc:sldMkLst>
          <pc:docMk/>
          <pc:sldMk cId="1906752354" sldId="1182"/>
        </pc:sldMkLst>
      </pc:sldChg>
      <pc:sldChg chg="del">
        <pc:chgData name="伊健 杜" userId="e69aded81da48593" providerId="LiveId" clId="{B92D2B77-361F-455D-BBB9-8632DB823E50}" dt="2022-10-31T11:41:30.560" v="0" actId="47"/>
        <pc:sldMkLst>
          <pc:docMk/>
          <pc:sldMk cId="1302317118" sldId="1183"/>
        </pc:sldMkLst>
      </pc:sldChg>
      <pc:sldChg chg="del">
        <pc:chgData name="伊健 杜" userId="e69aded81da48593" providerId="LiveId" clId="{B92D2B77-361F-455D-BBB9-8632DB823E50}" dt="2022-10-31T11:41:30.560" v="0" actId="47"/>
        <pc:sldMkLst>
          <pc:docMk/>
          <pc:sldMk cId="691852033" sldId="1184"/>
        </pc:sldMkLst>
      </pc:sldChg>
      <pc:sldChg chg="del">
        <pc:chgData name="伊健 杜" userId="e69aded81da48593" providerId="LiveId" clId="{B92D2B77-361F-455D-BBB9-8632DB823E50}" dt="2022-10-31T11:41:30.560" v="0" actId="47"/>
        <pc:sldMkLst>
          <pc:docMk/>
          <pc:sldMk cId="1623762558" sldId="1185"/>
        </pc:sldMkLst>
      </pc:sldChg>
      <pc:sldChg chg="del">
        <pc:chgData name="伊健 杜" userId="e69aded81da48593" providerId="LiveId" clId="{B92D2B77-361F-455D-BBB9-8632DB823E50}" dt="2022-10-31T11:41:34.999" v="1" actId="47"/>
        <pc:sldMkLst>
          <pc:docMk/>
          <pc:sldMk cId="2780857343" sldId="1186"/>
        </pc:sldMkLst>
      </pc:sldChg>
      <pc:sldChg chg="addSp delSp modSp mod">
        <pc:chgData name="伊健 杜" userId="e69aded81da48593" providerId="LiveId" clId="{B92D2B77-361F-455D-BBB9-8632DB823E50}" dt="2022-10-31T17:08:35.757" v="4124"/>
        <pc:sldMkLst>
          <pc:docMk/>
          <pc:sldMk cId="1525390715" sldId="1187"/>
        </pc:sldMkLst>
        <pc:spChg chg="mod">
          <ac:chgData name="伊健 杜" userId="e69aded81da48593" providerId="LiveId" clId="{B92D2B77-361F-455D-BBB9-8632DB823E50}" dt="2022-10-31T11:41:50.338" v="11"/>
          <ac:spMkLst>
            <pc:docMk/>
            <pc:sldMk cId="1525390715" sldId="1187"/>
            <ac:spMk id="6" creationId="{F83A6AC8-56F1-EB9E-DD47-C1CFF9753BBA}"/>
          </ac:spMkLst>
        </pc:spChg>
        <pc:spChg chg="mod">
          <ac:chgData name="伊健 杜" userId="e69aded81da48593" providerId="LiveId" clId="{B92D2B77-361F-455D-BBB9-8632DB823E50}" dt="2022-10-31T16:36:05.046" v="4122"/>
          <ac:spMkLst>
            <pc:docMk/>
            <pc:sldMk cId="1525390715" sldId="1187"/>
            <ac:spMk id="7" creationId="{8A134A8E-94C3-0EE7-C065-45DB3136BA45}"/>
          </ac:spMkLst>
        </pc:spChg>
        <pc:picChg chg="add mod">
          <ac:chgData name="伊健 杜" userId="e69aded81da48593" providerId="LiveId" clId="{B92D2B77-361F-455D-BBB9-8632DB823E50}" dt="2022-10-31T11:42:52.278" v="81" actId="1076"/>
          <ac:picMkLst>
            <pc:docMk/>
            <pc:sldMk cId="1525390715" sldId="1187"/>
            <ac:picMk id="1026" creationId="{A4D3EA1D-C7D5-056B-69BE-501B57143A6A}"/>
          </ac:picMkLst>
        </pc:picChg>
        <pc:picChg chg="del">
          <ac:chgData name="伊健 杜" userId="e69aded81da48593" providerId="LiveId" clId="{B92D2B77-361F-455D-BBB9-8632DB823E50}" dt="2022-10-31T11:42:10.413" v="77" actId="478"/>
          <ac:picMkLst>
            <pc:docMk/>
            <pc:sldMk cId="1525390715" sldId="1187"/>
            <ac:picMk id="27650" creationId="{C811F717-4C32-A028-31DD-9CB28E05FECD}"/>
          </ac:picMkLst>
        </pc:picChg>
        <pc:inkChg chg="add">
          <ac:chgData name="伊健 杜" userId="e69aded81da48593" providerId="LiveId" clId="{B92D2B77-361F-455D-BBB9-8632DB823E50}" dt="2022-10-31T17:08:35.757" v="4124"/>
          <ac:inkMkLst>
            <pc:docMk/>
            <pc:sldMk cId="1525390715" sldId="1187"/>
            <ac:inkMk id="2" creationId="{BFA7388A-5CF8-E99B-9CC7-E4B7172CE1AF}"/>
          </ac:inkMkLst>
        </pc:inkChg>
      </pc:sldChg>
      <pc:sldChg chg="modSp mod">
        <pc:chgData name="伊健 杜" userId="e69aded81da48593" providerId="LiveId" clId="{B92D2B77-361F-455D-BBB9-8632DB823E50}" dt="2022-10-31T16:36:05.046" v="4122"/>
        <pc:sldMkLst>
          <pc:docMk/>
          <pc:sldMk cId="1226478650" sldId="1188"/>
        </pc:sldMkLst>
        <pc:spChg chg="mod">
          <ac:chgData name="伊健 杜" userId="e69aded81da48593" providerId="LiveId" clId="{B92D2B77-361F-455D-BBB9-8632DB823E50}" dt="2022-10-31T16:36:05.046" v="4122"/>
          <ac:spMkLst>
            <pc:docMk/>
            <pc:sldMk cId="1226478650" sldId="1188"/>
            <ac:spMk id="2" creationId="{12464917-890F-049D-63D0-E94A7DE8B376}"/>
          </ac:spMkLst>
        </pc:spChg>
      </pc:sldChg>
      <pc:sldChg chg="modSp mod">
        <pc:chgData name="伊健 杜" userId="e69aded81da48593" providerId="LiveId" clId="{B92D2B77-361F-455D-BBB9-8632DB823E50}" dt="2022-10-31T16:36:05.046" v="4122"/>
        <pc:sldMkLst>
          <pc:docMk/>
          <pc:sldMk cId="1364664454" sldId="1189"/>
        </pc:sldMkLst>
        <pc:spChg chg="mod">
          <ac:chgData name="伊健 杜" userId="e69aded81da48593" providerId="LiveId" clId="{B92D2B77-361F-455D-BBB9-8632DB823E50}" dt="2022-10-31T16:36:05.046" v="4122"/>
          <ac:spMkLst>
            <pc:docMk/>
            <pc:sldMk cId="1364664454" sldId="1189"/>
            <ac:spMk id="2" creationId="{12464917-890F-049D-63D0-E94A7DE8B376}"/>
          </ac:spMkLst>
        </pc:spChg>
      </pc:sldChg>
      <pc:sldChg chg="addSp delSp modSp add mod">
        <pc:chgData name="伊健 杜" userId="e69aded81da48593" providerId="LiveId" clId="{B92D2B77-361F-455D-BBB9-8632DB823E50}" dt="2022-11-01T06:37:41.962" v="4284"/>
        <pc:sldMkLst>
          <pc:docMk/>
          <pc:sldMk cId="2638500765" sldId="1190"/>
        </pc:sldMkLst>
        <pc:spChg chg="add mod">
          <ac:chgData name="伊健 杜" userId="e69aded81da48593" providerId="LiveId" clId="{B92D2B77-361F-455D-BBB9-8632DB823E50}" dt="2022-11-01T06:37:13.777" v="4254" actId="20577"/>
          <ac:spMkLst>
            <pc:docMk/>
            <pc:sldMk cId="2638500765" sldId="1190"/>
            <ac:spMk id="2" creationId="{8AEF259F-1D10-F63C-0870-3293EBBC62A9}"/>
          </ac:spMkLst>
        </pc:spChg>
        <pc:spChg chg="add mod">
          <ac:chgData name="伊健 杜" userId="e69aded81da48593" providerId="LiveId" clId="{B92D2B77-361F-455D-BBB9-8632DB823E50}" dt="2022-11-01T06:37:41.962" v="4284"/>
          <ac:spMkLst>
            <pc:docMk/>
            <pc:sldMk cId="2638500765" sldId="1190"/>
            <ac:spMk id="3" creationId="{4C2FF30E-1E59-9451-E957-CE9AE0F35933}"/>
          </ac:spMkLst>
        </pc:spChg>
        <pc:spChg chg="add mod">
          <ac:chgData name="伊健 杜" userId="e69aded81da48593" providerId="LiveId" clId="{B92D2B77-361F-455D-BBB9-8632DB823E50}" dt="2022-10-31T16:36:05.046" v="4122"/>
          <ac:spMkLst>
            <pc:docMk/>
            <pc:sldMk cId="2638500765" sldId="1190"/>
            <ac:spMk id="4" creationId="{3330352B-AA9C-8447-8DA4-97817B44C9E2}"/>
          </ac:spMkLst>
        </pc:spChg>
        <pc:spChg chg="add mod">
          <ac:chgData name="伊健 杜" userId="e69aded81da48593" providerId="LiveId" clId="{B92D2B77-361F-455D-BBB9-8632DB823E50}" dt="2022-10-31T17:08:44.100" v="4135"/>
          <ac:spMkLst>
            <pc:docMk/>
            <pc:sldMk cId="2638500765" sldId="1190"/>
            <ac:spMk id="5" creationId="{DF997155-5DB8-5776-FAA3-77A6E5B68582}"/>
          </ac:spMkLst>
        </pc:spChg>
        <pc:spChg chg="mod">
          <ac:chgData name="伊健 杜" userId="e69aded81da48593" providerId="LiveId" clId="{B92D2B77-361F-455D-BBB9-8632DB823E50}" dt="2022-10-31T11:43:12.128" v="84" actId="20577"/>
          <ac:spMkLst>
            <pc:docMk/>
            <pc:sldMk cId="2638500765" sldId="1190"/>
            <ac:spMk id="6" creationId="{F83A6AC8-56F1-EB9E-DD47-C1CFF9753BBA}"/>
          </ac:spMkLst>
        </pc:spChg>
        <pc:spChg chg="del">
          <ac:chgData name="伊健 杜" userId="e69aded81da48593" providerId="LiveId" clId="{B92D2B77-361F-455D-BBB9-8632DB823E50}" dt="2022-10-31T11:44:58.665" v="85" actId="478"/>
          <ac:spMkLst>
            <pc:docMk/>
            <pc:sldMk cId="2638500765" sldId="1190"/>
            <ac:spMk id="7" creationId="{8A134A8E-94C3-0EE7-C065-45DB3136BA45}"/>
          </ac:spMkLst>
        </pc:spChg>
        <pc:picChg chg="del">
          <ac:chgData name="伊健 杜" userId="e69aded81da48593" providerId="LiveId" clId="{B92D2B77-361F-455D-BBB9-8632DB823E50}" dt="2022-10-31T11:44:58.665" v="85" actId="478"/>
          <ac:picMkLst>
            <pc:docMk/>
            <pc:sldMk cId="2638500765" sldId="1190"/>
            <ac:picMk id="1026" creationId="{A4D3EA1D-C7D5-056B-69BE-501B57143A6A}"/>
          </ac:picMkLst>
        </pc:picChg>
        <pc:picChg chg="add del mod">
          <ac:chgData name="伊健 杜" userId="e69aded81da48593" providerId="LiveId" clId="{B92D2B77-361F-455D-BBB9-8632DB823E50}" dt="2022-10-31T11:45:08.089" v="88" actId="478"/>
          <ac:picMkLst>
            <pc:docMk/>
            <pc:sldMk cId="2638500765" sldId="1190"/>
            <ac:picMk id="2050" creationId="{0F571B5B-E50F-B1D0-42BA-98608E70718D}"/>
          </ac:picMkLst>
        </pc:picChg>
        <pc:picChg chg="add mod">
          <ac:chgData name="伊健 杜" userId="e69aded81da48593" providerId="LiveId" clId="{B92D2B77-361F-455D-BBB9-8632DB823E50}" dt="2022-10-31T11:45:14.289" v="92" actId="1076"/>
          <ac:picMkLst>
            <pc:docMk/>
            <pc:sldMk cId="2638500765" sldId="1190"/>
            <ac:picMk id="2052" creationId="{E83AAE55-E040-F7D4-D76D-A284F6F75134}"/>
          </ac:picMkLst>
        </pc:picChg>
      </pc:sldChg>
      <pc:sldChg chg="addSp delSp modSp add mod">
        <pc:chgData name="伊健 杜" userId="e69aded81da48593" providerId="LiveId" clId="{B92D2B77-361F-455D-BBB9-8632DB823E50}" dt="2022-10-31T16:36:05.046" v="4122"/>
        <pc:sldMkLst>
          <pc:docMk/>
          <pc:sldMk cId="1624870771" sldId="1191"/>
        </pc:sldMkLst>
        <pc:spChg chg="mod">
          <ac:chgData name="伊健 杜" userId="e69aded81da48593" providerId="LiveId" clId="{B92D2B77-361F-455D-BBB9-8632DB823E50}" dt="2022-10-31T11:46:43.182" v="243" actId="20577"/>
          <ac:spMkLst>
            <pc:docMk/>
            <pc:sldMk cId="1624870771" sldId="1191"/>
            <ac:spMk id="6" creationId="{F83A6AC8-56F1-EB9E-DD47-C1CFF9753BBA}"/>
          </ac:spMkLst>
        </pc:spChg>
        <pc:spChg chg="mod">
          <ac:chgData name="伊健 杜" userId="e69aded81da48593" providerId="LiveId" clId="{B92D2B77-361F-455D-BBB9-8632DB823E50}" dt="2022-10-31T16:36:05.046" v="4122"/>
          <ac:spMkLst>
            <pc:docMk/>
            <pc:sldMk cId="1624870771" sldId="1191"/>
            <ac:spMk id="7" creationId="{8A134A8E-94C3-0EE7-C065-45DB3136BA45}"/>
          </ac:spMkLst>
        </pc:spChg>
        <pc:picChg chg="del">
          <ac:chgData name="伊健 杜" userId="e69aded81da48593" providerId="LiveId" clId="{B92D2B77-361F-455D-BBB9-8632DB823E50}" dt="2022-10-31T11:47:10.407" v="334" actId="478"/>
          <ac:picMkLst>
            <pc:docMk/>
            <pc:sldMk cId="1624870771" sldId="1191"/>
            <ac:picMk id="1026" creationId="{A4D3EA1D-C7D5-056B-69BE-501B57143A6A}"/>
          </ac:picMkLst>
        </pc:picChg>
        <pc:picChg chg="add mod">
          <ac:chgData name="伊健 杜" userId="e69aded81da48593" providerId="LiveId" clId="{B92D2B77-361F-455D-BBB9-8632DB823E50}" dt="2022-10-31T11:47:23.833" v="337" actId="1076"/>
          <ac:picMkLst>
            <pc:docMk/>
            <pc:sldMk cId="1624870771" sldId="1191"/>
            <ac:picMk id="3074" creationId="{BFE0B9C0-3976-DD91-9EAF-39F8521B28C7}"/>
          </ac:picMkLst>
        </pc:picChg>
      </pc:sldChg>
      <pc:sldChg chg="addSp delSp modSp add mod">
        <pc:chgData name="伊健 杜" userId="e69aded81da48593" providerId="LiveId" clId="{B92D2B77-361F-455D-BBB9-8632DB823E50}" dt="2022-10-31T16:36:05.046" v="4122"/>
        <pc:sldMkLst>
          <pc:docMk/>
          <pc:sldMk cId="620394089" sldId="1192"/>
        </pc:sldMkLst>
        <pc:spChg chg="mod">
          <ac:chgData name="伊健 杜" userId="e69aded81da48593" providerId="LiveId" clId="{B92D2B77-361F-455D-BBB9-8632DB823E50}" dt="2022-10-31T16:36:05.046" v="4122"/>
          <ac:spMkLst>
            <pc:docMk/>
            <pc:sldMk cId="620394089" sldId="1192"/>
            <ac:spMk id="6" creationId="{F83A6AC8-56F1-EB9E-DD47-C1CFF9753BBA}"/>
          </ac:spMkLst>
        </pc:spChg>
        <pc:spChg chg="mod">
          <ac:chgData name="伊健 杜" userId="e69aded81da48593" providerId="LiveId" clId="{B92D2B77-361F-455D-BBB9-8632DB823E50}" dt="2022-10-31T16:36:05.046" v="4122"/>
          <ac:spMkLst>
            <pc:docMk/>
            <pc:sldMk cId="620394089" sldId="1192"/>
            <ac:spMk id="7" creationId="{8A134A8E-94C3-0EE7-C065-45DB3136BA45}"/>
          </ac:spMkLst>
        </pc:spChg>
        <pc:picChg chg="del">
          <ac:chgData name="伊健 杜" userId="e69aded81da48593" providerId="LiveId" clId="{B92D2B77-361F-455D-BBB9-8632DB823E50}" dt="2022-10-31T11:48:58.984" v="547" actId="478"/>
          <ac:picMkLst>
            <pc:docMk/>
            <pc:sldMk cId="620394089" sldId="1192"/>
            <ac:picMk id="1026" creationId="{A4D3EA1D-C7D5-056B-69BE-501B57143A6A}"/>
          </ac:picMkLst>
        </pc:picChg>
        <pc:picChg chg="add mod">
          <ac:chgData name="伊健 杜" userId="e69aded81da48593" providerId="LiveId" clId="{B92D2B77-361F-455D-BBB9-8632DB823E50}" dt="2022-10-31T11:51:38.418" v="551" actId="1076"/>
          <ac:picMkLst>
            <pc:docMk/>
            <pc:sldMk cId="620394089" sldId="1192"/>
            <ac:picMk id="4098" creationId="{EF90D777-4AB9-FAF5-86DB-F631FE2925F3}"/>
          </ac:picMkLst>
        </pc:picChg>
      </pc:sldChg>
      <pc:sldChg chg="addSp delSp modSp add mod">
        <pc:chgData name="伊健 杜" userId="e69aded81da48593" providerId="LiveId" clId="{B92D2B77-361F-455D-BBB9-8632DB823E50}" dt="2022-10-31T16:36:05.046" v="4122"/>
        <pc:sldMkLst>
          <pc:docMk/>
          <pc:sldMk cId="608013632" sldId="1193"/>
        </pc:sldMkLst>
        <pc:spChg chg="mod">
          <ac:chgData name="伊健 杜" userId="e69aded81da48593" providerId="LiveId" clId="{B92D2B77-361F-455D-BBB9-8632DB823E50}" dt="2022-10-31T16:36:05.046" v="4122"/>
          <ac:spMkLst>
            <pc:docMk/>
            <pc:sldMk cId="608013632" sldId="1193"/>
            <ac:spMk id="6" creationId="{F83A6AC8-56F1-EB9E-DD47-C1CFF9753BBA}"/>
          </ac:spMkLst>
        </pc:spChg>
        <pc:spChg chg="mod">
          <ac:chgData name="伊健 杜" userId="e69aded81da48593" providerId="LiveId" clId="{B92D2B77-361F-455D-BBB9-8632DB823E50}" dt="2022-10-31T16:36:05.046" v="4122"/>
          <ac:spMkLst>
            <pc:docMk/>
            <pc:sldMk cId="608013632" sldId="1193"/>
            <ac:spMk id="7" creationId="{8A134A8E-94C3-0EE7-C065-45DB3136BA45}"/>
          </ac:spMkLst>
        </pc:spChg>
        <pc:picChg chg="del">
          <ac:chgData name="伊健 杜" userId="e69aded81da48593" providerId="LiveId" clId="{B92D2B77-361F-455D-BBB9-8632DB823E50}" dt="2022-10-31T11:51:47.471" v="555" actId="478"/>
          <ac:picMkLst>
            <pc:docMk/>
            <pc:sldMk cId="608013632" sldId="1193"/>
            <ac:picMk id="4098" creationId="{EF90D777-4AB9-FAF5-86DB-F631FE2925F3}"/>
          </ac:picMkLst>
        </pc:picChg>
        <pc:picChg chg="add mod">
          <ac:chgData name="伊健 杜" userId="e69aded81da48593" providerId="LiveId" clId="{B92D2B77-361F-455D-BBB9-8632DB823E50}" dt="2022-10-31T11:53:34.530" v="647" actId="1076"/>
          <ac:picMkLst>
            <pc:docMk/>
            <pc:sldMk cId="608013632" sldId="1193"/>
            <ac:picMk id="5122" creationId="{3576A272-F687-734B-A991-45F49B8C983C}"/>
          </ac:picMkLst>
        </pc:picChg>
      </pc:sldChg>
      <pc:sldChg chg="addSp delSp modSp add mod">
        <pc:chgData name="伊健 杜" userId="e69aded81da48593" providerId="LiveId" clId="{B92D2B77-361F-455D-BBB9-8632DB823E50}" dt="2022-10-31T16:36:05.046" v="4122"/>
        <pc:sldMkLst>
          <pc:docMk/>
          <pc:sldMk cId="3948998332" sldId="1194"/>
        </pc:sldMkLst>
        <pc:spChg chg="mod">
          <ac:chgData name="伊健 杜" userId="e69aded81da48593" providerId="LiveId" clId="{B92D2B77-361F-455D-BBB9-8632DB823E50}" dt="2022-10-31T16:36:05.046" v="4122"/>
          <ac:spMkLst>
            <pc:docMk/>
            <pc:sldMk cId="3948998332" sldId="1194"/>
            <ac:spMk id="2" creationId="{12464917-890F-049D-63D0-E94A7DE8B376}"/>
          </ac:spMkLst>
        </pc:spChg>
        <pc:picChg chg="add del mod">
          <ac:chgData name="伊健 杜" userId="e69aded81da48593" providerId="LiveId" clId="{B92D2B77-361F-455D-BBB9-8632DB823E50}" dt="2022-10-31T11:57:29.379" v="937" actId="478"/>
          <ac:picMkLst>
            <pc:docMk/>
            <pc:sldMk cId="3948998332" sldId="1194"/>
            <ac:picMk id="7170" creationId="{B6607492-546E-E52E-9CE4-40F2B2197193}"/>
          </ac:picMkLst>
        </pc:picChg>
        <pc:picChg chg="add del mod">
          <ac:chgData name="伊健 杜" userId="e69aded81da48593" providerId="LiveId" clId="{B92D2B77-361F-455D-BBB9-8632DB823E50}" dt="2022-10-31T11:57:32.540" v="940" actId="21"/>
          <ac:picMkLst>
            <pc:docMk/>
            <pc:sldMk cId="3948998332" sldId="1194"/>
            <ac:picMk id="7172" creationId="{979D065D-6FC8-A5BA-A5DB-8E634BA22DE9}"/>
          </ac:picMkLst>
        </pc:picChg>
      </pc:sldChg>
      <pc:sldChg chg="addSp delSp modSp add mod">
        <pc:chgData name="伊健 杜" userId="e69aded81da48593" providerId="LiveId" clId="{B92D2B77-361F-455D-BBB9-8632DB823E50}" dt="2022-10-31T16:36:05.046" v="4122"/>
        <pc:sldMkLst>
          <pc:docMk/>
          <pc:sldMk cId="248384475" sldId="1195"/>
        </pc:sldMkLst>
        <pc:spChg chg="add mod">
          <ac:chgData name="伊健 杜" userId="e69aded81da48593" providerId="LiveId" clId="{B92D2B77-361F-455D-BBB9-8632DB823E50}" dt="2022-10-31T16:36:05.046" v="4122"/>
          <ac:spMkLst>
            <pc:docMk/>
            <pc:sldMk cId="248384475" sldId="1195"/>
            <ac:spMk id="2" creationId="{0D53EC8F-E003-F224-729F-D44AAA79E444}"/>
          </ac:spMkLst>
        </pc:spChg>
        <pc:spChg chg="add mod">
          <ac:chgData name="伊健 杜" userId="e69aded81da48593" providerId="LiveId" clId="{B92D2B77-361F-455D-BBB9-8632DB823E50}" dt="2022-10-31T16:36:05.046" v="4122"/>
          <ac:spMkLst>
            <pc:docMk/>
            <pc:sldMk cId="248384475" sldId="1195"/>
            <ac:spMk id="3" creationId="{30C37BB5-0A10-6564-D5E9-930297EE9A9D}"/>
          </ac:spMkLst>
        </pc:spChg>
        <pc:spChg chg="mod">
          <ac:chgData name="伊健 杜" userId="e69aded81da48593" providerId="LiveId" clId="{B92D2B77-361F-455D-BBB9-8632DB823E50}" dt="2022-10-31T16:36:05.046" v="4122"/>
          <ac:spMkLst>
            <pc:docMk/>
            <pc:sldMk cId="248384475" sldId="1195"/>
            <ac:spMk id="6" creationId="{F83A6AC8-56F1-EB9E-DD47-C1CFF9753BBA}"/>
          </ac:spMkLst>
        </pc:spChg>
        <pc:spChg chg="mod ord">
          <ac:chgData name="伊健 杜" userId="e69aded81da48593" providerId="LiveId" clId="{B92D2B77-361F-455D-BBB9-8632DB823E50}" dt="2022-10-31T16:36:05.046" v="4122"/>
          <ac:spMkLst>
            <pc:docMk/>
            <pc:sldMk cId="248384475" sldId="1195"/>
            <ac:spMk id="7" creationId="{8A134A8E-94C3-0EE7-C065-45DB3136BA45}"/>
          </ac:spMkLst>
        </pc:spChg>
        <pc:picChg chg="del mod">
          <ac:chgData name="伊健 杜" userId="e69aded81da48593" providerId="LiveId" clId="{B92D2B77-361F-455D-BBB9-8632DB823E50}" dt="2022-10-31T11:54:07.576" v="651" actId="478"/>
          <ac:picMkLst>
            <pc:docMk/>
            <pc:sldMk cId="248384475" sldId="1195"/>
            <ac:picMk id="5122" creationId="{3576A272-F687-734B-A991-45F49B8C983C}"/>
          </ac:picMkLst>
        </pc:picChg>
        <pc:picChg chg="add mod">
          <ac:chgData name="伊健 杜" userId="e69aded81da48593" providerId="LiveId" clId="{B92D2B77-361F-455D-BBB9-8632DB823E50}" dt="2022-10-31T11:55:08.376" v="759" actId="1076"/>
          <ac:picMkLst>
            <pc:docMk/>
            <pc:sldMk cId="248384475" sldId="1195"/>
            <ac:picMk id="6146" creationId="{1E3B42CE-87E8-5098-525F-819A4A314ECE}"/>
          </ac:picMkLst>
        </pc:picChg>
      </pc:sldChg>
      <pc:sldChg chg="addSp modSp add mod">
        <pc:chgData name="伊健 杜" userId="e69aded81da48593" providerId="LiveId" clId="{B92D2B77-361F-455D-BBB9-8632DB823E50}" dt="2022-10-31T17:22:30.334" v="4152"/>
        <pc:sldMkLst>
          <pc:docMk/>
          <pc:sldMk cId="376007014" sldId="1196"/>
        </pc:sldMkLst>
        <pc:spChg chg="mod">
          <ac:chgData name="伊健 杜" userId="e69aded81da48593" providerId="LiveId" clId="{B92D2B77-361F-455D-BBB9-8632DB823E50}" dt="2022-10-31T16:36:05.046" v="4122"/>
          <ac:spMkLst>
            <pc:docMk/>
            <pc:sldMk cId="376007014" sldId="1196"/>
            <ac:spMk id="2" creationId="{12464917-890F-049D-63D0-E94A7DE8B376}"/>
          </ac:spMkLst>
        </pc:spChg>
        <pc:spChg chg="add mod">
          <ac:chgData name="伊健 杜" userId="e69aded81da48593" providerId="LiveId" clId="{B92D2B77-361F-455D-BBB9-8632DB823E50}" dt="2022-10-31T17:22:30.334" v="4152"/>
          <ac:spMkLst>
            <pc:docMk/>
            <pc:sldMk cId="376007014" sldId="1196"/>
            <ac:spMk id="4" creationId="{287C93B5-84E0-ECD7-360D-43F54ABE99D5}"/>
          </ac:spMkLst>
        </pc:spChg>
        <pc:picChg chg="add mod">
          <ac:chgData name="伊健 杜" userId="e69aded81da48593" providerId="LiveId" clId="{B92D2B77-361F-455D-BBB9-8632DB823E50}" dt="2022-10-31T11:57:36.451" v="943" actId="1076"/>
          <ac:picMkLst>
            <pc:docMk/>
            <pc:sldMk cId="376007014" sldId="1196"/>
            <ac:picMk id="3" creationId="{EB06E27D-4EB3-B2FA-E5F3-BEBD5AB3A44C}"/>
          </ac:picMkLst>
        </pc:picChg>
      </pc:sldChg>
      <pc:sldChg chg="addSp delSp modSp add mod">
        <pc:chgData name="伊健 杜" userId="e69aded81da48593" providerId="LiveId" clId="{B92D2B77-361F-455D-BBB9-8632DB823E50}" dt="2022-10-31T16:36:05.046" v="4122"/>
        <pc:sldMkLst>
          <pc:docMk/>
          <pc:sldMk cId="4038712685" sldId="1197"/>
        </pc:sldMkLst>
        <pc:spChg chg="mod">
          <ac:chgData name="伊健 杜" userId="e69aded81da48593" providerId="LiveId" clId="{B92D2B77-361F-455D-BBB9-8632DB823E50}" dt="2022-10-31T12:00:28.581" v="967" actId="20577"/>
          <ac:spMkLst>
            <pc:docMk/>
            <pc:sldMk cId="4038712685" sldId="1197"/>
            <ac:spMk id="6" creationId="{F83A6AC8-56F1-EB9E-DD47-C1CFF9753BBA}"/>
          </ac:spMkLst>
        </pc:spChg>
        <pc:spChg chg="mod">
          <ac:chgData name="伊健 杜" userId="e69aded81da48593" providerId="LiveId" clId="{B92D2B77-361F-455D-BBB9-8632DB823E50}" dt="2022-10-31T16:36:05.046" v="4122"/>
          <ac:spMkLst>
            <pc:docMk/>
            <pc:sldMk cId="4038712685" sldId="1197"/>
            <ac:spMk id="7" creationId="{8A134A8E-94C3-0EE7-C065-45DB3136BA45}"/>
          </ac:spMkLst>
        </pc:spChg>
        <pc:picChg chg="del">
          <ac:chgData name="伊健 杜" userId="e69aded81da48593" providerId="LiveId" clId="{B92D2B77-361F-455D-BBB9-8632DB823E50}" dt="2022-10-31T12:01:03.114" v="1043" actId="478"/>
          <ac:picMkLst>
            <pc:docMk/>
            <pc:sldMk cId="4038712685" sldId="1197"/>
            <ac:picMk id="4098" creationId="{EF90D777-4AB9-FAF5-86DB-F631FE2925F3}"/>
          </ac:picMkLst>
        </pc:picChg>
        <pc:picChg chg="add mod">
          <ac:chgData name="伊健 杜" userId="e69aded81da48593" providerId="LiveId" clId="{B92D2B77-361F-455D-BBB9-8632DB823E50}" dt="2022-10-31T12:01:30.225" v="1046" actId="1076"/>
          <ac:picMkLst>
            <pc:docMk/>
            <pc:sldMk cId="4038712685" sldId="1197"/>
            <ac:picMk id="8194" creationId="{186C2320-26AE-EA8D-04E0-6B41D4E6A1DC}"/>
          </ac:picMkLst>
        </pc:picChg>
      </pc:sldChg>
      <pc:sldChg chg="addSp delSp modSp add mod">
        <pc:chgData name="伊健 杜" userId="e69aded81da48593" providerId="LiveId" clId="{B92D2B77-361F-455D-BBB9-8632DB823E50}" dt="2022-10-31T16:36:05.046" v="4122"/>
        <pc:sldMkLst>
          <pc:docMk/>
          <pc:sldMk cId="2824224933" sldId="1198"/>
        </pc:sldMkLst>
        <pc:spChg chg="mod">
          <ac:chgData name="伊健 杜" userId="e69aded81da48593" providerId="LiveId" clId="{B92D2B77-361F-455D-BBB9-8632DB823E50}" dt="2022-10-31T16:36:05.046" v="4122"/>
          <ac:spMkLst>
            <pc:docMk/>
            <pc:sldMk cId="2824224933" sldId="1198"/>
            <ac:spMk id="7" creationId="{8A134A8E-94C3-0EE7-C065-45DB3136BA45}"/>
          </ac:spMkLst>
        </pc:spChg>
        <pc:picChg chg="del">
          <ac:chgData name="伊健 杜" userId="e69aded81da48593" providerId="LiveId" clId="{B92D2B77-361F-455D-BBB9-8632DB823E50}" dt="2022-10-31T12:02:30.565" v="1116" actId="478"/>
          <ac:picMkLst>
            <pc:docMk/>
            <pc:sldMk cId="2824224933" sldId="1198"/>
            <ac:picMk id="8194" creationId="{186C2320-26AE-EA8D-04E0-6B41D4E6A1DC}"/>
          </ac:picMkLst>
        </pc:picChg>
        <pc:picChg chg="add mod">
          <ac:chgData name="伊健 杜" userId="e69aded81da48593" providerId="LiveId" clId="{B92D2B77-361F-455D-BBB9-8632DB823E50}" dt="2022-10-31T12:02:49.514" v="1119" actId="1076"/>
          <ac:picMkLst>
            <pc:docMk/>
            <pc:sldMk cId="2824224933" sldId="1198"/>
            <ac:picMk id="10242" creationId="{40960D96-0F38-7376-4515-262893462F93}"/>
          </ac:picMkLst>
        </pc:picChg>
      </pc:sldChg>
      <pc:sldChg chg="addSp delSp modSp add mod">
        <pc:chgData name="伊健 杜" userId="e69aded81da48593" providerId="LiveId" clId="{B92D2B77-361F-455D-BBB9-8632DB823E50}" dt="2022-10-31T16:36:05.046" v="4122"/>
        <pc:sldMkLst>
          <pc:docMk/>
          <pc:sldMk cId="813897728" sldId="1199"/>
        </pc:sldMkLst>
        <pc:spChg chg="mod">
          <ac:chgData name="伊健 杜" userId="e69aded81da48593" providerId="LiveId" clId="{B92D2B77-361F-455D-BBB9-8632DB823E50}" dt="2022-10-31T16:36:05.046" v="4122"/>
          <ac:spMkLst>
            <pc:docMk/>
            <pc:sldMk cId="813897728" sldId="1199"/>
            <ac:spMk id="7" creationId="{8A134A8E-94C3-0EE7-C065-45DB3136BA45}"/>
          </ac:spMkLst>
        </pc:spChg>
        <pc:picChg chg="del">
          <ac:chgData name="伊健 杜" userId="e69aded81da48593" providerId="LiveId" clId="{B92D2B77-361F-455D-BBB9-8632DB823E50}" dt="2022-10-31T12:04:24.593" v="1239" actId="478"/>
          <ac:picMkLst>
            <pc:docMk/>
            <pc:sldMk cId="813897728" sldId="1199"/>
            <ac:picMk id="10242" creationId="{40960D96-0F38-7376-4515-262893462F93}"/>
          </ac:picMkLst>
        </pc:picChg>
        <pc:picChg chg="add mod">
          <ac:chgData name="伊健 杜" userId="e69aded81da48593" providerId="LiveId" clId="{B92D2B77-361F-455D-BBB9-8632DB823E50}" dt="2022-10-31T12:04:45.630" v="1242" actId="1076"/>
          <ac:picMkLst>
            <pc:docMk/>
            <pc:sldMk cId="813897728" sldId="1199"/>
            <ac:picMk id="11266" creationId="{67E4C09E-74AF-8920-27A5-8BE133AFE363}"/>
          </ac:picMkLst>
        </pc:picChg>
      </pc:sldChg>
      <pc:sldChg chg="addSp delSp modSp new mod">
        <pc:chgData name="伊健 杜" userId="e69aded81da48593" providerId="LiveId" clId="{B92D2B77-361F-455D-BBB9-8632DB823E50}" dt="2022-11-01T06:37:24.740" v="4255" actId="478"/>
        <pc:sldMkLst>
          <pc:docMk/>
          <pc:sldMk cId="880918612" sldId="1200"/>
        </pc:sldMkLst>
        <pc:spChg chg="mod">
          <ac:chgData name="伊健 杜" userId="e69aded81da48593" providerId="LiveId" clId="{B92D2B77-361F-455D-BBB9-8632DB823E50}" dt="2022-10-31T16:36:05.046" v="4122"/>
          <ac:spMkLst>
            <pc:docMk/>
            <pc:sldMk cId="880918612" sldId="1200"/>
            <ac:spMk id="2" creationId="{A077B8D3-F798-8D81-EBDC-81D631D3EFF8}"/>
          </ac:spMkLst>
        </pc:spChg>
        <pc:spChg chg="del">
          <ac:chgData name="伊健 杜" userId="e69aded81da48593" providerId="LiveId" clId="{B92D2B77-361F-455D-BBB9-8632DB823E50}" dt="2022-10-31T12:04:52.490" v="1243" actId="478"/>
          <ac:spMkLst>
            <pc:docMk/>
            <pc:sldMk cId="880918612" sldId="1200"/>
            <ac:spMk id="3" creationId="{659E59D3-D129-A9FC-777B-3D5F2C794C24}"/>
          </ac:spMkLst>
        </pc:spChg>
        <pc:inkChg chg="add del">
          <ac:chgData name="伊健 杜" userId="e69aded81da48593" providerId="LiveId" clId="{B92D2B77-361F-455D-BBB9-8632DB823E50}" dt="2022-11-01T06:37:24.740" v="4255" actId="478"/>
          <ac:inkMkLst>
            <pc:docMk/>
            <pc:sldMk cId="880918612" sldId="1200"/>
            <ac:inkMk id="3" creationId="{651B9026-D37C-F380-7284-D661CCF56C22}"/>
          </ac:inkMkLst>
        </pc:inkChg>
      </pc:sldChg>
      <pc:sldChg chg="addSp modSp add mod">
        <pc:chgData name="伊健 杜" userId="e69aded81da48593" providerId="LiveId" clId="{B92D2B77-361F-455D-BBB9-8632DB823E50}" dt="2022-10-31T17:32:31.194" v="4153"/>
        <pc:sldMkLst>
          <pc:docMk/>
          <pc:sldMk cId="1933900340" sldId="1201"/>
        </pc:sldMkLst>
        <pc:spChg chg="mod">
          <ac:chgData name="伊健 杜" userId="e69aded81da48593" providerId="LiveId" clId="{B92D2B77-361F-455D-BBB9-8632DB823E50}" dt="2022-10-31T16:36:05.046" v="4122"/>
          <ac:spMkLst>
            <pc:docMk/>
            <pc:sldMk cId="1933900340" sldId="1201"/>
            <ac:spMk id="2" creationId="{A077B8D3-F798-8D81-EBDC-81D631D3EFF8}"/>
          </ac:spMkLst>
        </pc:spChg>
        <pc:picChg chg="add mod">
          <ac:chgData name="伊健 杜" userId="e69aded81da48593" providerId="LiveId" clId="{B92D2B77-361F-455D-BBB9-8632DB823E50}" dt="2022-10-31T12:22:46.456" v="1891" actId="1076"/>
          <ac:picMkLst>
            <pc:docMk/>
            <pc:sldMk cId="1933900340" sldId="1201"/>
            <ac:picMk id="15362" creationId="{57B773E3-E871-2D2B-AB97-15C60F176A13}"/>
          </ac:picMkLst>
        </pc:picChg>
        <pc:inkChg chg="add">
          <ac:chgData name="伊健 杜" userId="e69aded81da48593" providerId="LiveId" clId="{B92D2B77-361F-455D-BBB9-8632DB823E50}" dt="2022-10-31T17:32:31.194" v="4153"/>
          <ac:inkMkLst>
            <pc:docMk/>
            <pc:sldMk cId="1933900340" sldId="1201"/>
            <ac:inkMk id="3" creationId="{0FF3D509-76F1-A277-3BA3-FEE152307E48}"/>
          </ac:inkMkLst>
        </pc:inkChg>
      </pc:sldChg>
      <pc:sldChg chg="addSp delSp modSp add mod">
        <pc:chgData name="伊健 杜" userId="e69aded81da48593" providerId="LiveId" clId="{B92D2B77-361F-455D-BBB9-8632DB823E50}" dt="2022-10-31T16:36:05.046" v="4122"/>
        <pc:sldMkLst>
          <pc:docMk/>
          <pc:sldMk cId="3321005890" sldId="1202"/>
        </pc:sldMkLst>
        <pc:spChg chg="add mod">
          <ac:chgData name="伊健 杜" userId="e69aded81da48593" providerId="LiveId" clId="{B92D2B77-361F-455D-BBB9-8632DB823E50}" dt="2022-10-31T12:21:18.079" v="1811" actId="1076"/>
          <ac:spMkLst>
            <pc:docMk/>
            <pc:sldMk cId="3321005890" sldId="1202"/>
            <ac:spMk id="2" creationId="{75506E47-C72A-6810-D367-E855A0EEF6C0}"/>
          </ac:spMkLst>
        </pc:spChg>
        <pc:spChg chg="add del mod">
          <ac:chgData name="伊健 杜" userId="e69aded81da48593" providerId="LiveId" clId="{B92D2B77-361F-455D-BBB9-8632DB823E50}" dt="2022-10-31T12:21:15.440" v="1810" actId="478"/>
          <ac:spMkLst>
            <pc:docMk/>
            <pc:sldMk cId="3321005890" sldId="1202"/>
            <ac:spMk id="3" creationId="{53B5C902-5822-7D27-85D3-9CE0E8F2A72D}"/>
          </ac:spMkLst>
        </pc:spChg>
        <pc:spChg chg="add del mod">
          <ac:chgData name="伊健 杜" userId="e69aded81da48593" providerId="LiveId" clId="{B92D2B77-361F-455D-BBB9-8632DB823E50}" dt="2022-10-31T12:21:15.440" v="1810" actId="478"/>
          <ac:spMkLst>
            <pc:docMk/>
            <pc:sldMk cId="3321005890" sldId="1202"/>
            <ac:spMk id="4" creationId="{FCA42912-892D-7750-1216-198B678DF241}"/>
          </ac:spMkLst>
        </pc:spChg>
        <pc:spChg chg="add del mod">
          <ac:chgData name="伊健 杜" userId="e69aded81da48593" providerId="LiveId" clId="{B92D2B77-361F-455D-BBB9-8632DB823E50}" dt="2022-10-31T12:17:30.689" v="1742" actId="478"/>
          <ac:spMkLst>
            <pc:docMk/>
            <pc:sldMk cId="3321005890" sldId="1202"/>
            <ac:spMk id="5" creationId="{12620C6C-C9E3-4178-267F-0C461BD39452}"/>
          </ac:spMkLst>
        </pc:spChg>
        <pc:spChg chg="del mod">
          <ac:chgData name="伊健 杜" userId="e69aded81da48593" providerId="LiveId" clId="{B92D2B77-361F-455D-BBB9-8632DB823E50}" dt="2022-10-31T12:15:18.727" v="1717" actId="478"/>
          <ac:spMkLst>
            <pc:docMk/>
            <pc:sldMk cId="3321005890" sldId="1202"/>
            <ac:spMk id="6" creationId="{F83A6AC8-56F1-EB9E-DD47-C1CFF9753BBA}"/>
          </ac:spMkLst>
        </pc:spChg>
        <pc:spChg chg="mod">
          <ac:chgData name="伊健 杜" userId="e69aded81da48593" providerId="LiveId" clId="{B92D2B77-361F-455D-BBB9-8632DB823E50}" dt="2022-10-31T16:36:05.046" v="4122"/>
          <ac:spMkLst>
            <pc:docMk/>
            <pc:sldMk cId="3321005890" sldId="1202"/>
            <ac:spMk id="7" creationId="{8A134A8E-94C3-0EE7-C065-45DB3136BA45}"/>
          </ac:spMkLst>
        </pc:spChg>
        <pc:spChg chg="add del mod">
          <ac:chgData name="伊健 杜" userId="e69aded81da48593" providerId="LiveId" clId="{B92D2B77-361F-455D-BBB9-8632DB823E50}" dt="2022-10-31T12:21:15.440" v="1810" actId="478"/>
          <ac:spMkLst>
            <pc:docMk/>
            <pc:sldMk cId="3321005890" sldId="1202"/>
            <ac:spMk id="8" creationId="{C050F257-1F07-767A-446A-4B5A3787F62B}"/>
          </ac:spMkLst>
        </pc:spChg>
        <pc:spChg chg="add del mod">
          <ac:chgData name="伊健 杜" userId="e69aded81da48593" providerId="LiveId" clId="{B92D2B77-361F-455D-BBB9-8632DB823E50}" dt="2022-10-31T12:21:15.440" v="1810" actId="478"/>
          <ac:spMkLst>
            <pc:docMk/>
            <pc:sldMk cId="3321005890" sldId="1202"/>
            <ac:spMk id="9" creationId="{F46E3557-0003-D51B-30BF-F9703289A051}"/>
          </ac:spMkLst>
        </pc:spChg>
        <pc:spChg chg="add del mod">
          <ac:chgData name="伊健 杜" userId="e69aded81da48593" providerId="LiveId" clId="{B92D2B77-361F-455D-BBB9-8632DB823E50}" dt="2022-10-31T12:21:15.440" v="1810" actId="478"/>
          <ac:spMkLst>
            <pc:docMk/>
            <pc:sldMk cId="3321005890" sldId="1202"/>
            <ac:spMk id="10" creationId="{ABE0FB13-2251-EC83-DBAF-FEB6A0CFF435}"/>
          </ac:spMkLst>
        </pc:spChg>
        <pc:spChg chg="add del mod">
          <ac:chgData name="伊健 杜" userId="e69aded81da48593" providerId="LiveId" clId="{B92D2B77-361F-455D-BBB9-8632DB823E50}" dt="2022-10-31T12:21:15.440" v="1810" actId="478"/>
          <ac:spMkLst>
            <pc:docMk/>
            <pc:sldMk cId="3321005890" sldId="1202"/>
            <ac:spMk id="11" creationId="{53107AFD-BD2D-3B1C-99EA-C57F56320D1B}"/>
          </ac:spMkLst>
        </pc:spChg>
      </pc:sldChg>
      <pc:sldChg chg="addSp delSp modSp add mod">
        <pc:chgData name="伊健 杜" userId="e69aded81da48593" providerId="LiveId" clId="{B92D2B77-361F-455D-BBB9-8632DB823E50}" dt="2022-10-31T16:36:05.046" v="4122"/>
        <pc:sldMkLst>
          <pc:docMk/>
          <pc:sldMk cId="2018195363" sldId="1203"/>
        </pc:sldMkLst>
        <pc:spChg chg="add mod">
          <ac:chgData name="伊健 杜" userId="e69aded81da48593" providerId="LiveId" clId="{B92D2B77-361F-455D-BBB9-8632DB823E50}" dt="2022-10-31T12:21:10.729" v="1809" actId="1076"/>
          <ac:spMkLst>
            <pc:docMk/>
            <pc:sldMk cId="2018195363" sldId="1203"/>
            <ac:spMk id="2" creationId="{8233F895-3513-13B1-80BF-00C53FA9D511}"/>
          </ac:spMkLst>
        </pc:spChg>
        <pc:spChg chg="add del mod">
          <ac:chgData name="伊健 杜" userId="e69aded81da48593" providerId="LiveId" clId="{B92D2B77-361F-455D-BBB9-8632DB823E50}" dt="2022-10-31T12:21:07.216" v="1807" actId="478"/>
          <ac:spMkLst>
            <pc:docMk/>
            <pc:sldMk cId="2018195363" sldId="1203"/>
            <ac:spMk id="3" creationId="{0103D015-B801-58F7-3026-F7C77AC84CBE}"/>
          </ac:spMkLst>
        </pc:spChg>
        <pc:spChg chg="add del mod">
          <ac:chgData name="伊健 杜" userId="e69aded81da48593" providerId="LiveId" clId="{B92D2B77-361F-455D-BBB9-8632DB823E50}" dt="2022-10-31T12:21:07.216" v="1807" actId="478"/>
          <ac:spMkLst>
            <pc:docMk/>
            <pc:sldMk cId="2018195363" sldId="1203"/>
            <ac:spMk id="4" creationId="{66EF356C-FBC6-2215-1F24-96A81A60C4C1}"/>
          </ac:spMkLst>
        </pc:spChg>
        <pc:spChg chg="add del mod">
          <ac:chgData name="伊健 杜" userId="e69aded81da48593" providerId="LiveId" clId="{B92D2B77-361F-455D-BBB9-8632DB823E50}" dt="2022-10-31T12:21:07.216" v="1807" actId="478"/>
          <ac:spMkLst>
            <pc:docMk/>
            <pc:sldMk cId="2018195363" sldId="1203"/>
            <ac:spMk id="5" creationId="{B15D5116-BE59-16A6-131B-145BB3934063}"/>
          </ac:spMkLst>
        </pc:spChg>
        <pc:spChg chg="del mod">
          <ac:chgData name="伊健 杜" userId="e69aded81da48593" providerId="LiveId" clId="{B92D2B77-361F-455D-BBB9-8632DB823E50}" dt="2022-10-31T12:20:27.735" v="1798" actId="478"/>
          <ac:spMkLst>
            <pc:docMk/>
            <pc:sldMk cId="2018195363" sldId="1203"/>
            <ac:spMk id="6" creationId="{F83A6AC8-56F1-EB9E-DD47-C1CFF9753BBA}"/>
          </ac:spMkLst>
        </pc:spChg>
        <pc:spChg chg="mod">
          <ac:chgData name="伊健 杜" userId="e69aded81da48593" providerId="LiveId" clId="{B92D2B77-361F-455D-BBB9-8632DB823E50}" dt="2022-10-31T16:36:05.046" v="4122"/>
          <ac:spMkLst>
            <pc:docMk/>
            <pc:sldMk cId="2018195363" sldId="1203"/>
            <ac:spMk id="7" creationId="{8A134A8E-94C3-0EE7-C065-45DB3136BA45}"/>
          </ac:spMkLst>
        </pc:spChg>
        <pc:spChg chg="add del mod">
          <ac:chgData name="伊健 杜" userId="e69aded81da48593" providerId="LiveId" clId="{B92D2B77-361F-455D-BBB9-8632DB823E50}" dt="2022-10-31T12:21:09.083" v="1808" actId="478"/>
          <ac:spMkLst>
            <pc:docMk/>
            <pc:sldMk cId="2018195363" sldId="1203"/>
            <ac:spMk id="8" creationId="{E111686E-4AE4-49F9-5C95-50CE8A0C9415}"/>
          </ac:spMkLst>
        </pc:spChg>
        <pc:spChg chg="add del mod">
          <ac:chgData name="伊健 杜" userId="e69aded81da48593" providerId="LiveId" clId="{B92D2B77-361F-455D-BBB9-8632DB823E50}" dt="2022-10-31T12:21:07.216" v="1807" actId="478"/>
          <ac:spMkLst>
            <pc:docMk/>
            <pc:sldMk cId="2018195363" sldId="1203"/>
            <ac:spMk id="9" creationId="{FCB8B0BB-6386-D7C3-64B9-216EBFB33BF0}"/>
          </ac:spMkLst>
        </pc:spChg>
        <pc:spChg chg="add del mod">
          <ac:chgData name="伊健 杜" userId="e69aded81da48593" providerId="LiveId" clId="{B92D2B77-361F-455D-BBB9-8632DB823E50}" dt="2022-10-31T12:21:07.216" v="1807" actId="478"/>
          <ac:spMkLst>
            <pc:docMk/>
            <pc:sldMk cId="2018195363" sldId="1203"/>
            <ac:spMk id="10" creationId="{D95FDCE6-6933-617D-9953-5361E1EBC811}"/>
          </ac:spMkLst>
        </pc:spChg>
        <pc:picChg chg="del">
          <ac:chgData name="伊健 杜" userId="e69aded81da48593" providerId="LiveId" clId="{B92D2B77-361F-455D-BBB9-8632DB823E50}" dt="2022-10-31T12:10:30.772" v="1678" actId="478"/>
          <ac:picMkLst>
            <pc:docMk/>
            <pc:sldMk cId="2018195363" sldId="1203"/>
            <ac:picMk id="8194" creationId="{186C2320-26AE-EA8D-04E0-6B41D4E6A1DC}"/>
          </ac:picMkLst>
        </pc:picChg>
        <pc:picChg chg="add mod">
          <ac:chgData name="伊健 杜" userId="e69aded81da48593" providerId="LiveId" clId="{B92D2B77-361F-455D-BBB9-8632DB823E50}" dt="2022-10-31T12:20:41.167" v="1801" actId="1076"/>
          <ac:picMkLst>
            <pc:docMk/>
            <pc:sldMk cId="2018195363" sldId="1203"/>
            <ac:picMk id="12290" creationId="{AE0153AC-2043-1B47-E564-B354168CB519}"/>
          </ac:picMkLst>
        </pc:picChg>
      </pc:sldChg>
      <pc:sldChg chg="addSp delSp modSp add mod">
        <pc:chgData name="伊健 杜" userId="e69aded81da48593" providerId="LiveId" clId="{B92D2B77-361F-455D-BBB9-8632DB823E50}" dt="2022-10-31T12:21:02.555" v="1805" actId="1076"/>
        <pc:sldMkLst>
          <pc:docMk/>
          <pc:sldMk cId="3351977639" sldId="1204"/>
        </pc:sldMkLst>
        <pc:spChg chg="add mod">
          <ac:chgData name="伊健 杜" userId="e69aded81da48593" providerId="LiveId" clId="{B92D2B77-361F-455D-BBB9-8632DB823E50}" dt="2022-10-31T12:21:02.555" v="1805" actId="1076"/>
          <ac:spMkLst>
            <pc:docMk/>
            <pc:sldMk cId="3351977639" sldId="1204"/>
            <ac:spMk id="2" creationId="{57F5F917-3856-C813-DFEE-14D602FC916B}"/>
          </ac:spMkLst>
        </pc:spChg>
        <pc:spChg chg="add del mod">
          <ac:chgData name="伊健 杜" userId="e69aded81da48593" providerId="LiveId" clId="{B92D2B77-361F-455D-BBB9-8632DB823E50}" dt="2022-10-31T12:21:00.267" v="1804" actId="478"/>
          <ac:spMkLst>
            <pc:docMk/>
            <pc:sldMk cId="3351977639" sldId="1204"/>
            <ac:spMk id="3" creationId="{644F793B-4E49-9615-915D-804F7373F1C8}"/>
          </ac:spMkLst>
        </pc:spChg>
        <pc:spChg chg="add del mod">
          <ac:chgData name="伊健 杜" userId="e69aded81da48593" providerId="LiveId" clId="{B92D2B77-361F-455D-BBB9-8632DB823E50}" dt="2022-10-31T12:21:00.267" v="1804" actId="478"/>
          <ac:spMkLst>
            <pc:docMk/>
            <pc:sldMk cId="3351977639" sldId="1204"/>
            <ac:spMk id="4" creationId="{F4A0447F-BD83-48DF-976A-25BE7437CDB3}"/>
          </ac:spMkLst>
        </pc:spChg>
        <pc:spChg chg="add del mod">
          <ac:chgData name="伊健 杜" userId="e69aded81da48593" providerId="LiveId" clId="{B92D2B77-361F-455D-BBB9-8632DB823E50}" dt="2022-10-31T12:21:00.267" v="1804" actId="478"/>
          <ac:spMkLst>
            <pc:docMk/>
            <pc:sldMk cId="3351977639" sldId="1204"/>
            <ac:spMk id="5" creationId="{30C53C03-3F6F-627F-35CD-58490D8A84D8}"/>
          </ac:spMkLst>
        </pc:spChg>
        <pc:spChg chg="del">
          <ac:chgData name="伊健 杜" userId="e69aded81da48593" providerId="LiveId" clId="{B92D2B77-361F-455D-BBB9-8632DB823E50}" dt="2022-10-31T12:20:45.366" v="1802" actId="478"/>
          <ac:spMkLst>
            <pc:docMk/>
            <pc:sldMk cId="3351977639" sldId="1204"/>
            <ac:spMk id="6" creationId="{F83A6AC8-56F1-EB9E-DD47-C1CFF9753BBA}"/>
          </ac:spMkLst>
        </pc:spChg>
        <pc:spChg chg="del mod">
          <ac:chgData name="伊健 杜" userId="e69aded81da48593" providerId="LiveId" clId="{B92D2B77-361F-455D-BBB9-8632DB823E50}" dt="2022-10-31T12:13:46.698" v="1699" actId="478"/>
          <ac:spMkLst>
            <pc:docMk/>
            <pc:sldMk cId="3351977639" sldId="1204"/>
            <ac:spMk id="7" creationId="{8A134A8E-94C3-0EE7-C065-45DB3136BA45}"/>
          </ac:spMkLst>
        </pc:spChg>
        <pc:spChg chg="add del mod">
          <ac:chgData name="伊健 杜" userId="e69aded81da48593" providerId="LiveId" clId="{B92D2B77-361F-455D-BBB9-8632DB823E50}" dt="2022-10-31T12:21:00.267" v="1804" actId="478"/>
          <ac:spMkLst>
            <pc:docMk/>
            <pc:sldMk cId="3351977639" sldId="1204"/>
            <ac:spMk id="8" creationId="{3582B4EC-98A6-BD31-98E9-244DF709717E}"/>
          </ac:spMkLst>
        </pc:spChg>
        <pc:spChg chg="add del mod">
          <ac:chgData name="伊健 杜" userId="e69aded81da48593" providerId="LiveId" clId="{B92D2B77-361F-455D-BBB9-8632DB823E50}" dt="2022-10-31T12:21:00.267" v="1804" actId="478"/>
          <ac:spMkLst>
            <pc:docMk/>
            <pc:sldMk cId="3351977639" sldId="1204"/>
            <ac:spMk id="9" creationId="{306D7DD6-AF5F-5D19-22F2-FD9D5DF91A2C}"/>
          </ac:spMkLst>
        </pc:spChg>
        <pc:spChg chg="add del mod">
          <ac:chgData name="伊健 杜" userId="e69aded81da48593" providerId="LiveId" clId="{B92D2B77-361F-455D-BBB9-8632DB823E50}" dt="2022-10-31T12:21:00.267" v="1804" actId="478"/>
          <ac:spMkLst>
            <pc:docMk/>
            <pc:sldMk cId="3351977639" sldId="1204"/>
            <ac:spMk id="10" creationId="{86348D7E-49E0-3CE9-265A-FB3E8D1769EA}"/>
          </ac:spMkLst>
        </pc:spChg>
        <pc:picChg chg="del">
          <ac:chgData name="伊健 杜" userId="e69aded81da48593" providerId="LiveId" clId="{B92D2B77-361F-455D-BBB9-8632DB823E50}" dt="2022-10-31T12:13:47.104" v="1700" actId="478"/>
          <ac:picMkLst>
            <pc:docMk/>
            <pc:sldMk cId="3351977639" sldId="1204"/>
            <ac:picMk id="12290" creationId="{AE0153AC-2043-1B47-E564-B354168CB519}"/>
          </ac:picMkLst>
        </pc:picChg>
        <pc:picChg chg="add mod">
          <ac:chgData name="伊健 杜" userId="e69aded81da48593" providerId="LiveId" clId="{B92D2B77-361F-455D-BBB9-8632DB823E50}" dt="2022-10-31T12:13:51.607" v="1704" actId="1076"/>
          <ac:picMkLst>
            <pc:docMk/>
            <pc:sldMk cId="3351977639" sldId="1204"/>
            <ac:picMk id="14338" creationId="{7E7F40E9-128A-0D75-8D40-4FFCCD2CAE6D}"/>
          </ac:picMkLst>
        </pc:picChg>
      </pc:sldChg>
      <pc:sldChg chg="addSp delSp modSp add mod">
        <pc:chgData name="伊健 杜" userId="e69aded81da48593" providerId="LiveId" clId="{B92D2B77-361F-455D-BBB9-8632DB823E50}" dt="2022-11-01T06:37:41.962" v="4284"/>
        <pc:sldMkLst>
          <pc:docMk/>
          <pc:sldMk cId="3966239167" sldId="1205"/>
        </pc:sldMkLst>
        <pc:spChg chg="mod">
          <ac:chgData name="伊健 杜" userId="e69aded81da48593" providerId="LiveId" clId="{B92D2B77-361F-455D-BBB9-8632DB823E50}" dt="2022-10-31T12:25:38.563" v="1968" actId="1076"/>
          <ac:spMkLst>
            <pc:docMk/>
            <pc:sldMk cId="3966239167" sldId="1205"/>
            <ac:spMk id="2" creationId="{A077B8D3-F798-8D81-EBDC-81D631D3EFF8}"/>
          </ac:spMkLst>
        </pc:spChg>
        <pc:spChg chg="add mod">
          <ac:chgData name="伊健 杜" userId="e69aded81da48593" providerId="LiveId" clId="{B92D2B77-361F-455D-BBB9-8632DB823E50}" dt="2022-11-01T06:37:41.962" v="4284"/>
          <ac:spMkLst>
            <pc:docMk/>
            <pc:sldMk cId="3966239167" sldId="1205"/>
            <ac:spMk id="3" creationId="{A4DD24E0-A683-C26C-6BEF-30B88A5DDD47}"/>
          </ac:spMkLst>
        </pc:spChg>
        <pc:picChg chg="del">
          <ac:chgData name="伊健 杜" userId="e69aded81da48593" providerId="LiveId" clId="{B92D2B77-361F-455D-BBB9-8632DB823E50}" dt="2022-10-31T12:22:49.433" v="1893" actId="478"/>
          <ac:picMkLst>
            <pc:docMk/>
            <pc:sldMk cId="3966239167" sldId="1205"/>
            <ac:picMk id="15362" creationId="{57B773E3-E871-2D2B-AB97-15C60F176A13}"/>
          </ac:picMkLst>
        </pc:picChg>
        <pc:picChg chg="add mod">
          <ac:chgData name="伊健 杜" userId="e69aded81da48593" providerId="LiveId" clId="{B92D2B77-361F-455D-BBB9-8632DB823E50}" dt="2022-10-31T12:24:08.315" v="1931" actId="1076"/>
          <ac:picMkLst>
            <pc:docMk/>
            <pc:sldMk cId="3966239167" sldId="1205"/>
            <ac:picMk id="16386" creationId="{3873D6D6-1081-6879-E078-94D65F4A7A92}"/>
          </ac:picMkLst>
        </pc:picChg>
      </pc:sldChg>
      <pc:sldChg chg="addSp delSp modSp add mod">
        <pc:chgData name="伊健 杜" userId="e69aded81da48593" providerId="LiveId" clId="{B92D2B77-361F-455D-BBB9-8632DB823E50}" dt="2022-10-31T16:36:05.046" v="4122"/>
        <pc:sldMkLst>
          <pc:docMk/>
          <pc:sldMk cId="3806668738" sldId="1206"/>
        </pc:sldMkLst>
        <pc:spChg chg="mod">
          <ac:chgData name="伊健 杜" userId="e69aded81da48593" providerId="LiveId" clId="{B92D2B77-361F-455D-BBB9-8632DB823E50}" dt="2022-10-31T16:36:05.046" v="4122"/>
          <ac:spMkLst>
            <pc:docMk/>
            <pc:sldMk cId="3806668738" sldId="1206"/>
            <ac:spMk id="2" creationId="{A077B8D3-F798-8D81-EBDC-81D631D3EFF8}"/>
          </ac:spMkLst>
        </pc:spChg>
        <pc:spChg chg="add mod">
          <ac:chgData name="伊健 杜" userId="e69aded81da48593" providerId="LiveId" clId="{B92D2B77-361F-455D-BBB9-8632DB823E50}" dt="2022-10-31T16:36:05.046" v="4122"/>
          <ac:spMkLst>
            <pc:docMk/>
            <pc:sldMk cId="3806668738" sldId="1206"/>
            <ac:spMk id="5" creationId="{67B55667-A8DF-1895-0B7A-9F1E13277C51}"/>
          </ac:spMkLst>
        </pc:spChg>
        <pc:spChg chg="add mod">
          <ac:chgData name="伊健 杜" userId="e69aded81da48593" providerId="LiveId" clId="{B92D2B77-361F-455D-BBB9-8632DB823E50}" dt="2022-10-31T12:29:32.494" v="2054" actId="13822"/>
          <ac:spMkLst>
            <pc:docMk/>
            <pc:sldMk cId="3806668738" sldId="1206"/>
            <ac:spMk id="6" creationId="{FA035A98-90F3-FB0E-0445-62EC344369FB}"/>
          </ac:spMkLst>
        </pc:spChg>
        <pc:spChg chg="add mod">
          <ac:chgData name="伊健 杜" userId="e69aded81da48593" providerId="LiveId" clId="{B92D2B77-361F-455D-BBB9-8632DB823E50}" dt="2022-10-31T12:30:13.739" v="2064" actId="1076"/>
          <ac:spMkLst>
            <pc:docMk/>
            <pc:sldMk cId="3806668738" sldId="1206"/>
            <ac:spMk id="7" creationId="{F4EF98B2-CC82-B1F7-7A97-1CB663DC96E9}"/>
          </ac:spMkLst>
        </pc:spChg>
        <pc:spChg chg="add mod">
          <ac:chgData name="伊健 杜" userId="e69aded81da48593" providerId="LiveId" clId="{B92D2B77-361F-455D-BBB9-8632DB823E50}" dt="2022-10-31T16:36:05.046" v="4122"/>
          <ac:spMkLst>
            <pc:docMk/>
            <pc:sldMk cId="3806668738" sldId="1206"/>
            <ac:spMk id="8" creationId="{0A36EE6D-1B73-3864-E4B0-7E722EE3F271}"/>
          </ac:spMkLst>
        </pc:spChg>
        <pc:picChg chg="add mod">
          <ac:chgData name="伊健 杜" userId="e69aded81da48593" providerId="LiveId" clId="{B92D2B77-361F-455D-BBB9-8632DB823E50}" dt="2022-10-31T12:30:09.476" v="2061" actId="1076"/>
          <ac:picMkLst>
            <pc:docMk/>
            <pc:sldMk cId="3806668738" sldId="1206"/>
            <ac:picMk id="4" creationId="{E7A5363E-903B-E55C-69E5-9009561024DC}"/>
          </ac:picMkLst>
        </pc:picChg>
        <pc:picChg chg="del">
          <ac:chgData name="伊健 杜" userId="e69aded81da48593" providerId="LiveId" clId="{B92D2B77-361F-455D-BBB9-8632DB823E50}" dt="2022-10-31T12:28:51.441" v="2001" actId="478"/>
          <ac:picMkLst>
            <pc:docMk/>
            <pc:sldMk cId="3806668738" sldId="1206"/>
            <ac:picMk id="15362" creationId="{57B773E3-E871-2D2B-AB97-15C60F176A13}"/>
          </ac:picMkLst>
        </pc:picChg>
        <pc:picChg chg="add mod">
          <ac:chgData name="伊健 杜" userId="e69aded81da48593" providerId="LiveId" clId="{B92D2B77-361F-455D-BBB9-8632DB823E50}" dt="2022-10-31T12:31:10.935" v="2098" actId="1076"/>
          <ac:picMkLst>
            <pc:docMk/>
            <pc:sldMk cId="3806668738" sldId="1206"/>
            <ac:picMk id="17410" creationId="{42DA6F1B-9287-7D51-4AD8-95C03BCFB535}"/>
          </ac:picMkLst>
        </pc:picChg>
      </pc:sldChg>
      <pc:sldChg chg="delSp modSp new mod">
        <pc:chgData name="伊健 杜" userId="e69aded81da48593" providerId="LiveId" clId="{B92D2B77-361F-455D-BBB9-8632DB823E50}" dt="2022-10-31T12:31:37.831" v="2169" actId="20577"/>
        <pc:sldMkLst>
          <pc:docMk/>
          <pc:sldMk cId="2798968364" sldId="1207"/>
        </pc:sldMkLst>
        <pc:spChg chg="mod">
          <ac:chgData name="伊健 杜" userId="e69aded81da48593" providerId="LiveId" clId="{B92D2B77-361F-455D-BBB9-8632DB823E50}" dt="2022-10-31T12:31:37.831" v="2169" actId="20577"/>
          <ac:spMkLst>
            <pc:docMk/>
            <pc:sldMk cId="2798968364" sldId="1207"/>
            <ac:spMk id="2" creationId="{85A158BE-CD22-1C0E-CE79-38ABC6435697}"/>
          </ac:spMkLst>
        </pc:spChg>
        <pc:spChg chg="del">
          <ac:chgData name="伊健 杜" userId="e69aded81da48593" providerId="LiveId" clId="{B92D2B77-361F-455D-BBB9-8632DB823E50}" dt="2022-10-31T12:31:21.925" v="2100" actId="478"/>
          <ac:spMkLst>
            <pc:docMk/>
            <pc:sldMk cId="2798968364" sldId="1207"/>
            <ac:spMk id="3" creationId="{7163C523-3F81-DBA3-A10C-DC335DCC973E}"/>
          </ac:spMkLst>
        </pc:spChg>
      </pc:sldChg>
      <pc:sldChg chg="addSp delSp modSp add mod">
        <pc:chgData name="伊健 杜" userId="e69aded81da48593" providerId="LiveId" clId="{B92D2B77-361F-455D-BBB9-8632DB823E50}" dt="2022-10-31T16:36:05.046" v="4122"/>
        <pc:sldMkLst>
          <pc:docMk/>
          <pc:sldMk cId="916981999" sldId="1208"/>
        </pc:sldMkLst>
        <pc:spChg chg="mod">
          <ac:chgData name="伊健 杜" userId="e69aded81da48593" providerId="LiveId" clId="{B92D2B77-361F-455D-BBB9-8632DB823E50}" dt="2022-10-31T16:36:05.046" v="4122"/>
          <ac:spMkLst>
            <pc:docMk/>
            <pc:sldMk cId="916981999" sldId="1208"/>
            <ac:spMk id="6" creationId="{F83A6AC8-56F1-EB9E-DD47-C1CFF9753BBA}"/>
          </ac:spMkLst>
        </pc:spChg>
        <pc:spChg chg="mod">
          <ac:chgData name="伊健 杜" userId="e69aded81da48593" providerId="LiveId" clId="{B92D2B77-361F-455D-BBB9-8632DB823E50}" dt="2022-10-31T16:36:05.046" v="4122"/>
          <ac:spMkLst>
            <pc:docMk/>
            <pc:sldMk cId="916981999" sldId="1208"/>
            <ac:spMk id="7" creationId="{8A134A8E-94C3-0EE7-C065-45DB3136BA45}"/>
          </ac:spMkLst>
        </pc:spChg>
        <pc:picChg chg="del">
          <ac:chgData name="伊健 杜" userId="e69aded81da48593" providerId="LiveId" clId="{B92D2B77-361F-455D-BBB9-8632DB823E50}" dt="2022-10-31T12:33:25.440" v="2304" actId="478"/>
          <ac:picMkLst>
            <pc:docMk/>
            <pc:sldMk cId="916981999" sldId="1208"/>
            <ac:picMk id="4098" creationId="{EF90D777-4AB9-FAF5-86DB-F631FE2925F3}"/>
          </ac:picMkLst>
        </pc:picChg>
        <pc:picChg chg="add mod">
          <ac:chgData name="伊健 杜" userId="e69aded81da48593" providerId="LiveId" clId="{B92D2B77-361F-455D-BBB9-8632DB823E50}" dt="2022-10-31T12:34:11.777" v="2307" actId="1076"/>
          <ac:picMkLst>
            <pc:docMk/>
            <pc:sldMk cId="916981999" sldId="1208"/>
            <ac:picMk id="18434" creationId="{FD2EB2FC-B3CB-DB1C-3EFA-6CD5A9668312}"/>
          </ac:picMkLst>
        </pc:picChg>
      </pc:sldChg>
      <pc:sldChg chg="add del">
        <pc:chgData name="伊健 杜" userId="e69aded81da48593" providerId="LiveId" clId="{B92D2B77-361F-455D-BBB9-8632DB823E50}" dt="2022-10-31T12:32:19.989" v="2171" actId="47"/>
        <pc:sldMkLst>
          <pc:docMk/>
          <pc:sldMk cId="3475520281" sldId="1208"/>
        </pc:sldMkLst>
      </pc:sldChg>
      <pc:sldChg chg="addSp delSp modSp add mod">
        <pc:chgData name="伊健 杜" userId="e69aded81da48593" providerId="LiveId" clId="{B92D2B77-361F-455D-BBB9-8632DB823E50}" dt="2022-10-31T16:36:05.046" v="4122"/>
        <pc:sldMkLst>
          <pc:docMk/>
          <pc:sldMk cId="2288537678" sldId="1209"/>
        </pc:sldMkLst>
        <pc:spChg chg="mod">
          <ac:chgData name="伊健 杜" userId="e69aded81da48593" providerId="LiveId" clId="{B92D2B77-361F-455D-BBB9-8632DB823E50}" dt="2022-10-31T16:36:05.046" v="4122"/>
          <ac:spMkLst>
            <pc:docMk/>
            <pc:sldMk cId="2288537678" sldId="1209"/>
            <ac:spMk id="6" creationId="{F83A6AC8-56F1-EB9E-DD47-C1CFF9753BBA}"/>
          </ac:spMkLst>
        </pc:spChg>
        <pc:spChg chg="mod">
          <ac:chgData name="伊健 杜" userId="e69aded81da48593" providerId="LiveId" clId="{B92D2B77-361F-455D-BBB9-8632DB823E50}" dt="2022-10-31T16:36:05.046" v="4122"/>
          <ac:spMkLst>
            <pc:docMk/>
            <pc:sldMk cId="2288537678" sldId="1209"/>
            <ac:spMk id="7" creationId="{8A134A8E-94C3-0EE7-C065-45DB3136BA45}"/>
          </ac:spMkLst>
        </pc:spChg>
        <pc:picChg chg="del">
          <ac:chgData name="伊健 杜" userId="e69aded81da48593" providerId="LiveId" clId="{B92D2B77-361F-455D-BBB9-8632DB823E50}" dt="2022-10-31T12:37:30.117" v="2419" actId="478"/>
          <ac:picMkLst>
            <pc:docMk/>
            <pc:sldMk cId="2288537678" sldId="1209"/>
            <ac:picMk id="18434" creationId="{FD2EB2FC-B3CB-DB1C-3EFA-6CD5A9668312}"/>
          </ac:picMkLst>
        </pc:picChg>
        <pc:picChg chg="add mod">
          <ac:chgData name="伊健 杜" userId="e69aded81da48593" providerId="LiveId" clId="{B92D2B77-361F-455D-BBB9-8632DB823E50}" dt="2022-10-31T12:37:34.182" v="2422" actId="14100"/>
          <ac:picMkLst>
            <pc:docMk/>
            <pc:sldMk cId="2288537678" sldId="1209"/>
            <ac:picMk id="19458" creationId="{138B1BC6-FB1E-A5D5-A6F5-4E45514E1040}"/>
          </ac:picMkLst>
        </pc:picChg>
      </pc:sldChg>
      <pc:sldChg chg="addSp delSp modSp add mod">
        <pc:chgData name="伊健 杜" userId="e69aded81da48593" providerId="LiveId" clId="{B92D2B77-361F-455D-BBB9-8632DB823E50}" dt="2022-10-31T16:36:05.046" v="4122"/>
        <pc:sldMkLst>
          <pc:docMk/>
          <pc:sldMk cId="3763299699" sldId="1210"/>
        </pc:sldMkLst>
        <pc:spChg chg="mod">
          <ac:chgData name="伊健 杜" userId="e69aded81da48593" providerId="LiveId" clId="{B92D2B77-361F-455D-BBB9-8632DB823E50}" dt="2022-10-31T16:36:05.046" v="4122"/>
          <ac:spMkLst>
            <pc:docMk/>
            <pc:sldMk cId="3763299699" sldId="1210"/>
            <ac:spMk id="6" creationId="{F83A6AC8-56F1-EB9E-DD47-C1CFF9753BBA}"/>
          </ac:spMkLst>
        </pc:spChg>
        <pc:spChg chg="mod">
          <ac:chgData name="伊健 杜" userId="e69aded81da48593" providerId="LiveId" clId="{B92D2B77-361F-455D-BBB9-8632DB823E50}" dt="2022-10-31T16:36:05.046" v="4122"/>
          <ac:spMkLst>
            <pc:docMk/>
            <pc:sldMk cId="3763299699" sldId="1210"/>
            <ac:spMk id="7" creationId="{8A134A8E-94C3-0EE7-C065-45DB3136BA45}"/>
          </ac:spMkLst>
        </pc:spChg>
        <pc:picChg chg="del">
          <ac:chgData name="伊健 杜" userId="e69aded81da48593" providerId="LiveId" clId="{B92D2B77-361F-455D-BBB9-8632DB823E50}" dt="2022-10-31T12:38:08.227" v="2485" actId="478"/>
          <ac:picMkLst>
            <pc:docMk/>
            <pc:sldMk cId="3763299699" sldId="1210"/>
            <ac:picMk id="19458" creationId="{138B1BC6-FB1E-A5D5-A6F5-4E45514E1040}"/>
          </ac:picMkLst>
        </pc:picChg>
        <pc:picChg chg="add mod">
          <ac:chgData name="伊健 杜" userId="e69aded81da48593" providerId="LiveId" clId="{B92D2B77-361F-455D-BBB9-8632DB823E50}" dt="2022-10-31T12:39:17.748" v="2588" actId="1076"/>
          <ac:picMkLst>
            <pc:docMk/>
            <pc:sldMk cId="3763299699" sldId="1210"/>
            <ac:picMk id="20482" creationId="{BD1042DD-0FD1-460B-C28C-91DE02C2157C}"/>
          </ac:picMkLst>
        </pc:picChg>
      </pc:sldChg>
      <pc:sldChg chg="addSp delSp modSp new mod setBg">
        <pc:chgData name="伊健 杜" userId="e69aded81da48593" providerId="LiveId" clId="{B92D2B77-361F-455D-BBB9-8632DB823E50}" dt="2022-10-31T17:54:14.694" v="4223" actId="20577"/>
        <pc:sldMkLst>
          <pc:docMk/>
          <pc:sldMk cId="2089601915" sldId="1211"/>
        </pc:sldMkLst>
        <pc:spChg chg="del">
          <ac:chgData name="伊健 杜" userId="e69aded81da48593" providerId="LiveId" clId="{B92D2B77-361F-455D-BBB9-8632DB823E50}" dt="2022-10-31T15:08:58.510" v="2591" actId="478"/>
          <ac:spMkLst>
            <pc:docMk/>
            <pc:sldMk cId="2089601915" sldId="1211"/>
            <ac:spMk id="2" creationId="{24180F5D-C3E6-B74B-9E5E-6E8BAB778AFC}"/>
          </ac:spMkLst>
        </pc:spChg>
        <pc:spChg chg="add mod">
          <ac:chgData name="伊健 杜" userId="e69aded81da48593" providerId="LiveId" clId="{B92D2B77-361F-455D-BBB9-8632DB823E50}" dt="2022-10-31T17:54:14.694" v="4223" actId="20577"/>
          <ac:spMkLst>
            <pc:docMk/>
            <pc:sldMk cId="2089601915" sldId="1211"/>
            <ac:spMk id="2" creationId="{8947763D-1145-9949-2658-18B030214554}"/>
          </ac:spMkLst>
        </pc:spChg>
        <pc:spChg chg="del">
          <ac:chgData name="伊健 杜" userId="e69aded81da48593" providerId="LiveId" clId="{B92D2B77-361F-455D-BBB9-8632DB823E50}" dt="2022-10-31T15:08:58.510" v="2591" actId="478"/>
          <ac:spMkLst>
            <pc:docMk/>
            <pc:sldMk cId="2089601915" sldId="1211"/>
            <ac:spMk id="3" creationId="{8A735ABC-94D4-3A51-31AE-765D9FE653B7}"/>
          </ac:spMkLst>
        </pc:spChg>
        <pc:spChg chg="add">
          <ac:chgData name="伊健 杜" userId="e69aded81da48593" providerId="LiveId" clId="{B92D2B77-361F-455D-BBB9-8632DB823E50}" dt="2022-10-31T15:09:03.449" v="2595" actId="26606"/>
          <ac:spMkLst>
            <pc:docMk/>
            <pc:sldMk cId="2089601915" sldId="1211"/>
            <ac:spMk id="10" creationId="{F3060C83-F051-4F0E-ABAD-AA0DFC48B218}"/>
          </ac:spMkLst>
        </pc:spChg>
        <pc:spChg chg="add">
          <ac:chgData name="伊健 杜" userId="e69aded81da48593" providerId="LiveId" clId="{B92D2B77-361F-455D-BBB9-8632DB823E50}" dt="2022-10-31T15:09:03.449" v="2595" actId="26606"/>
          <ac:spMkLst>
            <pc:docMk/>
            <pc:sldMk cId="2089601915" sldId="1211"/>
            <ac:spMk id="12" creationId="{83C98ABE-055B-441F-B07E-44F97F083C39}"/>
          </ac:spMkLst>
        </pc:spChg>
        <pc:spChg chg="add">
          <ac:chgData name="伊健 杜" userId="e69aded81da48593" providerId="LiveId" clId="{B92D2B77-361F-455D-BBB9-8632DB823E50}" dt="2022-10-31T15:09:03.449" v="2595" actId="26606"/>
          <ac:spMkLst>
            <pc:docMk/>
            <pc:sldMk cId="2089601915" sldId="1211"/>
            <ac:spMk id="14" creationId="{29FDB030-9B49-4CED-8CCD-4D99382388AC}"/>
          </ac:spMkLst>
        </pc:spChg>
        <pc:spChg chg="add">
          <ac:chgData name="伊健 杜" userId="e69aded81da48593" providerId="LiveId" clId="{B92D2B77-361F-455D-BBB9-8632DB823E50}" dt="2022-10-31T15:09:03.449" v="2595" actId="26606"/>
          <ac:spMkLst>
            <pc:docMk/>
            <pc:sldMk cId="2089601915" sldId="1211"/>
            <ac:spMk id="16" creationId="{3783CA14-24A1-485C-8B30-D6A5D87987AD}"/>
          </ac:spMkLst>
        </pc:spChg>
        <pc:spChg chg="add">
          <ac:chgData name="伊健 杜" userId="e69aded81da48593" providerId="LiveId" clId="{B92D2B77-361F-455D-BBB9-8632DB823E50}" dt="2022-10-31T15:09:03.449" v="2595" actId="26606"/>
          <ac:spMkLst>
            <pc:docMk/>
            <pc:sldMk cId="2089601915" sldId="1211"/>
            <ac:spMk id="18" creationId="{9A97C86A-04D6-40F7-AE84-31AB43E6A846}"/>
          </ac:spMkLst>
        </pc:spChg>
        <pc:spChg chg="add">
          <ac:chgData name="伊健 杜" userId="e69aded81da48593" providerId="LiveId" clId="{B92D2B77-361F-455D-BBB9-8632DB823E50}" dt="2022-10-31T15:09:03.449" v="2595" actId="26606"/>
          <ac:spMkLst>
            <pc:docMk/>
            <pc:sldMk cId="2089601915" sldId="1211"/>
            <ac:spMk id="20" creationId="{FF9F2414-84E8-453E-B1F3-389FDE8192D9}"/>
          </ac:spMkLst>
        </pc:spChg>
        <pc:spChg chg="add">
          <ac:chgData name="伊健 杜" userId="e69aded81da48593" providerId="LiveId" clId="{B92D2B77-361F-455D-BBB9-8632DB823E50}" dt="2022-10-31T15:09:03.449" v="2595" actId="26606"/>
          <ac:spMkLst>
            <pc:docMk/>
            <pc:sldMk cId="2089601915" sldId="1211"/>
            <ac:spMk id="22" creationId="{3ECA69A1-7536-43AC-85EF-C7106179F5ED}"/>
          </ac:spMkLst>
        </pc:spChg>
        <pc:picChg chg="add mod">
          <ac:chgData name="伊健 杜" userId="e69aded81da48593" providerId="LiveId" clId="{B92D2B77-361F-455D-BBB9-8632DB823E50}" dt="2022-10-31T15:12:03.629" v="2596" actId="27614"/>
          <ac:picMkLst>
            <pc:docMk/>
            <pc:sldMk cId="2089601915" sldId="1211"/>
            <ac:picMk id="5" creationId="{4CC054B9-26AE-5882-3F09-D6D666960BBA}"/>
          </ac:picMkLst>
        </pc:picChg>
      </pc:sldChg>
      <pc:sldChg chg="addSp delSp modSp new mod">
        <pc:chgData name="伊健 杜" userId="e69aded81da48593" providerId="LiveId" clId="{B92D2B77-361F-455D-BBB9-8632DB823E50}" dt="2022-10-31T16:36:05.046" v="4122"/>
        <pc:sldMkLst>
          <pc:docMk/>
          <pc:sldMk cId="3100996690" sldId="1212"/>
        </pc:sldMkLst>
        <pc:spChg chg="del">
          <ac:chgData name="伊健 杜" userId="e69aded81da48593" providerId="LiveId" clId="{B92D2B77-361F-455D-BBB9-8632DB823E50}" dt="2022-10-31T15:12:06.812" v="2598" actId="478"/>
          <ac:spMkLst>
            <pc:docMk/>
            <pc:sldMk cId="3100996690" sldId="1212"/>
            <ac:spMk id="2" creationId="{9B30B6C9-E27B-B3C8-2925-393C051C5717}"/>
          </ac:spMkLst>
        </pc:spChg>
        <pc:spChg chg="del">
          <ac:chgData name="伊健 杜" userId="e69aded81da48593" providerId="LiveId" clId="{B92D2B77-361F-455D-BBB9-8632DB823E50}" dt="2022-10-31T15:12:06.812" v="2598" actId="478"/>
          <ac:spMkLst>
            <pc:docMk/>
            <pc:sldMk cId="3100996690" sldId="1212"/>
            <ac:spMk id="3" creationId="{388D6B02-772F-66A7-411C-4A21ABBFA82B}"/>
          </ac:spMkLst>
        </pc:spChg>
        <pc:spChg chg="add mod">
          <ac:chgData name="伊健 杜" userId="e69aded81da48593" providerId="LiveId" clId="{B92D2B77-361F-455D-BBB9-8632DB823E50}" dt="2022-10-31T16:36:05.046" v="4122"/>
          <ac:spMkLst>
            <pc:docMk/>
            <pc:sldMk cId="3100996690" sldId="1212"/>
            <ac:spMk id="4" creationId="{C71A3027-DB34-AAEA-D73D-30F79D0DA1B1}"/>
          </ac:spMkLst>
        </pc:spChg>
      </pc:sldChg>
      <pc:sldChg chg="modSp add mod">
        <pc:chgData name="伊健 杜" userId="e69aded81da48593" providerId="LiveId" clId="{B92D2B77-361F-455D-BBB9-8632DB823E50}" dt="2022-10-31T16:36:05.046" v="4122"/>
        <pc:sldMkLst>
          <pc:docMk/>
          <pc:sldMk cId="341064078" sldId="1213"/>
        </pc:sldMkLst>
        <pc:spChg chg="mod">
          <ac:chgData name="伊健 杜" userId="e69aded81da48593" providerId="LiveId" clId="{B92D2B77-361F-455D-BBB9-8632DB823E50}" dt="2022-10-31T16:36:05.046" v="4122"/>
          <ac:spMkLst>
            <pc:docMk/>
            <pc:sldMk cId="341064078" sldId="1213"/>
            <ac:spMk id="2" creationId="{A077B8D3-F798-8D81-EBDC-81D631D3EFF8}"/>
          </ac:spMkLst>
        </pc:spChg>
      </pc:sldChg>
      <pc:sldChg chg="add del">
        <pc:chgData name="伊健 杜" userId="e69aded81da48593" providerId="LiveId" clId="{B92D2B77-361F-455D-BBB9-8632DB823E50}" dt="2022-10-31T15:12:17.647" v="2600"/>
        <pc:sldMkLst>
          <pc:docMk/>
          <pc:sldMk cId="3768870968" sldId="1213"/>
        </pc:sldMkLst>
      </pc:sldChg>
      <pc:sldChg chg="addSp delSp modSp add mod">
        <pc:chgData name="伊健 杜" userId="e69aded81da48593" providerId="LiveId" clId="{B92D2B77-361F-455D-BBB9-8632DB823E50}" dt="2022-10-31T16:36:05.046" v="4122"/>
        <pc:sldMkLst>
          <pc:docMk/>
          <pc:sldMk cId="2685749623" sldId="1214"/>
        </pc:sldMkLst>
        <pc:spChg chg="mod">
          <ac:chgData name="伊健 杜" userId="e69aded81da48593" providerId="LiveId" clId="{B92D2B77-361F-455D-BBB9-8632DB823E50}" dt="2022-10-31T16:36:05.046" v="4122"/>
          <ac:spMkLst>
            <pc:docMk/>
            <pc:sldMk cId="2685749623" sldId="1214"/>
            <ac:spMk id="6" creationId="{F83A6AC8-56F1-EB9E-DD47-C1CFF9753BBA}"/>
          </ac:spMkLst>
        </pc:spChg>
        <pc:spChg chg="mod">
          <ac:chgData name="伊健 杜" userId="e69aded81da48593" providerId="LiveId" clId="{B92D2B77-361F-455D-BBB9-8632DB823E50}" dt="2022-10-31T16:36:05.046" v="4122"/>
          <ac:spMkLst>
            <pc:docMk/>
            <pc:sldMk cId="2685749623" sldId="1214"/>
            <ac:spMk id="7" creationId="{8A134A8E-94C3-0EE7-C065-45DB3136BA45}"/>
          </ac:spMkLst>
        </pc:spChg>
        <pc:picChg chg="add mod">
          <ac:chgData name="伊健 杜" userId="e69aded81da48593" providerId="LiveId" clId="{B92D2B77-361F-455D-BBB9-8632DB823E50}" dt="2022-10-31T15:13:27.053" v="2686" actId="1076"/>
          <ac:picMkLst>
            <pc:docMk/>
            <pc:sldMk cId="2685749623" sldId="1214"/>
            <ac:picMk id="1026" creationId="{E46C712F-E8D5-6479-24AC-9BCA647CB993}"/>
          </ac:picMkLst>
        </pc:picChg>
        <pc:picChg chg="del">
          <ac:chgData name="伊健 杜" userId="e69aded81da48593" providerId="LiveId" clId="{B92D2B77-361F-455D-BBB9-8632DB823E50}" dt="2022-10-31T15:12:31.235" v="2615" actId="478"/>
          <ac:picMkLst>
            <pc:docMk/>
            <pc:sldMk cId="2685749623" sldId="1214"/>
            <ac:picMk id="19458" creationId="{138B1BC6-FB1E-A5D5-A6F5-4E45514E1040}"/>
          </ac:picMkLst>
        </pc:picChg>
      </pc:sldChg>
      <pc:sldChg chg="modSp add mod">
        <pc:chgData name="伊健 杜" userId="e69aded81da48593" providerId="LiveId" clId="{B92D2B77-361F-455D-BBB9-8632DB823E50}" dt="2022-10-31T16:36:05.046" v="4122"/>
        <pc:sldMkLst>
          <pc:docMk/>
          <pc:sldMk cId="1196049209" sldId="1215"/>
        </pc:sldMkLst>
        <pc:spChg chg="mod">
          <ac:chgData name="伊健 杜" userId="e69aded81da48593" providerId="LiveId" clId="{B92D2B77-361F-455D-BBB9-8632DB823E50}" dt="2022-10-31T16:36:05.046" v="4122"/>
          <ac:spMkLst>
            <pc:docMk/>
            <pc:sldMk cId="1196049209" sldId="1215"/>
            <ac:spMk id="2" creationId="{A077B8D3-F798-8D81-EBDC-81D631D3EFF8}"/>
          </ac:spMkLst>
        </pc:spChg>
      </pc:sldChg>
      <pc:sldChg chg="modSp add mod">
        <pc:chgData name="伊健 杜" userId="e69aded81da48593" providerId="LiveId" clId="{B92D2B77-361F-455D-BBB9-8632DB823E50}" dt="2022-10-31T16:36:05.046" v="4122"/>
        <pc:sldMkLst>
          <pc:docMk/>
          <pc:sldMk cId="2820159699" sldId="1216"/>
        </pc:sldMkLst>
        <pc:spChg chg="mod">
          <ac:chgData name="伊健 杜" userId="e69aded81da48593" providerId="LiveId" clId="{B92D2B77-361F-455D-BBB9-8632DB823E50}" dt="2022-10-31T16:36:05.046" v="4122"/>
          <ac:spMkLst>
            <pc:docMk/>
            <pc:sldMk cId="2820159699" sldId="1216"/>
            <ac:spMk id="2" creationId="{A077B8D3-F798-8D81-EBDC-81D631D3EFF8}"/>
          </ac:spMkLst>
        </pc:spChg>
      </pc:sldChg>
      <pc:sldChg chg="addSp delSp modSp add mod">
        <pc:chgData name="伊健 杜" userId="e69aded81da48593" providerId="LiveId" clId="{B92D2B77-361F-455D-BBB9-8632DB823E50}" dt="2022-10-31T16:36:05.046" v="4122"/>
        <pc:sldMkLst>
          <pc:docMk/>
          <pc:sldMk cId="1202325873" sldId="1217"/>
        </pc:sldMkLst>
        <pc:spChg chg="mod">
          <ac:chgData name="伊健 杜" userId="e69aded81da48593" providerId="LiveId" clId="{B92D2B77-361F-455D-BBB9-8632DB823E50}" dt="2022-10-31T15:32:37.995" v="2970"/>
          <ac:spMkLst>
            <pc:docMk/>
            <pc:sldMk cId="1202325873" sldId="1217"/>
            <ac:spMk id="6" creationId="{F83A6AC8-56F1-EB9E-DD47-C1CFF9753BBA}"/>
          </ac:spMkLst>
        </pc:spChg>
        <pc:spChg chg="mod">
          <ac:chgData name="伊健 杜" userId="e69aded81da48593" providerId="LiveId" clId="{B92D2B77-361F-455D-BBB9-8632DB823E50}" dt="2022-10-31T16:36:05.046" v="4122"/>
          <ac:spMkLst>
            <pc:docMk/>
            <pc:sldMk cId="1202325873" sldId="1217"/>
            <ac:spMk id="7" creationId="{8A134A8E-94C3-0EE7-C065-45DB3136BA45}"/>
          </ac:spMkLst>
        </pc:spChg>
        <pc:picChg chg="add mod">
          <ac:chgData name="伊健 杜" userId="e69aded81da48593" providerId="LiveId" clId="{B92D2B77-361F-455D-BBB9-8632DB823E50}" dt="2022-10-31T15:42:17.254" v="3059" actId="1076"/>
          <ac:picMkLst>
            <pc:docMk/>
            <pc:sldMk cId="1202325873" sldId="1217"/>
            <ac:picMk id="2050" creationId="{B239F10B-26F7-8B2D-77DD-3730F9E22789}"/>
          </ac:picMkLst>
        </pc:picChg>
        <pc:picChg chg="del">
          <ac:chgData name="伊健 杜" userId="e69aded81da48593" providerId="LiveId" clId="{B92D2B77-361F-455D-BBB9-8632DB823E50}" dt="2022-10-31T15:41:05.436" v="3054" actId="478"/>
          <ac:picMkLst>
            <pc:docMk/>
            <pc:sldMk cId="1202325873" sldId="1217"/>
            <ac:picMk id="18434" creationId="{FD2EB2FC-B3CB-DB1C-3EFA-6CD5A9668312}"/>
          </ac:picMkLst>
        </pc:picChg>
      </pc:sldChg>
      <pc:sldChg chg="new del">
        <pc:chgData name="伊健 杜" userId="e69aded81da48593" providerId="LiveId" clId="{B92D2B77-361F-455D-BBB9-8632DB823E50}" dt="2022-10-31T15:27:47.263" v="2785" actId="47"/>
        <pc:sldMkLst>
          <pc:docMk/>
          <pc:sldMk cId="3800702588" sldId="1218"/>
        </pc:sldMkLst>
      </pc:sldChg>
      <pc:sldChg chg="modSp add mod">
        <pc:chgData name="伊健 杜" userId="e69aded81da48593" providerId="LiveId" clId="{B92D2B77-361F-455D-BBB9-8632DB823E50}" dt="2022-10-31T16:36:05.046" v="4122"/>
        <pc:sldMkLst>
          <pc:docMk/>
          <pc:sldMk cId="3929882168" sldId="1218"/>
        </pc:sldMkLst>
        <pc:spChg chg="mod">
          <ac:chgData name="伊健 杜" userId="e69aded81da48593" providerId="LiveId" clId="{B92D2B77-361F-455D-BBB9-8632DB823E50}" dt="2022-10-31T16:36:05.046" v="4122"/>
          <ac:spMkLst>
            <pc:docMk/>
            <pc:sldMk cId="3929882168" sldId="1218"/>
            <ac:spMk id="2" creationId="{A077B8D3-F798-8D81-EBDC-81D631D3EFF8}"/>
          </ac:spMkLst>
        </pc:spChg>
      </pc:sldChg>
      <pc:sldChg chg="new del">
        <pc:chgData name="伊健 杜" userId="e69aded81da48593" providerId="LiveId" clId="{B92D2B77-361F-455D-BBB9-8632DB823E50}" dt="2022-10-31T15:30:16.409" v="2789" actId="47"/>
        <pc:sldMkLst>
          <pc:docMk/>
          <pc:sldMk cId="133472425" sldId="1219"/>
        </pc:sldMkLst>
      </pc:sldChg>
      <pc:sldChg chg="modSp add mod">
        <pc:chgData name="伊健 杜" userId="e69aded81da48593" providerId="LiveId" clId="{B92D2B77-361F-455D-BBB9-8632DB823E50}" dt="2022-10-31T16:36:05.046" v="4122"/>
        <pc:sldMkLst>
          <pc:docMk/>
          <pc:sldMk cId="2692741177" sldId="1220"/>
        </pc:sldMkLst>
        <pc:spChg chg="mod">
          <ac:chgData name="伊健 杜" userId="e69aded81da48593" providerId="LiveId" clId="{B92D2B77-361F-455D-BBB9-8632DB823E50}" dt="2022-10-31T16:36:05.046" v="4122"/>
          <ac:spMkLst>
            <pc:docMk/>
            <pc:sldMk cId="2692741177" sldId="1220"/>
            <ac:spMk id="2" creationId="{A077B8D3-F798-8D81-EBDC-81D631D3EFF8}"/>
          </ac:spMkLst>
        </pc:spChg>
      </pc:sldChg>
      <pc:sldChg chg="addSp delSp modSp add mod">
        <pc:chgData name="伊健 杜" userId="e69aded81da48593" providerId="LiveId" clId="{B92D2B77-361F-455D-BBB9-8632DB823E50}" dt="2022-11-01T06:38:07.403" v="4285" actId="478"/>
        <pc:sldMkLst>
          <pc:docMk/>
          <pc:sldMk cId="1994791163" sldId="1221"/>
        </pc:sldMkLst>
        <pc:spChg chg="mod">
          <ac:chgData name="伊健 杜" userId="e69aded81da48593" providerId="LiveId" clId="{B92D2B77-361F-455D-BBB9-8632DB823E50}" dt="2022-10-31T16:36:05.046" v="4122"/>
          <ac:spMkLst>
            <pc:docMk/>
            <pc:sldMk cId="1994791163" sldId="1221"/>
            <ac:spMk id="2" creationId="{A077B8D3-F798-8D81-EBDC-81D631D3EFF8}"/>
          </ac:spMkLst>
        </pc:spChg>
        <pc:inkChg chg="add del">
          <ac:chgData name="伊健 杜" userId="e69aded81da48593" providerId="LiveId" clId="{B92D2B77-361F-455D-BBB9-8632DB823E50}" dt="2022-11-01T06:38:07.403" v="4285" actId="478"/>
          <ac:inkMkLst>
            <pc:docMk/>
            <pc:sldMk cId="1994791163" sldId="1221"/>
            <ac:inkMk id="3" creationId="{F249E955-8098-E9B0-2CCF-3A96534FD8B5}"/>
          </ac:inkMkLst>
        </pc:inkChg>
      </pc:sldChg>
      <pc:sldChg chg="modSp add del mod">
        <pc:chgData name="伊健 杜" userId="e69aded81da48593" providerId="LiveId" clId="{B92D2B77-361F-455D-BBB9-8632DB823E50}" dt="2022-10-31T15:32:16.419" v="2959" actId="47"/>
        <pc:sldMkLst>
          <pc:docMk/>
          <pc:sldMk cId="1679625895" sldId="1222"/>
        </pc:sldMkLst>
        <pc:spChg chg="mod">
          <ac:chgData name="伊健 杜" userId="e69aded81da48593" providerId="LiveId" clId="{B92D2B77-361F-455D-BBB9-8632DB823E50}" dt="2022-10-31T15:32:14.656" v="2958" actId="20577"/>
          <ac:spMkLst>
            <pc:docMk/>
            <pc:sldMk cId="1679625895" sldId="1222"/>
            <ac:spMk id="2" creationId="{A077B8D3-F798-8D81-EBDC-81D631D3EFF8}"/>
          </ac:spMkLst>
        </pc:spChg>
      </pc:sldChg>
      <pc:sldChg chg="addSp delSp modSp add mod">
        <pc:chgData name="伊健 杜" userId="e69aded81da48593" providerId="LiveId" clId="{B92D2B77-361F-455D-BBB9-8632DB823E50}" dt="2022-10-31T16:36:05.046" v="4122"/>
        <pc:sldMkLst>
          <pc:docMk/>
          <pc:sldMk cId="3997683623" sldId="1222"/>
        </pc:sldMkLst>
        <pc:spChg chg="mod">
          <ac:chgData name="伊健 杜" userId="e69aded81da48593" providerId="LiveId" clId="{B92D2B77-361F-455D-BBB9-8632DB823E50}" dt="2022-10-31T15:42:22.268" v="3062" actId="20577"/>
          <ac:spMkLst>
            <pc:docMk/>
            <pc:sldMk cId="3997683623" sldId="1222"/>
            <ac:spMk id="6" creationId="{F83A6AC8-56F1-EB9E-DD47-C1CFF9753BBA}"/>
          </ac:spMkLst>
        </pc:spChg>
        <pc:spChg chg="mod">
          <ac:chgData name="伊健 杜" userId="e69aded81da48593" providerId="LiveId" clId="{B92D2B77-361F-455D-BBB9-8632DB823E50}" dt="2022-10-31T16:36:05.046" v="4122"/>
          <ac:spMkLst>
            <pc:docMk/>
            <pc:sldMk cId="3997683623" sldId="1222"/>
            <ac:spMk id="7" creationId="{8A134A8E-94C3-0EE7-C065-45DB3136BA45}"/>
          </ac:spMkLst>
        </pc:spChg>
        <pc:picChg chg="del">
          <ac:chgData name="伊健 杜" userId="e69aded81da48593" providerId="LiveId" clId="{B92D2B77-361F-455D-BBB9-8632DB823E50}" dt="2022-10-31T15:42:24.290" v="3063" actId="478"/>
          <ac:picMkLst>
            <pc:docMk/>
            <pc:sldMk cId="3997683623" sldId="1222"/>
            <ac:picMk id="2050" creationId="{B239F10B-26F7-8B2D-77DD-3730F9E22789}"/>
          </ac:picMkLst>
        </pc:picChg>
        <pc:picChg chg="add mod">
          <ac:chgData name="伊健 杜" userId="e69aded81da48593" providerId="LiveId" clId="{B92D2B77-361F-455D-BBB9-8632DB823E50}" dt="2022-10-31T15:44:58.530" v="3201" actId="1076"/>
          <ac:picMkLst>
            <pc:docMk/>
            <pc:sldMk cId="3997683623" sldId="1222"/>
            <ac:picMk id="3074" creationId="{9977B6F9-4A6A-1CAC-2458-B24DE62A40A0}"/>
          </ac:picMkLst>
        </pc:picChg>
      </pc:sldChg>
      <pc:sldChg chg="addSp delSp modSp add mod">
        <pc:chgData name="伊健 杜" userId="e69aded81da48593" providerId="LiveId" clId="{B92D2B77-361F-455D-BBB9-8632DB823E50}" dt="2022-10-31T16:36:05.046" v="4122"/>
        <pc:sldMkLst>
          <pc:docMk/>
          <pc:sldMk cId="1530082706" sldId="1223"/>
        </pc:sldMkLst>
        <pc:spChg chg="mod">
          <ac:chgData name="伊健 杜" userId="e69aded81da48593" providerId="LiveId" clId="{B92D2B77-361F-455D-BBB9-8632DB823E50}" dt="2022-10-31T16:36:05.046" v="4122"/>
          <ac:spMkLst>
            <pc:docMk/>
            <pc:sldMk cId="1530082706" sldId="1223"/>
            <ac:spMk id="7" creationId="{8A134A8E-94C3-0EE7-C065-45DB3136BA45}"/>
          </ac:spMkLst>
        </pc:spChg>
        <pc:picChg chg="del mod">
          <ac:chgData name="伊健 杜" userId="e69aded81da48593" providerId="LiveId" clId="{B92D2B77-361F-455D-BBB9-8632DB823E50}" dt="2022-10-31T15:50:04.832" v="3262" actId="478"/>
          <ac:picMkLst>
            <pc:docMk/>
            <pc:sldMk cId="1530082706" sldId="1223"/>
            <ac:picMk id="3074" creationId="{9977B6F9-4A6A-1CAC-2458-B24DE62A40A0}"/>
          </ac:picMkLst>
        </pc:picChg>
        <pc:picChg chg="add mod">
          <ac:chgData name="伊健 杜" userId="e69aded81da48593" providerId="LiveId" clId="{B92D2B77-361F-455D-BBB9-8632DB823E50}" dt="2022-10-31T15:51:30.445" v="3267" actId="1076"/>
          <ac:picMkLst>
            <pc:docMk/>
            <pc:sldMk cId="1530082706" sldId="1223"/>
            <ac:picMk id="4098" creationId="{7BA5046E-FC99-FC85-2B12-FDD9E788DC8B}"/>
          </ac:picMkLst>
        </pc:picChg>
      </pc:sldChg>
      <pc:sldChg chg="delSp modSp add del mod">
        <pc:chgData name="伊健 杜" userId="e69aded81da48593" providerId="LiveId" clId="{B92D2B77-361F-455D-BBB9-8632DB823E50}" dt="2022-10-31T15:51:38.747" v="3271" actId="47"/>
        <pc:sldMkLst>
          <pc:docMk/>
          <pc:sldMk cId="590057696" sldId="1224"/>
        </pc:sldMkLst>
        <pc:spChg chg="del">
          <ac:chgData name="伊健 杜" userId="e69aded81da48593" providerId="LiveId" clId="{B92D2B77-361F-455D-BBB9-8632DB823E50}" dt="2022-10-31T15:51:36.023" v="3269" actId="478"/>
          <ac:spMkLst>
            <pc:docMk/>
            <pc:sldMk cId="590057696" sldId="1224"/>
            <ac:spMk id="6" creationId="{F83A6AC8-56F1-EB9E-DD47-C1CFF9753BBA}"/>
          </ac:spMkLst>
        </pc:spChg>
        <pc:spChg chg="mod">
          <ac:chgData name="伊健 杜" userId="e69aded81da48593" providerId="LiveId" clId="{B92D2B77-361F-455D-BBB9-8632DB823E50}" dt="2022-10-31T15:51:37.726" v="3270" actId="6549"/>
          <ac:spMkLst>
            <pc:docMk/>
            <pc:sldMk cId="590057696" sldId="1224"/>
            <ac:spMk id="7" creationId="{8A134A8E-94C3-0EE7-C065-45DB3136BA45}"/>
          </ac:spMkLst>
        </pc:spChg>
        <pc:picChg chg="del">
          <ac:chgData name="伊健 杜" userId="e69aded81da48593" providerId="LiveId" clId="{B92D2B77-361F-455D-BBB9-8632DB823E50}" dt="2022-10-31T15:51:36.023" v="3269" actId="478"/>
          <ac:picMkLst>
            <pc:docMk/>
            <pc:sldMk cId="590057696" sldId="1224"/>
            <ac:picMk id="4098" creationId="{7BA5046E-FC99-FC85-2B12-FDD9E788DC8B}"/>
          </ac:picMkLst>
        </pc:picChg>
      </pc:sldChg>
      <pc:sldChg chg="modSp add mod ord">
        <pc:chgData name="伊健 杜" userId="e69aded81da48593" providerId="LiveId" clId="{B92D2B77-361F-455D-BBB9-8632DB823E50}" dt="2022-10-31T16:36:05.046" v="4122"/>
        <pc:sldMkLst>
          <pc:docMk/>
          <pc:sldMk cId="1998794184" sldId="1224"/>
        </pc:sldMkLst>
        <pc:spChg chg="mod">
          <ac:chgData name="伊健 杜" userId="e69aded81da48593" providerId="LiveId" clId="{B92D2B77-361F-455D-BBB9-8632DB823E50}" dt="2022-10-31T16:36:05.046" v="4122"/>
          <ac:spMkLst>
            <pc:docMk/>
            <pc:sldMk cId="1998794184" sldId="1224"/>
            <ac:spMk id="2" creationId="{A077B8D3-F798-8D81-EBDC-81D631D3EFF8}"/>
          </ac:spMkLst>
        </pc:spChg>
      </pc:sldChg>
      <pc:sldChg chg="addSp delSp modSp add mod">
        <pc:chgData name="伊健 杜" userId="e69aded81da48593" providerId="LiveId" clId="{B92D2B77-361F-455D-BBB9-8632DB823E50}" dt="2022-10-31T16:04:12.778" v="3746" actId="478"/>
        <pc:sldMkLst>
          <pc:docMk/>
          <pc:sldMk cId="3495936381" sldId="1225"/>
        </pc:sldMkLst>
        <pc:spChg chg="del mod">
          <ac:chgData name="伊健 杜" userId="e69aded81da48593" providerId="LiveId" clId="{B92D2B77-361F-455D-BBB9-8632DB823E50}" dt="2022-10-31T16:04:12.778" v="3746" actId="478"/>
          <ac:spMkLst>
            <pc:docMk/>
            <pc:sldMk cId="3495936381" sldId="1225"/>
            <ac:spMk id="2" creationId="{A077B8D3-F798-8D81-EBDC-81D631D3EFF8}"/>
          </ac:spMkLst>
        </pc:spChg>
        <pc:picChg chg="add">
          <ac:chgData name="伊健 杜" userId="e69aded81da48593" providerId="LiveId" clId="{B92D2B77-361F-455D-BBB9-8632DB823E50}" dt="2022-10-31T16:04:10.574" v="3745"/>
          <ac:picMkLst>
            <pc:docMk/>
            <pc:sldMk cId="3495936381" sldId="1225"/>
            <ac:picMk id="9218" creationId="{D4925129-F926-949B-8B6F-F6DC56E5A3ED}"/>
          </ac:picMkLst>
        </pc:picChg>
      </pc:sldChg>
      <pc:sldChg chg="modSp add mod">
        <pc:chgData name="伊健 杜" userId="e69aded81da48593" providerId="LiveId" clId="{B92D2B77-361F-455D-BBB9-8632DB823E50}" dt="2022-10-31T16:36:05.046" v="4122"/>
        <pc:sldMkLst>
          <pc:docMk/>
          <pc:sldMk cId="1267607187" sldId="1226"/>
        </pc:sldMkLst>
        <pc:spChg chg="mod">
          <ac:chgData name="伊健 杜" userId="e69aded81da48593" providerId="LiveId" clId="{B92D2B77-361F-455D-BBB9-8632DB823E50}" dt="2022-10-31T16:36:05.046" v="4122"/>
          <ac:spMkLst>
            <pc:docMk/>
            <pc:sldMk cId="1267607187" sldId="1226"/>
            <ac:spMk id="2" creationId="{A077B8D3-F798-8D81-EBDC-81D631D3EFF8}"/>
          </ac:spMkLst>
        </pc:spChg>
      </pc:sldChg>
      <pc:sldChg chg="addSp delSp modSp add mod">
        <pc:chgData name="伊健 杜" userId="e69aded81da48593" providerId="LiveId" clId="{B92D2B77-361F-455D-BBB9-8632DB823E50}" dt="2022-10-31T16:36:05.046" v="4122"/>
        <pc:sldMkLst>
          <pc:docMk/>
          <pc:sldMk cId="2963553372" sldId="1227"/>
        </pc:sldMkLst>
        <pc:spChg chg="mod">
          <ac:chgData name="伊健 杜" userId="e69aded81da48593" providerId="LiveId" clId="{B92D2B77-361F-455D-BBB9-8632DB823E50}" dt="2022-10-31T16:36:05.046" v="4122"/>
          <ac:spMkLst>
            <pc:docMk/>
            <pc:sldMk cId="2963553372" sldId="1227"/>
            <ac:spMk id="6" creationId="{F83A6AC8-56F1-EB9E-DD47-C1CFF9753BBA}"/>
          </ac:spMkLst>
        </pc:spChg>
        <pc:spChg chg="mod">
          <ac:chgData name="伊健 杜" userId="e69aded81da48593" providerId="LiveId" clId="{B92D2B77-361F-455D-BBB9-8632DB823E50}" dt="2022-10-31T16:36:05.046" v="4122"/>
          <ac:spMkLst>
            <pc:docMk/>
            <pc:sldMk cId="2963553372" sldId="1227"/>
            <ac:spMk id="7" creationId="{8A134A8E-94C3-0EE7-C065-45DB3136BA45}"/>
          </ac:spMkLst>
        </pc:spChg>
        <pc:picChg chg="del">
          <ac:chgData name="伊健 杜" userId="e69aded81da48593" providerId="LiveId" clId="{B92D2B77-361F-455D-BBB9-8632DB823E50}" dt="2022-10-31T15:56:07.555" v="3355" actId="478"/>
          <ac:picMkLst>
            <pc:docMk/>
            <pc:sldMk cId="2963553372" sldId="1227"/>
            <ac:picMk id="2050" creationId="{B239F10B-26F7-8B2D-77DD-3730F9E22789}"/>
          </ac:picMkLst>
        </pc:picChg>
        <pc:picChg chg="add mod">
          <ac:chgData name="伊健 杜" userId="e69aded81da48593" providerId="LiveId" clId="{B92D2B77-361F-455D-BBB9-8632DB823E50}" dt="2022-10-31T15:56:47.195" v="3379" actId="1076"/>
          <ac:picMkLst>
            <pc:docMk/>
            <pc:sldMk cId="2963553372" sldId="1227"/>
            <ac:picMk id="5122" creationId="{8BDB8CD7-226A-FD60-2050-02338B81E924}"/>
          </ac:picMkLst>
        </pc:picChg>
      </pc:sldChg>
      <pc:sldChg chg="addSp delSp modSp add mod">
        <pc:chgData name="伊健 杜" userId="e69aded81da48593" providerId="LiveId" clId="{B92D2B77-361F-455D-BBB9-8632DB823E50}" dt="2022-10-31T16:36:05.046" v="4122"/>
        <pc:sldMkLst>
          <pc:docMk/>
          <pc:sldMk cId="409941511" sldId="1228"/>
        </pc:sldMkLst>
        <pc:spChg chg="mod">
          <ac:chgData name="伊健 杜" userId="e69aded81da48593" providerId="LiveId" clId="{B92D2B77-361F-455D-BBB9-8632DB823E50}" dt="2022-10-31T16:36:05.046" v="4122"/>
          <ac:spMkLst>
            <pc:docMk/>
            <pc:sldMk cId="409941511" sldId="1228"/>
            <ac:spMk id="6" creationId="{F83A6AC8-56F1-EB9E-DD47-C1CFF9753BBA}"/>
          </ac:spMkLst>
        </pc:spChg>
        <pc:spChg chg="mod">
          <ac:chgData name="伊健 杜" userId="e69aded81da48593" providerId="LiveId" clId="{B92D2B77-361F-455D-BBB9-8632DB823E50}" dt="2022-10-31T16:36:05.046" v="4122"/>
          <ac:spMkLst>
            <pc:docMk/>
            <pc:sldMk cId="409941511" sldId="1228"/>
            <ac:spMk id="7" creationId="{8A134A8E-94C3-0EE7-C065-45DB3136BA45}"/>
          </ac:spMkLst>
        </pc:spChg>
        <pc:picChg chg="del">
          <ac:chgData name="伊健 杜" userId="e69aded81da48593" providerId="LiveId" clId="{B92D2B77-361F-455D-BBB9-8632DB823E50}" dt="2022-10-31T15:58:02.655" v="3383" actId="478"/>
          <ac:picMkLst>
            <pc:docMk/>
            <pc:sldMk cId="409941511" sldId="1228"/>
            <ac:picMk id="5122" creationId="{8BDB8CD7-226A-FD60-2050-02338B81E924}"/>
          </ac:picMkLst>
        </pc:picChg>
        <pc:picChg chg="add mod">
          <ac:chgData name="伊健 杜" userId="e69aded81da48593" providerId="LiveId" clId="{B92D2B77-361F-455D-BBB9-8632DB823E50}" dt="2022-10-31T15:58:35.067" v="3435" actId="1076"/>
          <ac:picMkLst>
            <pc:docMk/>
            <pc:sldMk cId="409941511" sldId="1228"/>
            <ac:picMk id="6146" creationId="{3B803B44-053E-96FB-EEE8-8916CC0B72D9}"/>
          </ac:picMkLst>
        </pc:picChg>
      </pc:sldChg>
      <pc:sldChg chg="modSp add mod">
        <pc:chgData name="伊健 杜" userId="e69aded81da48593" providerId="LiveId" clId="{B92D2B77-361F-455D-BBB9-8632DB823E50}" dt="2022-10-31T16:36:05.046" v="4122"/>
        <pc:sldMkLst>
          <pc:docMk/>
          <pc:sldMk cId="3273127428" sldId="1229"/>
        </pc:sldMkLst>
        <pc:spChg chg="mod">
          <ac:chgData name="伊健 杜" userId="e69aded81da48593" providerId="LiveId" clId="{B92D2B77-361F-455D-BBB9-8632DB823E50}" dt="2022-10-31T16:36:05.046" v="4122"/>
          <ac:spMkLst>
            <pc:docMk/>
            <pc:sldMk cId="3273127428" sldId="1229"/>
            <ac:spMk id="2" creationId="{A077B8D3-F798-8D81-EBDC-81D631D3EFF8}"/>
          </ac:spMkLst>
        </pc:spChg>
      </pc:sldChg>
      <pc:sldChg chg="modSp add mod">
        <pc:chgData name="伊健 杜" userId="e69aded81da48593" providerId="LiveId" clId="{B92D2B77-361F-455D-BBB9-8632DB823E50}" dt="2022-10-31T16:36:05.046" v="4122"/>
        <pc:sldMkLst>
          <pc:docMk/>
          <pc:sldMk cId="1425141135" sldId="1230"/>
        </pc:sldMkLst>
        <pc:spChg chg="mod">
          <ac:chgData name="伊健 杜" userId="e69aded81da48593" providerId="LiveId" clId="{B92D2B77-361F-455D-BBB9-8632DB823E50}" dt="2022-10-31T15:59:46.317" v="3550"/>
          <ac:spMkLst>
            <pc:docMk/>
            <pc:sldMk cId="1425141135" sldId="1230"/>
            <ac:spMk id="6" creationId="{F83A6AC8-56F1-EB9E-DD47-C1CFF9753BBA}"/>
          </ac:spMkLst>
        </pc:spChg>
        <pc:spChg chg="mod">
          <ac:chgData name="伊健 杜" userId="e69aded81da48593" providerId="LiveId" clId="{B92D2B77-361F-455D-BBB9-8632DB823E50}" dt="2022-10-31T16:36:05.046" v="4122"/>
          <ac:spMkLst>
            <pc:docMk/>
            <pc:sldMk cId="1425141135" sldId="1230"/>
            <ac:spMk id="7" creationId="{8A134A8E-94C3-0EE7-C065-45DB3136BA45}"/>
          </ac:spMkLst>
        </pc:spChg>
      </pc:sldChg>
      <pc:sldChg chg="addSp delSp modSp add mod">
        <pc:chgData name="伊健 杜" userId="e69aded81da48593" providerId="LiveId" clId="{B92D2B77-361F-455D-BBB9-8632DB823E50}" dt="2022-10-31T16:36:05.046" v="4122"/>
        <pc:sldMkLst>
          <pc:docMk/>
          <pc:sldMk cId="4273661211" sldId="1231"/>
        </pc:sldMkLst>
        <pc:spChg chg="mod">
          <ac:chgData name="伊健 杜" userId="e69aded81da48593" providerId="LiveId" clId="{B92D2B77-361F-455D-BBB9-8632DB823E50}" dt="2022-10-31T16:02:40.219" v="3685" actId="20577"/>
          <ac:spMkLst>
            <pc:docMk/>
            <pc:sldMk cId="4273661211" sldId="1231"/>
            <ac:spMk id="6" creationId="{F83A6AC8-56F1-EB9E-DD47-C1CFF9753BBA}"/>
          </ac:spMkLst>
        </pc:spChg>
        <pc:spChg chg="mod">
          <ac:chgData name="伊健 杜" userId="e69aded81da48593" providerId="LiveId" clId="{B92D2B77-361F-455D-BBB9-8632DB823E50}" dt="2022-10-31T16:36:05.046" v="4122"/>
          <ac:spMkLst>
            <pc:docMk/>
            <pc:sldMk cId="4273661211" sldId="1231"/>
            <ac:spMk id="7" creationId="{8A134A8E-94C3-0EE7-C065-45DB3136BA45}"/>
          </ac:spMkLst>
        </pc:spChg>
        <pc:picChg chg="del mod">
          <ac:chgData name="伊健 杜" userId="e69aded81da48593" providerId="LiveId" clId="{B92D2B77-361F-455D-BBB9-8632DB823E50}" dt="2022-10-31T16:02:42.165" v="3687" actId="478"/>
          <ac:picMkLst>
            <pc:docMk/>
            <pc:sldMk cId="4273661211" sldId="1231"/>
            <ac:picMk id="2050" creationId="{B239F10B-26F7-8B2D-77DD-3730F9E22789}"/>
          </ac:picMkLst>
        </pc:picChg>
        <pc:picChg chg="add mod">
          <ac:chgData name="伊健 杜" userId="e69aded81da48593" providerId="LiveId" clId="{B92D2B77-361F-455D-BBB9-8632DB823E50}" dt="2022-10-31T16:03:42.323" v="3737" actId="1076"/>
          <ac:picMkLst>
            <pc:docMk/>
            <pc:sldMk cId="4273661211" sldId="1231"/>
            <ac:picMk id="7170" creationId="{08B65679-10FA-E744-3390-2BE8E831ED4E}"/>
          </ac:picMkLst>
        </pc:picChg>
      </pc:sldChg>
      <pc:sldChg chg="addSp delSp modSp add">
        <pc:chgData name="伊健 杜" userId="e69aded81da48593" providerId="LiveId" clId="{B92D2B77-361F-455D-BBB9-8632DB823E50}" dt="2022-10-31T16:04:38.973" v="3752" actId="1076"/>
        <pc:sldMkLst>
          <pc:docMk/>
          <pc:sldMk cId="4288022191" sldId="1232"/>
        </pc:sldMkLst>
        <pc:picChg chg="del">
          <ac:chgData name="伊健 杜" userId="e69aded81da48593" providerId="LiveId" clId="{B92D2B77-361F-455D-BBB9-8632DB823E50}" dt="2022-10-31T16:04:15.900" v="3748" actId="478"/>
          <ac:picMkLst>
            <pc:docMk/>
            <pc:sldMk cId="4288022191" sldId="1232"/>
            <ac:picMk id="9218" creationId="{D4925129-F926-949B-8B6F-F6DC56E5A3ED}"/>
          </ac:picMkLst>
        </pc:picChg>
        <pc:picChg chg="add mod">
          <ac:chgData name="伊健 杜" userId="e69aded81da48593" providerId="LiveId" clId="{B92D2B77-361F-455D-BBB9-8632DB823E50}" dt="2022-10-31T16:04:38.973" v="3752" actId="1076"/>
          <ac:picMkLst>
            <pc:docMk/>
            <pc:sldMk cId="4288022191" sldId="1232"/>
            <ac:picMk id="10242" creationId="{B662F361-D5C8-9A8C-DCC8-A580271B3B64}"/>
          </ac:picMkLst>
        </pc:picChg>
      </pc:sldChg>
      <pc:sldChg chg="modSp add">
        <pc:chgData name="伊健 杜" userId="e69aded81da48593" providerId="LiveId" clId="{B92D2B77-361F-455D-BBB9-8632DB823E50}" dt="2022-10-31T16:04:50.505" v="3755" actId="1076"/>
        <pc:sldMkLst>
          <pc:docMk/>
          <pc:sldMk cId="2621434723" sldId="1233"/>
        </pc:sldMkLst>
        <pc:picChg chg="mod">
          <ac:chgData name="伊健 杜" userId="e69aded81da48593" providerId="LiveId" clId="{B92D2B77-361F-455D-BBB9-8632DB823E50}" dt="2022-10-31T16:04:50.505" v="3755" actId="1076"/>
          <ac:picMkLst>
            <pc:docMk/>
            <pc:sldMk cId="2621434723" sldId="1233"/>
            <ac:picMk id="10242" creationId="{B662F361-D5C8-9A8C-DCC8-A580271B3B64}"/>
          </ac:picMkLst>
        </pc:picChg>
      </pc:sldChg>
      <pc:sldChg chg="addSp delSp modSp add mod">
        <pc:chgData name="伊健 杜" userId="e69aded81da48593" providerId="LiveId" clId="{B92D2B77-361F-455D-BBB9-8632DB823E50}" dt="2022-10-31T16:36:05.046" v="4122"/>
        <pc:sldMkLst>
          <pc:docMk/>
          <pc:sldMk cId="3354899845" sldId="1234"/>
        </pc:sldMkLst>
        <pc:spChg chg="mod">
          <ac:chgData name="伊健 杜" userId="e69aded81da48593" providerId="LiveId" clId="{B92D2B77-361F-455D-BBB9-8632DB823E50}" dt="2022-10-31T16:36:05.046" v="4122"/>
          <ac:spMkLst>
            <pc:docMk/>
            <pc:sldMk cId="3354899845" sldId="1234"/>
            <ac:spMk id="6" creationId="{F83A6AC8-56F1-EB9E-DD47-C1CFF9753BBA}"/>
          </ac:spMkLst>
        </pc:spChg>
        <pc:spChg chg="mod">
          <ac:chgData name="伊健 杜" userId="e69aded81da48593" providerId="LiveId" clId="{B92D2B77-361F-455D-BBB9-8632DB823E50}" dt="2022-10-31T16:36:05.046" v="4122"/>
          <ac:spMkLst>
            <pc:docMk/>
            <pc:sldMk cId="3354899845" sldId="1234"/>
            <ac:spMk id="7" creationId="{8A134A8E-94C3-0EE7-C065-45DB3136BA45}"/>
          </ac:spMkLst>
        </pc:spChg>
        <pc:picChg chg="add mod">
          <ac:chgData name="伊健 杜" userId="e69aded81da48593" providerId="LiveId" clId="{B92D2B77-361F-455D-BBB9-8632DB823E50}" dt="2022-10-31T16:16:08.669" v="3826" actId="1076"/>
          <ac:picMkLst>
            <pc:docMk/>
            <pc:sldMk cId="3354899845" sldId="1234"/>
            <ac:picMk id="3" creationId="{0C087344-8CCB-7D45-B321-386A8D995D7E}"/>
          </ac:picMkLst>
        </pc:picChg>
        <pc:picChg chg="del mod">
          <ac:chgData name="伊健 杜" userId="e69aded81da48593" providerId="LiveId" clId="{B92D2B77-361F-455D-BBB9-8632DB823E50}" dt="2022-10-31T16:15:04.298" v="3819" actId="478"/>
          <ac:picMkLst>
            <pc:docMk/>
            <pc:sldMk cId="3354899845" sldId="1234"/>
            <ac:picMk id="2050" creationId="{B239F10B-26F7-8B2D-77DD-3730F9E22789}"/>
          </ac:picMkLst>
        </pc:picChg>
      </pc:sldChg>
      <pc:sldChg chg="addSp delSp modSp add mod">
        <pc:chgData name="伊健 杜" userId="e69aded81da48593" providerId="LiveId" clId="{B92D2B77-361F-455D-BBB9-8632DB823E50}" dt="2022-10-31T16:36:05.046" v="4122"/>
        <pc:sldMkLst>
          <pc:docMk/>
          <pc:sldMk cId="2304138078" sldId="1235"/>
        </pc:sldMkLst>
        <pc:spChg chg="mod">
          <ac:chgData name="伊健 杜" userId="e69aded81da48593" providerId="LiveId" clId="{B92D2B77-361F-455D-BBB9-8632DB823E50}" dt="2022-10-31T16:36:05.046" v="4122"/>
          <ac:spMkLst>
            <pc:docMk/>
            <pc:sldMk cId="2304138078" sldId="1235"/>
            <ac:spMk id="6" creationId="{F83A6AC8-56F1-EB9E-DD47-C1CFF9753BBA}"/>
          </ac:spMkLst>
        </pc:spChg>
        <pc:spChg chg="mod">
          <ac:chgData name="伊健 杜" userId="e69aded81da48593" providerId="LiveId" clId="{B92D2B77-361F-455D-BBB9-8632DB823E50}" dt="2022-10-31T16:36:05.046" v="4122"/>
          <ac:spMkLst>
            <pc:docMk/>
            <pc:sldMk cId="2304138078" sldId="1235"/>
            <ac:spMk id="7" creationId="{8A134A8E-94C3-0EE7-C065-45DB3136BA45}"/>
          </ac:spMkLst>
        </pc:spChg>
        <pc:picChg chg="del">
          <ac:chgData name="伊健 杜" userId="e69aded81da48593" providerId="LiveId" clId="{B92D2B77-361F-455D-BBB9-8632DB823E50}" dt="2022-10-31T16:16:43.162" v="3830" actId="478"/>
          <ac:picMkLst>
            <pc:docMk/>
            <pc:sldMk cId="2304138078" sldId="1235"/>
            <ac:picMk id="3" creationId="{0C087344-8CCB-7D45-B321-386A8D995D7E}"/>
          </ac:picMkLst>
        </pc:picChg>
        <pc:picChg chg="add mod modCrop">
          <ac:chgData name="伊健 杜" userId="e69aded81da48593" providerId="LiveId" clId="{B92D2B77-361F-455D-BBB9-8632DB823E50}" dt="2022-10-31T16:31:26.930" v="3877" actId="1076"/>
          <ac:picMkLst>
            <pc:docMk/>
            <pc:sldMk cId="2304138078" sldId="1235"/>
            <ac:picMk id="4" creationId="{64704C8F-7CEA-4CCE-7FEB-E494F39AAFDA}"/>
          </ac:picMkLst>
        </pc:picChg>
      </pc:sldChg>
      <pc:sldChg chg="modSp add mod ord">
        <pc:chgData name="伊健 杜" userId="e69aded81da48593" providerId="LiveId" clId="{B92D2B77-361F-455D-BBB9-8632DB823E50}" dt="2022-11-01T06:39:01.727" v="4344"/>
        <pc:sldMkLst>
          <pc:docMk/>
          <pc:sldMk cId="4068274745" sldId="1236"/>
        </pc:sldMkLst>
        <pc:spChg chg="mod">
          <ac:chgData name="伊健 杜" userId="e69aded81da48593" providerId="LiveId" clId="{B92D2B77-361F-455D-BBB9-8632DB823E50}" dt="2022-11-01T06:39:01.727" v="4344"/>
          <ac:spMkLst>
            <pc:docMk/>
            <pc:sldMk cId="4068274745" sldId="1236"/>
            <ac:spMk id="4" creationId="{C71A3027-DB34-AAEA-D73D-30F79D0DA1B1}"/>
          </ac:spMkLst>
        </pc:spChg>
      </pc:sldChg>
      <pc:sldChg chg="modSp add mod">
        <pc:chgData name="伊健 杜" userId="e69aded81da48593" providerId="LiveId" clId="{B92D2B77-361F-455D-BBB9-8632DB823E50}" dt="2022-10-31T16:33:50.336" v="4109" actId="20577"/>
        <pc:sldMkLst>
          <pc:docMk/>
          <pc:sldMk cId="2451956726" sldId="1237"/>
        </pc:sldMkLst>
        <pc:spChg chg="mod">
          <ac:chgData name="伊健 杜" userId="e69aded81da48593" providerId="LiveId" clId="{B92D2B77-361F-455D-BBB9-8632DB823E50}" dt="2022-10-31T16:33:50.336" v="4109" actId="20577"/>
          <ac:spMkLst>
            <pc:docMk/>
            <pc:sldMk cId="2451956726" sldId="1237"/>
            <ac:spMk id="4" creationId="{C71A3027-DB34-AAEA-D73D-30F79D0DA1B1}"/>
          </ac:spMkLst>
        </pc:spChg>
      </pc:sldChg>
      <pc:sldChg chg="modSp add del">
        <pc:chgData name="伊健 杜" userId="e69aded81da48593" providerId="LiveId" clId="{B92D2B77-361F-455D-BBB9-8632DB823E50}" dt="2022-10-31T16:36:11.819" v="4123" actId="47"/>
        <pc:sldMkLst>
          <pc:docMk/>
          <pc:sldMk cId="2179590382" sldId="1238"/>
        </pc:sldMkLst>
        <pc:spChg chg="mod">
          <ac:chgData name="伊健 杜" userId="e69aded81da48593" providerId="LiveId" clId="{B92D2B77-361F-455D-BBB9-8632DB823E50}" dt="2022-10-31T16:36:05.046" v="4122"/>
          <ac:spMkLst>
            <pc:docMk/>
            <pc:sldMk cId="2179590382" sldId="1238"/>
            <ac:spMk id="6" creationId="{F83A6AC8-56F1-EB9E-DD47-C1CFF9753BBA}"/>
          </ac:spMkLst>
        </pc:spChg>
        <pc:spChg chg="mod">
          <ac:chgData name="伊健 杜" userId="e69aded81da48593" providerId="LiveId" clId="{B92D2B77-361F-455D-BBB9-8632DB823E50}" dt="2022-10-31T16:36:05.046" v="4122"/>
          <ac:spMkLst>
            <pc:docMk/>
            <pc:sldMk cId="2179590382" sldId="1238"/>
            <ac:spMk id="7" creationId="{8A134A8E-94C3-0EE7-C065-45DB3136BA45}"/>
          </ac:spMkLst>
        </pc:spChg>
      </pc:sldChg>
      <pc:sldChg chg="addSp delSp modSp new mod">
        <pc:chgData name="伊健 杜" userId="e69aded81da48593" providerId="LiveId" clId="{B92D2B77-361F-455D-BBB9-8632DB823E50}" dt="2022-11-01T06:45:22.603" v="4437"/>
        <pc:sldMkLst>
          <pc:docMk/>
          <pc:sldMk cId="2941564556" sldId="1238"/>
        </pc:sldMkLst>
        <pc:spChg chg="mod">
          <ac:chgData name="伊健 杜" userId="e69aded81da48593" providerId="LiveId" clId="{B92D2B77-361F-455D-BBB9-8632DB823E50}" dt="2022-11-01T06:45:22.603" v="4437"/>
          <ac:spMkLst>
            <pc:docMk/>
            <pc:sldMk cId="2941564556" sldId="1238"/>
            <ac:spMk id="2" creationId="{25D0CF99-74D9-937B-9984-103AC1B48EA3}"/>
          </ac:spMkLst>
        </pc:spChg>
        <pc:spChg chg="del">
          <ac:chgData name="伊健 杜" userId="e69aded81da48593" providerId="LiveId" clId="{B92D2B77-361F-455D-BBB9-8632DB823E50}" dt="2022-11-01T06:45:15.206" v="4424" actId="22"/>
          <ac:spMkLst>
            <pc:docMk/>
            <pc:sldMk cId="2941564556" sldId="1238"/>
            <ac:spMk id="3" creationId="{7ED902A0-EE51-DAD2-9F3F-C97089BCDC6F}"/>
          </ac:spMkLst>
        </pc:spChg>
        <pc:picChg chg="add mod">
          <ac:chgData name="伊健 杜" userId="e69aded81da48593" providerId="LiveId" clId="{B92D2B77-361F-455D-BBB9-8632DB823E50}" dt="2022-11-01T06:45:06.553" v="4423" actId="1076"/>
          <ac:picMkLst>
            <pc:docMk/>
            <pc:sldMk cId="2941564556" sldId="1238"/>
            <ac:picMk id="5" creationId="{D1473BD9-9B07-7CAC-251C-83F6A7825418}"/>
          </ac:picMkLst>
        </pc:picChg>
        <pc:picChg chg="add mod ord">
          <ac:chgData name="伊健 杜" userId="e69aded81da48593" providerId="LiveId" clId="{B92D2B77-361F-455D-BBB9-8632DB823E50}" dt="2022-11-01T06:45:18.264" v="4426" actId="14100"/>
          <ac:picMkLst>
            <pc:docMk/>
            <pc:sldMk cId="2941564556" sldId="1238"/>
            <ac:picMk id="7" creationId="{8FC4B1CF-D91A-ABD2-953B-AA2A291661EA}"/>
          </ac:picMkLst>
        </pc:picChg>
      </pc:sldChg>
      <pc:sldChg chg="addSp modSp add mod">
        <pc:chgData name="伊健 杜" userId="e69aded81da48593" providerId="LiveId" clId="{B92D2B77-361F-455D-BBB9-8632DB823E50}" dt="2022-11-01T06:45:59.165" v="4469"/>
        <pc:sldMkLst>
          <pc:docMk/>
          <pc:sldMk cId="335293795" sldId="1239"/>
        </pc:sldMkLst>
        <pc:spChg chg="mod">
          <ac:chgData name="伊健 杜" userId="e69aded81da48593" providerId="LiveId" clId="{B92D2B77-361F-455D-BBB9-8632DB823E50}" dt="2022-11-01T06:45:59.165" v="4469"/>
          <ac:spMkLst>
            <pc:docMk/>
            <pc:sldMk cId="335293795" sldId="1239"/>
            <ac:spMk id="2" creationId="{25D0CF99-74D9-937B-9984-103AC1B48EA3}"/>
          </ac:spMkLst>
        </pc:spChg>
        <pc:picChg chg="add mod">
          <ac:chgData name="伊健 杜" userId="e69aded81da48593" providerId="LiveId" clId="{B92D2B77-361F-455D-BBB9-8632DB823E50}" dt="2022-11-01T06:45:47.214" v="4441" actId="1076"/>
          <ac:picMkLst>
            <pc:docMk/>
            <pc:sldMk cId="335293795" sldId="1239"/>
            <ac:picMk id="5" creationId="{1636EB7A-3776-18F8-977C-F8A10583D925}"/>
          </ac:picMkLst>
        </pc:picChg>
      </pc:sldChg>
      <pc:sldChg chg="addSp delSp modSp add mod">
        <pc:chgData name="伊健 杜" userId="e69aded81da48593" providerId="LiveId" clId="{B92D2B77-361F-455D-BBB9-8632DB823E50}" dt="2022-11-01T06:48:24.861" v="4494" actId="478"/>
        <pc:sldMkLst>
          <pc:docMk/>
          <pc:sldMk cId="1037413965" sldId="1240"/>
        </pc:sldMkLst>
        <pc:spChg chg="mod">
          <ac:chgData name="伊健 杜" userId="e69aded81da48593" providerId="LiveId" clId="{B92D2B77-361F-455D-BBB9-8632DB823E50}" dt="2022-11-01T06:48:22.764" v="4493"/>
          <ac:spMkLst>
            <pc:docMk/>
            <pc:sldMk cId="1037413965" sldId="1240"/>
            <ac:spMk id="2" creationId="{25D0CF99-74D9-937B-9984-103AC1B48EA3}"/>
          </ac:spMkLst>
        </pc:spChg>
        <pc:spChg chg="del">
          <ac:chgData name="伊健 杜" userId="e69aded81da48593" providerId="LiveId" clId="{B92D2B77-361F-455D-BBB9-8632DB823E50}" dt="2022-11-01T06:48:24.861" v="4494" actId="478"/>
          <ac:spMkLst>
            <pc:docMk/>
            <pc:sldMk cId="1037413965" sldId="1240"/>
            <ac:spMk id="3" creationId="{7ED902A0-EE51-DAD2-9F3F-C97089BCDC6F}"/>
          </ac:spMkLst>
        </pc:spChg>
        <pc:picChg chg="add mod">
          <ac:chgData name="伊健 杜" userId="e69aded81da48593" providerId="LiveId" clId="{B92D2B77-361F-455D-BBB9-8632DB823E50}" dt="2022-11-01T06:48:16.247" v="4474" actId="1076"/>
          <ac:picMkLst>
            <pc:docMk/>
            <pc:sldMk cId="1037413965" sldId="1240"/>
            <ac:picMk id="5" creationId="{7C89ABD0-2B15-1A69-AF5E-D8A2F1794EA8}"/>
          </ac:picMkLst>
        </pc:picChg>
      </pc:sldChg>
      <pc:sldChg chg="addSp delSp modSp add mod ord">
        <pc:chgData name="伊健 杜" userId="e69aded81da48593" providerId="LiveId" clId="{B92D2B77-361F-455D-BBB9-8632DB823E50}" dt="2022-11-01T06:44:31.089" v="4411"/>
        <pc:sldMkLst>
          <pc:docMk/>
          <pc:sldMk cId="3648862933" sldId="1241"/>
        </pc:sldMkLst>
        <pc:spChg chg="mod">
          <ac:chgData name="伊健 杜" userId="e69aded81da48593" providerId="LiveId" clId="{B92D2B77-361F-455D-BBB9-8632DB823E50}" dt="2022-11-01T06:44:29.981" v="4409"/>
          <ac:spMkLst>
            <pc:docMk/>
            <pc:sldMk cId="3648862933" sldId="1241"/>
            <ac:spMk id="2" creationId="{25D0CF99-74D9-937B-9984-103AC1B48EA3}"/>
          </ac:spMkLst>
        </pc:spChg>
        <pc:spChg chg="del">
          <ac:chgData name="伊健 杜" userId="e69aded81da48593" providerId="LiveId" clId="{B92D2B77-361F-455D-BBB9-8632DB823E50}" dt="2022-11-01T06:43:31.785" v="4354" actId="22"/>
          <ac:spMkLst>
            <pc:docMk/>
            <pc:sldMk cId="3648862933" sldId="1241"/>
            <ac:spMk id="3" creationId="{7ED902A0-EE51-DAD2-9F3F-C97089BCDC6F}"/>
          </ac:spMkLst>
        </pc:spChg>
        <pc:spChg chg="add del mod">
          <ac:chgData name="伊健 杜" userId="e69aded81da48593" providerId="LiveId" clId="{B92D2B77-361F-455D-BBB9-8632DB823E50}" dt="2022-11-01T06:44:31.089" v="4411"/>
          <ac:spMkLst>
            <pc:docMk/>
            <pc:sldMk cId="3648862933" sldId="1241"/>
            <ac:spMk id="8" creationId="{C8D12061-D2F8-392C-949E-7757CF0A299E}"/>
          </ac:spMkLst>
        </pc:spChg>
        <pc:picChg chg="add mod">
          <ac:chgData name="伊健 杜" userId="e69aded81da48593" providerId="LiveId" clId="{B92D2B77-361F-455D-BBB9-8632DB823E50}" dt="2022-11-01T06:43:43.803" v="4362" actId="1076"/>
          <ac:picMkLst>
            <pc:docMk/>
            <pc:sldMk cId="3648862933" sldId="1241"/>
            <ac:picMk id="5" creationId="{32804CB6-8DEC-A3BC-0556-9955787D9061}"/>
          </ac:picMkLst>
        </pc:picChg>
        <pc:picChg chg="add mod ord">
          <ac:chgData name="伊健 杜" userId="e69aded81da48593" providerId="LiveId" clId="{B92D2B77-361F-455D-BBB9-8632DB823E50}" dt="2022-11-01T06:43:42.908" v="4361" actId="1076"/>
          <ac:picMkLst>
            <pc:docMk/>
            <pc:sldMk cId="3648862933" sldId="1241"/>
            <ac:picMk id="7" creationId="{44487757-9391-3123-1D73-2AEF7B268A43}"/>
          </ac:picMkLst>
        </pc:picChg>
      </pc:sldChg>
      <pc:sldChg chg="new">
        <pc:chgData name="伊健 杜" userId="e69aded81da48593" providerId="LiveId" clId="{B92D2B77-361F-455D-BBB9-8632DB823E50}" dt="2022-11-01T06:50:31.685" v="4495" actId="680"/>
        <pc:sldMkLst>
          <pc:docMk/>
          <pc:sldMk cId="3082647770" sldId="1242"/>
        </pc:sldMkLst>
      </pc:sldChg>
    </pc:docChg>
  </pc:docChgLst>
  <pc:docChgLst>
    <pc:chgData name="伊健 杜" userId="e69aded81da48593" providerId="LiveId" clId="{7FD4D2C2-8BF2-4B05-996B-66FFABE2D5D2}"/>
    <pc:docChg chg="custSel addSld delSld modSld sldOrd">
      <pc:chgData name="伊健 杜" userId="e69aded81da48593" providerId="LiveId" clId="{7FD4D2C2-8BF2-4B05-996B-66FFABE2D5D2}" dt="2022-11-28T17:51:22.935" v="4294" actId="20577"/>
      <pc:docMkLst>
        <pc:docMk/>
      </pc:docMkLst>
      <pc:sldChg chg="addSp delSp modSp add del mod">
        <pc:chgData name="伊健 杜" userId="e69aded81da48593" providerId="LiveId" clId="{7FD4D2C2-8BF2-4B05-996B-66FFABE2D5D2}" dt="2022-11-28T16:58:31.837" v="4275"/>
        <pc:sldMkLst>
          <pc:docMk/>
          <pc:sldMk cId="1122538647" sldId="1585"/>
        </pc:sldMkLst>
        <pc:spChg chg="mod">
          <ac:chgData name="伊健 杜" userId="e69aded81da48593" providerId="LiveId" clId="{7FD4D2C2-8BF2-4B05-996B-66FFABE2D5D2}" dt="2022-11-28T15:05:11.509" v="957"/>
          <ac:spMkLst>
            <pc:docMk/>
            <pc:sldMk cId="1122538647" sldId="1585"/>
            <ac:spMk id="2" creationId="{10304424-DB4A-36E7-9E0D-D32A5DD0F26C}"/>
          </ac:spMkLst>
        </pc:spChg>
        <pc:spChg chg="mod">
          <ac:chgData name="伊健 杜" userId="e69aded81da48593" providerId="LiveId" clId="{7FD4D2C2-8BF2-4B05-996B-66FFABE2D5D2}" dt="2022-11-28T16:58:31.837" v="4275"/>
          <ac:spMkLst>
            <pc:docMk/>
            <pc:sldMk cId="1122538647" sldId="1585"/>
            <ac:spMk id="5" creationId="{E7287B0E-EF55-E721-8EFA-9A9183C0EDF9}"/>
          </ac:spMkLst>
        </pc:spChg>
        <pc:picChg chg="add mod">
          <ac:chgData name="伊健 杜" userId="e69aded81da48593" providerId="LiveId" clId="{7FD4D2C2-8BF2-4B05-996B-66FFABE2D5D2}" dt="2022-11-28T15:06:28.236" v="1085" actId="1076"/>
          <ac:picMkLst>
            <pc:docMk/>
            <pc:sldMk cId="1122538647" sldId="1585"/>
            <ac:picMk id="1026" creationId="{1FC65220-8477-E098-6637-C5FF8A031FFA}"/>
          </ac:picMkLst>
        </pc:picChg>
        <pc:picChg chg="del mod">
          <ac:chgData name="伊健 杜" userId="e69aded81da48593" providerId="LiveId" clId="{7FD4D2C2-8BF2-4B05-996B-66FFABE2D5D2}" dt="2022-11-28T15:05:39.797" v="1083" actId="478"/>
          <ac:picMkLst>
            <pc:docMk/>
            <pc:sldMk cId="1122538647" sldId="1585"/>
            <ac:picMk id="7170" creationId="{958467AA-9610-C73B-DCFD-78215F142BDE}"/>
          </ac:picMkLst>
        </pc:picChg>
      </pc:sldChg>
      <pc:sldChg chg="add del ord">
        <pc:chgData name="伊健 杜" userId="e69aded81da48593" providerId="LiveId" clId="{7FD4D2C2-8BF2-4B05-996B-66FFABE2D5D2}" dt="2022-11-28T15:07:53.261" v="1216" actId="47"/>
        <pc:sldMkLst>
          <pc:docMk/>
          <pc:sldMk cId="2879243443" sldId="1586"/>
        </pc:sldMkLst>
      </pc:sldChg>
      <pc:sldChg chg="addSp modSp add del mod">
        <pc:chgData name="伊健 杜" userId="e69aded81da48593" providerId="LiveId" clId="{7FD4D2C2-8BF2-4B05-996B-66FFABE2D5D2}" dt="2022-11-28T17:51:22.935" v="4294" actId="20577"/>
        <pc:sldMkLst>
          <pc:docMk/>
          <pc:sldMk cId="2371570294" sldId="1587"/>
        </pc:sldMkLst>
        <pc:spChg chg="add mod">
          <ac:chgData name="伊健 杜" userId="e69aded81da48593" providerId="LiveId" clId="{7FD4D2C2-8BF2-4B05-996B-66FFABE2D5D2}" dt="2022-11-28T17:51:22.935" v="4294" actId="20577"/>
          <ac:spMkLst>
            <pc:docMk/>
            <pc:sldMk cId="2371570294" sldId="1587"/>
            <ac:spMk id="2" creationId="{3CAF3AA2-D5C8-B517-842F-9661D8DFEF9F}"/>
          </ac:spMkLst>
        </pc:spChg>
        <pc:spChg chg="mod">
          <ac:chgData name="伊健 杜" userId="e69aded81da48593" providerId="LiveId" clId="{7FD4D2C2-8BF2-4B05-996B-66FFABE2D5D2}" dt="2022-11-28T16:58:31.837" v="4275"/>
          <ac:spMkLst>
            <pc:docMk/>
            <pc:sldMk cId="2371570294" sldId="1587"/>
            <ac:spMk id="4" creationId="{2CD63A4E-E37B-41A6-9090-C7BF9F9D4BD7}"/>
          </ac:spMkLst>
        </pc:spChg>
      </pc:sldChg>
      <pc:sldChg chg="del">
        <pc:chgData name="伊健 杜" userId="e69aded81da48593" providerId="LiveId" clId="{7FD4D2C2-8BF2-4B05-996B-66FFABE2D5D2}" dt="2022-11-24T14:54:14.187" v="0" actId="47"/>
        <pc:sldMkLst>
          <pc:docMk/>
          <pc:sldMk cId="863338677" sldId="1588"/>
        </pc:sldMkLst>
      </pc:sldChg>
      <pc:sldChg chg="del">
        <pc:chgData name="伊健 杜" userId="e69aded81da48593" providerId="LiveId" clId="{7FD4D2C2-8BF2-4B05-996B-66FFABE2D5D2}" dt="2022-11-24T14:54:14.187" v="0" actId="47"/>
        <pc:sldMkLst>
          <pc:docMk/>
          <pc:sldMk cId="700726925" sldId="1589"/>
        </pc:sldMkLst>
      </pc:sldChg>
      <pc:sldChg chg="del">
        <pc:chgData name="伊健 杜" userId="e69aded81da48593" providerId="LiveId" clId="{7FD4D2C2-8BF2-4B05-996B-66FFABE2D5D2}" dt="2022-11-24T14:54:14.187" v="0" actId="47"/>
        <pc:sldMkLst>
          <pc:docMk/>
          <pc:sldMk cId="2925739765" sldId="1590"/>
        </pc:sldMkLst>
      </pc:sldChg>
      <pc:sldChg chg="addSp delSp modSp mod">
        <pc:chgData name="伊健 杜" userId="e69aded81da48593" providerId="LiveId" clId="{7FD4D2C2-8BF2-4B05-996B-66FFABE2D5D2}" dt="2022-11-28T16:58:31.837" v="4275"/>
        <pc:sldMkLst>
          <pc:docMk/>
          <pc:sldMk cId="968605838" sldId="1591"/>
        </pc:sldMkLst>
        <pc:spChg chg="mod">
          <ac:chgData name="伊健 杜" userId="e69aded81da48593" providerId="LiveId" clId="{7FD4D2C2-8BF2-4B05-996B-66FFABE2D5D2}" dt="2022-11-28T16:58:31.837" v="4275"/>
          <ac:spMkLst>
            <pc:docMk/>
            <pc:sldMk cId="968605838" sldId="1591"/>
            <ac:spMk id="2" creationId="{A0F23CAE-3C51-32A7-4370-D832ABA8E215}"/>
          </ac:spMkLst>
        </pc:spChg>
        <pc:spChg chg="del">
          <ac:chgData name="伊健 杜" userId="e69aded81da48593" providerId="LiveId" clId="{7FD4D2C2-8BF2-4B05-996B-66FFABE2D5D2}" dt="2022-11-28T12:51:56.640" v="499" actId="478"/>
          <ac:spMkLst>
            <pc:docMk/>
            <pc:sldMk cId="968605838" sldId="1591"/>
            <ac:spMk id="3" creationId="{BFB9995A-209D-C21F-E154-26F8E52CD510}"/>
          </ac:spMkLst>
        </pc:spChg>
        <pc:spChg chg="add mod">
          <ac:chgData name="伊健 杜" userId="e69aded81da48593" providerId="LiveId" clId="{7FD4D2C2-8BF2-4B05-996B-66FFABE2D5D2}" dt="2022-11-28T16:58:31.837" v="4275"/>
          <ac:spMkLst>
            <pc:docMk/>
            <pc:sldMk cId="968605838" sldId="1591"/>
            <ac:spMk id="4" creationId="{7D916337-E67F-8B08-7055-347D13F4377B}"/>
          </ac:spMkLst>
        </pc:spChg>
      </pc:sldChg>
      <pc:sldChg chg="del">
        <pc:chgData name="伊健 杜" userId="e69aded81da48593" providerId="LiveId" clId="{7FD4D2C2-8BF2-4B05-996B-66FFABE2D5D2}" dt="2022-11-24T14:54:14.187" v="0" actId="47"/>
        <pc:sldMkLst>
          <pc:docMk/>
          <pc:sldMk cId="3809811080" sldId="1592"/>
        </pc:sldMkLst>
      </pc:sldChg>
      <pc:sldChg chg="del">
        <pc:chgData name="伊健 杜" userId="e69aded81da48593" providerId="LiveId" clId="{7FD4D2C2-8BF2-4B05-996B-66FFABE2D5D2}" dt="2022-11-24T14:54:14.187" v="0" actId="47"/>
        <pc:sldMkLst>
          <pc:docMk/>
          <pc:sldMk cId="2891050606" sldId="1593"/>
        </pc:sldMkLst>
      </pc:sldChg>
      <pc:sldChg chg="del">
        <pc:chgData name="伊健 杜" userId="e69aded81da48593" providerId="LiveId" clId="{7FD4D2C2-8BF2-4B05-996B-66FFABE2D5D2}" dt="2022-11-24T14:54:14.187" v="0" actId="47"/>
        <pc:sldMkLst>
          <pc:docMk/>
          <pc:sldMk cId="2227457539" sldId="1594"/>
        </pc:sldMkLst>
      </pc:sldChg>
      <pc:sldChg chg="del">
        <pc:chgData name="伊健 杜" userId="e69aded81da48593" providerId="LiveId" clId="{7FD4D2C2-8BF2-4B05-996B-66FFABE2D5D2}" dt="2022-11-28T12:45:48.816" v="1" actId="47"/>
        <pc:sldMkLst>
          <pc:docMk/>
          <pc:sldMk cId="409197820" sldId="1595"/>
        </pc:sldMkLst>
      </pc:sldChg>
      <pc:sldChg chg="del">
        <pc:chgData name="伊健 杜" userId="e69aded81da48593" providerId="LiveId" clId="{7FD4D2C2-8BF2-4B05-996B-66FFABE2D5D2}" dt="2022-11-28T12:45:48.816" v="1" actId="47"/>
        <pc:sldMkLst>
          <pc:docMk/>
          <pc:sldMk cId="2533538890" sldId="1596"/>
        </pc:sldMkLst>
      </pc:sldChg>
      <pc:sldChg chg="del">
        <pc:chgData name="伊健 杜" userId="e69aded81da48593" providerId="LiveId" clId="{7FD4D2C2-8BF2-4B05-996B-66FFABE2D5D2}" dt="2022-11-28T12:45:48.816" v="1" actId="47"/>
        <pc:sldMkLst>
          <pc:docMk/>
          <pc:sldMk cId="3721775617" sldId="1597"/>
        </pc:sldMkLst>
      </pc:sldChg>
      <pc:sldChg chg="del">
        <pc:chgData name="伊健 杜" userId="e69aded81da48593" providerId="LiveId" clId="{7FD4D2C2-8BF2-4B05-996B-66FFABE2D5D2}" dt="2022-11-28T12:45:48.816" v="1" actId="47"/>
        <pc:sldMkLst>
          <pc:docMk/>
          <pc:sldMk cId="1783880051" sldId="1598"/>
        </pc:sldMkLst>
      </pc:sldChg>
      <pc:sldChg chg="del">
        <pc:chgData name="伊健 杜" userId="e69aded81da48593" providerId="LiveId" clId="{7FD4D2C2-8BF2-4B05-996B-66FFABE2D5D2}" dt="2022-11-28T12:45:48.816" v="1" actId="47"/>
        <pc:sldMkLst>
          <pc:docMk/>
          <pc:sldMk cId="3440703046" sldId="1599"/>
        </pc:sldMkLst>
      </pc:sldChg>
      <pc:sldChg chg="modSp mod">
        <pc:chgData name="伊健 杜" userId="e69aded81da48593" providerId="LiveId" clId="{7FD4D2C2-8BF2-4B05-996B-66FFABE2D5D2}" dt="2022-11-28T16:58:31.837" v="4275"/>
        <pc:sldMkLst>
          <pc:docMk/>
          <pc:sldMk cId="2032622639" sldId="1600"/>
        </pc:sldMkLst>
        <pc:spChg chg="mod">
          <ac:chgData name="伊健 杜" userId="e69aded81da48593" providerId="LiveId" clId="{7FD4D2C2-8BF2-4B05-996B-66FFABE2D5D2}" dt="2022-11-28T16:58:31.837" v="4275"/>
          <ac:spMkLst>
            <pc:docMk/>
            <pc:sldMk cId="2032622639" sldId="1600"/>
            <ac:spMk id="2" creationId="{1302A11A-625D-774F-23B3-739301B530C3}"/>
          </ac:spMkLst>
        </pc:spChg>
        <pc:spChg chg="mod">
          <ac:chgData name="伊健 杜" userId="e69aded81da48593" providerId="LiveId" clId="{7FD4D2C2-8BF2-4B05-996B-66FFABE2D5D2}" dt="2022-11-28T16:58:31.837" v="4275"/>
          <ac:spMkLst>
            <pc:docMk/>
            <pc:sldMk cId="2032622639" sldId="1600"/>
            <ac:spMk id="3" creationId="{ABC6FAE7-B0DC-C53F-ABA7-511046C801BC}"/>
          </ac:spMkLst>
        </pc:spChg>
      </pc:sldChg>
      <pc:sldChg chg="del">
        <pc:chgData name="伊健 杜" userId="e69aded81da48593" providerId="LiveId" clId="{7FD4D2C2-8BF2-4B05-996B-66FFABE2D5D2}" dt="2022-11-28T12:48:04.541" v="91" actId="47"/>
        <pc:sldMkLst>
          <pc:docMk/>
          <pc:sldMk cId="1654700764" sldId="1601"/>
        </pc:sldMkLst>
      </pc:sldChg>
      <pc:sldChg chg="addSp delSp modSp add mod">
        <pc:chgData name="伊健 杜" userId="e69aded81da48593" providerId="LiveId" clId="{7FD4D2C2-8BF2-4B05-996B-66FFABE2D5D2}" dt="2022-11-28T16:58:31.837" v="4275"/>
        <pc:sldMkLst>
          <pc:docMk/>
          <pc:sldMk cId="2069894376" sldId="1601"/>
        </pc:sldMkLst>
        <pc:spChg chg="mod">
          <ac:chgData name="伊健 杜" userId="e69aded81da48593" providerId="LiveId" clId="{7FD4D2C2-8BF2-4B05-996B-66FFABE2D5D2}" dt="2022-11-28T16:58:31.837" v="4275"/>
          <ac:spMkLst>
            <pc:docMk/>
            <pc:sldMk cId="2069894376" sldId="1601"/>
            <ac:spMk id="2" creationId="{1302A11A-625D-774F-23B3-739301B530C3}"/>
          </ac:spMkLst>
        </pc:spChg>
        <pc:spChg chg="mod">
          <ac:chgData name="伊健 杜" userId="e69aded81da48593" providerId="LiveId" clId="{7FD4D2C2-8BF2-4B05-996B-66FFABE2D5D2}" dt="2022-11-28T16:58:31.837" v="4275"/>
          <ac:spMkLst>
            <pc:docMk/>
            <pc:sldMk cId="2069894376" sldId="1601"/>
            <ac:spMk id="3" creationId="{ABC6FAE7-B0DC-C53F-ABA7-511046C801BC}"/>
          </ac:spMkLst>
        </pc:spChg>
        <pc:picChg chg="add mod">
          <ac:chgData name="伊健 杜" userId="e69aded81da48593" providerId="LiveId" clId="{7FD4D2C2-8BF2-4B05-996B-66FFABE2D5D2}" dt="2022-11-28T12:49:40.666" v="281" actId="14100"/>
          <ac:picMkLst>
            <pc:docMk/>
            <pc:sldMk cId="2069894376" sldId="1601"/>
            <ac:picMk id="1026" creationId="{4E35E07C-DC09-82CF-24E7-29349F8B9209}"/>
          </ac:picMkLst>
        </pc:picChg>
        <pc:picChg chg="del">
          <ac:chgData name="伊健 杜" userId="e69aded81da48593" providerId="LiveId" clId="{7FD4D2C2-8BF2-4B05-996B-66FFABE2D5D2}" dt="2022-11-28T12:48:58.001" v="277" actId="478"/>
          <ac:picMkLst>
            <pc:docMk/>
            <pc:sldMk cId="2069894376" sldId="1601"/>
            <ac:picMk id="15362" creationId="{4618BCC4-85AA-0403-A6C6-742574B59556}"/>
          </ac:picMkLst>
        </pc:picChg>
      </pc:sldChg>
      <pc:sldChg chg="addSp delSp modSp add mod">
        <pc:chgData name="伊健 杜" userId="e69aded81da48593" providerId="LiveId" clId="{7FD4D2C2-8BF2-4B05-996B-66FFABE2D5D2}" dt="2022-11-28T16:58:31.837" v="4275"/>
        <pc:sldMkLst>
          <pc:docMk/>
          <pc:sldMk cId="2180148190" sldId="1602"/>
        </pc:sldMkLst>
        <pc:spChg chg="mod">
          <ac:chgData name="伊健 杜" userId="e69aded81da48593" providerId="LiveId" clId="{7FD4D2C2-8BF2-4B05-996B-66FFABE2D5D2}" dt="2022-11-28T16:58:31.837" v="4275"/>
          <ac:spMkLst>
            <pc:docMk/>
            <pc:sldMk cId="2180148190" sldId="1602"/>
            <ac:spMk id="2" creationId="{1302A11A-625D-774F-23B3-739301B530C3}"/>
          </ac:spMkLst>
        </pc:spChg>
        <pc:spChg chg="mod">
          <ac:chgData name="伊健 杜" userId="e69aded81da48593" providerId="LiveId" clId="{7FD4D2C2-8BF2-4B05-996B-66FFABE2D5D2}" dt="2022-11-28T16:58:31.837" v="4275"/>
          <ac:spMkLst>
            <pc:docMk/>
            <pc:sldMk cId="2180148190" sldId="1602"/>
            <ac:spMk id="3" creationId="{ABC6FAE7-B0DC-C53F-ABA7-511046C801BC}"/>
          </ac:spMkLst>
        </pc:spChg>
        <pc:picChg chg="add mod">
          <ac:chgData name="伊健 杜" userId="e69aded81da48593" providerId="LiveId" clId="{7FD4D2C2-8BF2-4B05-996B-66FFABE2D5D2}" dt="2022-11-28T12:51:52.901" v="498" actId="14100"/>
          <ac:picMkLst>
            <pc:docMk/>
            <pc:sldMk cId="2180148190" sldId="1602"/>
            <ac:picMk id="5" creationId="{2B152779-5F2B-836C-E225-137A71A09570}"/>
          </ac:picMkLst>
        </pc:picChg>
        <pc:picChg chg="del">
          <ac:chgData name="伊健 杜" userId="e69aded81da48593" providerId="LiveId" clId="{7FD4D2C2-8BF2-4B05-996B-66FFABE2D5D2}" dt="2022-11-28T12:50:37.780" v="465" actId="478"/>
          <ac:picMkLst>
            <pc:docMk/>
            <pc:sldMk cId="2180148190" sldId="1602"/>
            <ac:picMk id="15362" creationId="{4618BCC4-85AA-0403-A6C6-742574B59556}"/>
          </ac:picMkLst>
        </pc:picChg>
      </pc:sldChg>
      <pc:sldChg chg="del">
        <pc:chgData name="伊健 杜" userId="e69aded81da48593" providerId="LiveId" clId="{7FD4D2C2-8BF2-4B05-996B-66FFABE2D5D2}" dt="2022-11-28T12:48:04.541" v="91" actId="47"/>
        <pc:sldMkLst>
          <pc:docMk/>
          <pc:sldMk cId="2966008460" sldId="1602"/>
        </pc:sldMkLst>
      </pc:sldChg>
      <pc:sldChg chg="del">
        <pc:chgData name="伊健 杜" userId="e69aded81da48593" providerId="LiveId" clId="{7FD4D2C2-8BF2-4B05-996B-66FFABE2D5D2}" dt="2022-11-28T12:45:54.807" v="2" actId="47"/>
        <pc:sldMkLst>
          <pc:docMk/>
          <pc:sldMk cId="373322990" sldId="1603"/>
        </pc:sldMkLst>
      </pc:sldChg>
      <pc:sldChg chg="addSp delSp modSp new mod">
        <pc:chgData name="伊健 杜" userId="e69aded81da48593" providerId="LiveId" clId="{7FD4D2C2-8BF2-4B05-996B-66FFABE2D5D2}" dt="2022-11-28T16:58:31.837" v="4275"/>
        <pc:sldMkLst>
          <pc:docMk/>
          <pc:sldMk cId="3017488729" sldId="1603"/>
        </pc:sldMkLst>
        <pc:spChg chg="del">
          <ac:chgData name="伊健 杜" userId="e69aded81da48593" providerId="LiveId" clId="{7FD4D2C2-8BF2-4B05-996B-66FFABE2D5D2}" dt="2022-11-28T12:52:30.623" v="592" actId="478"/>
          <ac:spMkLst>
            <pc:docMk/>
            <pc:sldMk cId="3017488729" sldId="1603"/>
            <ac:spMk id="2" creationId="{4A9020BE-9D85-F220-A8E4-998379912306}"/>
          </ac:spMkLst>
        </pc:spChg>
        <pc:spChg chg="del">
          <ac:chgData name="伊健 杜" userId="e69aded81da48593" providerId="LiveId" clId="{7FD4D2C2-8BF2-4B05-996B-66FFABE2D5D2}" dt="2022-11-28T12:52:30.623" v="592" actId="478"/>
          <ac:spMkLst>
            <pc:docMk/>
            <pc:sldMk cId="3017488729" sldId="1603"/>
            <ac:spMk id="3" creationId="{CF702236-A008-2BFE-5F62-946BDCCD4153}"/>
          </ac:spMkLst>
        </pc:spChg>
        <pc:spChg chg="add mod">
          <ac:chgData name="伊健 杜" userId="e69aded81da48593" providerId="LiveId" clId="{7FD4D2C2-8BF2-4B05-996B-66FFABE2D5D2}" dt="2022-11-28T16:58:31.837" v="4275"/>
          <ac:spMkLst>
            <pc:docMk/>
            <pc:sldMk cId="3017488729" sldId="1603"/>
            <ac:spMk id="4" creationId="{0ADC9AB9-4F27-96C5-D200-9C24045F0FAB}"/>
          </ac:spMkLst>
        </pc:spChg>
        <pc:spChg chg="add mod">
          <ac:chgData name="伊健 杜" userId="e69aded81da48593" providerId="LiveId" clId="{7FD4D2C2-8BF2-4B05-996B-66FFABE2D5D2}" dt="2022-11-28T16:58:31.837" v="4275"/>
          <ac:spMkLst>
            <pc:docMk/>
            <pc:sldMk cId="3017488729" sldId="1603"/>
            <ac:spMk id="5" creationId="{3B459326-8E00-9B8D-E767-9C0230971074}"/>
          </ac:spMkLst>
        </pc:spChg>
        <pc:spChg chg="add mod">
          <ac:chgData name="伊健 杜" userId="e69aded81da48593" providerId="LiveId" clId="{7FD4D2C2-8BF2-4B05-996B-66FFABE2D5D2}" dt="2022-11-28T12:54:49.886" v="722" actId="1076"/>
          <ac:spMkLst>
            <pc:docMk/>
            <pc:sldMk cId="3017488729" sldId="1603"/>
            <ac:spMk id="6" creationId="{AA41CB6E-243F-918E-212B-DE20920FF6FF}"/>
          </ac:spMkLst>
        </pc:spChg>
        <pc:spChg chg="add mod">
          <ac:chgData name="伊健 杜" userId="e69aded81da48593" providerId="LiveId" clId="{7FD4D2C2-8BF2-4B05-996B-66FFABE2D5D2}" dt="2022-11-28T12:54:56.019" v="724" actId="1076"/>
          <ac:spMkLst>
            <pc:docMk/>
            <pc:sldMk cId="3017488729" sldId="1603"/>
            <ac:spMk id="7" creationId="{A2503336-D26E-B97C-821F-9C12796B0055}"/>
          </ac:spMkLst>
        </pc:spChg>
        <pc:spChg chg="add mod">
          <ac:chgData name="伊健 杜" userId="e69aded81da48593" providerId="LiveId" clId="{7FD4D2C2-8BF2-4B05-996B-66FFABE2D5D2}" dt="2022-11-28T12:54:56.019" v="724" actId="1076"/>
          <ac:spMkLst>
            <pc:docMk/>
            <pc:sldMk cId="3017488729" sldId="1603"/>
            <ac:spMk id="8" creationId="{5BC5E188-8BE4-D450-77CC-C0EC72C35829}"/>
          </ac:spMkLst>
        </pc:spChg>
        <pc:spChg chg="add mod">
          <ac:chgData name="伊健 杜" userId="e69aded81da48593" providerId="LiveId" clId="{7FD4D2C2-8BF2-4B05-996B-66FFABE2D5D2}" dt="2022-11-28T12:55:14.539" v="726" actId="1076"/>
          <ac:spMkLst>
            <pc:docMk/>
            <pc:sldMk cId="3017488729" sldId="1603"/>
            <ac:spMk id="9" creationId="{4FD078EC-B3E9-60EB-C707-989470335BF3}"/>
          </ac:spMkLst>
        </pc:spChg>
        <pc:spChg chg="add mod">
          <ac:chgData name="伊健 杜" userId="e69aded81da48593" providerId="LiveId" clId="{7FD4D2C2-8BF2-4B05-996B-66FFABE2D5D2}" dt="2022-11-28T12:55:25.055" v="728" actId="1076"/>
          <ac:spMkLst>
            <pc:docMk/>
            <pc:sldMk cId="3017488729" sldId="1603"/>
            <ac:spMk id="10" creationId="{15E7F14B-6F8A-F411-2CA5-EE79C9E07186}"/>
          </ac:spMkLst>
        </pc:spChg>
      </pc:sldChg>
      <pc:sldChg chg="addSp delSp modSp new mod">
        <pc:chgData name="伊健 杜" userId="e69aded81da48593" providerId="LiveId" clId="{7FD4D2C2-8BF2-4B05-996B-66FFABE2D5D2}" dt="2022-11-28T14:53:51.501" v="763" actId="1076"/>
        <pc:sldMkLst>
          <pc:docMk/>
          <pc:sldMk cId="813619813" sldId="1604"/>
        </pc:sldMkLst>
        <pc:spChg chg="del">
          <ac:chgData name="伊健 杜" userId="e69aded81da48593" providerId="LiveId" clId="{7FD4D2C2-8BF2-4B05-996B-66FFABE2D5D2}" dt="2022-11-28T14:53:42.071" v="758" actId="478"/>
          <ac:spMkLst>
            <pc:docMk/>
            <pc:sldMk cId="813619813" sldId="1604"/>
            <ac:spMk id="2" creationId="{3509E4C7-F4D5-EF0F-F64A-C49F92FC027E}"/>
          </ac:spMkLst>
        </pc:spChg>
        <pc:spChg chg="del">
          <ac:chgData name="伊健 杜" userId="e69aded81da48593" providerId="LiveId" clId="{7FD4D2C2-8BF2-4B05-996B-66FFABE2D5D2}" dt="2022-11-28T14:53:42.071" v="758" actId="478"/>
          <ac:spMkLst>
            <pc:docMk/>
            <pc:sldMk cId="813619813" sldId="1604"/>
            <ac:spMk id="3" creationId="{97FB7CD0-E261-1C2B-96C4-52C9DE2E93E2}"/>
          </ac:spMkLst>
        </pc:spChg>
        <pc:picChg chg="add mod">
          <ac:chgData name="伊健 杜" userId="e69aded81da48593" providerId="LiveId" clId="{7FD4D2C2-8BF2-4B05-996B-66FFABE2D5D2}" dt="2022-11-28T14:53:51.501" v="763" actId="1076"/>
          <ac:picMkLst>
            <pc:docMk/>
            <pc:sldMk cId="813619813" sldId="1604"/>
            <ac:picMk id="5" creationId="{C1B84363-FE19-EC7F-BC39-EFB4E0F4BCC0}"/>
          </ac:picMkLst>
        </pc:picChg>
      </pc:sldChg>
      <pc:sldChg chg="del">
        <pc:chgData name="伊健 杜" userId="e69aded81da48593" providerId="LiveId" clId="{7FD4D2C2-8BF2-4B05-996B-66FFABE2D5D2}" dt="2022-11-28T12:45:54.807" v="2" actId="47"/>
        <pc:sldMkLst>
          <pc:docMk/>
          <pc:sldMk cId="1534792075" sldId="1604"/>
        </pc:sldMkLst>
      </pc:sldChg>
      <pc:sldChg chg="del">
        <pc:chgData name="伊健 杜" userId="e69aded81da48593" providerId="LiveId" clId="{7FD4D2C2-8BF2-4B05-996B-66FFABE2D5D2}" dt="2022-11-28T12:45:54.807" v="2" actId="47"/>
        <pc:sldMkLst>
          <pc:docMk/>
          <pc:sldMk cId="1509472187" sldId="1605"/>
        </pc:sldMkLst>
      </pc:sldChg>
      <pc:sldChg chg="modSp add mod">
        <pc:chgData name="伊健 杜" userId="e69aded81da48593" providerId="LiveId" clId="{7FD4D2C2-8BF2-4B05-996B-66FFABE2D5D2}" dt="2022-11-28T15:03:44.575" v="796"/>
        <pc:sldMkLst>
          <pc:docMk/>
          <pc:sldMk cId="1755571147" sldId="1605"/>
        </pc:sldMkLst>
        <pc:spChg chg="mod">
          <ac:chgData name="伊健 杜" userId="e69aded81da48593" providerId="LiveId" clId="{7FD4D2C2-8BF2-4B05-996B-66FFABE2D5D2}" dt="2022-11-28T15:03:44.575" v="796"/>
          <ac:spMkLst>
            <pc:docMk/>
            <pc:sldMk cId="1755571147" sldId="1605"/>
            <ac:spMk id="4" creationId="{2CD63A4E-E37B-41A6-9090-C7BF9F9D4BD7}"/>
          </ac:spMkLst>
        </pc:spChg>
      </pc:sldChg>
      <pc:sldChg chg="del">
        <pc:chgData name="伊健 杜" userId="e69aded81da48593" providerId="LiveId" clId="{7FD4D2C2-8BF2-4B05-996B-66FFABE2D5D2}" dt="2022-11-28T12:45:54.807" v="2" actId="47"/>
        <pc:sldMkLst>
          <pc:docMk/>
          <pc:sldMk cId="310664107" sldId="1606"/>
        </pc:sldMkLst>
      </pc:sldChg>
      <pc:sldChg chg="modSp add mod">
        <pc:chgData name="伊健 杜" userId="e69aded81da48593" providerId="LiveId" clId="{7FD4D2C2-8BF2-4B05-996B-66FFABE2D5D2}" dt="2022-11-28T16:58:31.837" v="4275"/>
        <pc:sldMkLst>
          <pc:docMk/>
          <pc:sldMk cId="667411741" sldId="1606"/>
        </pc:sldMkLst>
        <pc:spChg chg="mod">
          <ac:chgData name="伊健 杜" userId="e69aded81da48593" providerId="LiveId" clId="{7FD4D2C2-8BF2-4B05-996B-66FFABE2D5D2}" dt="2022-11-28T16:58:31.837" v="4275"/>
          <ac:spMkLst>
            <pc:docMk/>
            <pc:sldMk cId="667411741" sldId="1606"/>
            <ac:spMk id="4" creationId="{2CD63A4E-E37B-41A6-9090-C7BF9F9D4BD7}"/>
          </ac:spMkLst>
        </pc:spChg>
      </pc:sldChg>
      <pc:sldChg chg="del">
        <pc:chgData name="伊健 杜" userId="e69aded81da48593" providerId="LiveId" clId="{7FD4D2C2-8BF2-4B05-996B-66FFABE2D5D2}" dt="2022-11-28T12:45:54.807" v="2" actId="47"/>
        <pc:sldMkLst>
          <pc:docMk/>
          <pc:sldMk cId="387774154" sldId="1607"/>
        </pc:sldMkLst>
      </pc:sldChg>
      <pc:sldChg chg="modSp add mod ord">
        <pc:chgData name="伊健 杜" userId="e69aded81da48593" providerId="LiveId" clId="{7FD4D2C2-8BF2-4B05-996B-66FFABE2D5D2}" dt="2022-11-28T16:58:31.837" v="4275"/>
        <pc:sldMkLst>
          <pc:docMk/>
          <pc:sldMk cId="1657574386" sldId="1607"/>
        </pc:sldMkLst>
        <pc:spChg chg="mod">
          <ac:chgData name="伊健 杜" userId="e69aded81da48593" providerId="LiveId" clId="{7FD4D2C2-8BF2-4B05-996B-66FFABE2D5D2}" dt="2022-11-28T16:58:31.837" v="4275"/>
          <ac:spMkLst>
            <pc:docMk/>
            <pc:sldMk cId="1657574386" sldId="1607"/>
            <ac:spMk id="4" creationId="{2CD63A4E-E37B-41A6-9090-C7BF9F9D4BD7}"/>
          </ac:spMkLst>
        </pc:spChg>
      </pc:sldChg>
      <pc:sldChg chg="del">
        <pc:chgData name="伊健 杜" userId="e69aded81da48593" providerId="LiveId" clId="{7FD4D2C2-8BF2-4B05-996B-66FFABE2D5D2}" dt="2022-11-28T12:45:54.807" v="2" actId="47"/>
        <pc:sldMkLst>
          <pc:docMk/>
          <pc:sldMk cId="1089862687" sldId="1608"/>
        </pc:sldMkLst>
      </pc:sldChg>
      <pc:sldChg chg="modSp add mod">
        <pc:chgData name="伊健 杜" userId="e69aded81da48593" providerId="LiveId" clId="{7FD4D2C2-8BF2-4B05-996B-66FFABE2D5D2}" dt="2022-11-28T16:58:31.837" v="4275"/>
        <pc:sldMkLst>
          <pc:docMk/>
          <pc:sldMk cId="3971358104" sldId="1608"/>
        </pc:sldMkLst>
        <pc:spChg chg="mod">
          <ac:chgData name="伊健 杜" userId="e69aded81da48593" providerId="LiveId" clId="{7FD4D2C2-8BF2-4B05-996B-66FFABE2D5D2}" dt="2022-11-28T16:58:31.837" v="4275"/>
          <ac:spMkLst>
            <pc:docMk/>
            <pc:sldMk cId="3971358104" sldId="1608"/>
            <ac:spMk id="4" creationId="{2CD63A4E-E37B-41A6-9090-C7BF9F9D4BD7}"/>
          </ac:spMkLst>
        </pc:spChg>
      </pc:sldChg>
      <pc:sldChg chg="addSp delSp modSp add mod">
        <pc:chgData name="伊健 杜" userId="e69aded81da48593" providerId="LiveId" clId="{7FD4D2C2-8BF2-4B05-996B-66FFABE2D5D2}" dt="2022-11-28T16:58:31.837" v="4275"/>
        <pc:sldMkLst>
          <pc:docMk/>
          <pc:sldMk cId="449972410" sldId="1609"/>
        </pc:sldMkLst>
        <pc:spChg chg="mod">
          <ac:chgData name="伊健 杜" userId="e69aded81da48593" providerId="LiveId" clId="{7FD4D2C2-8BF2-4B05-996B-66FFABE2D5D2}" dt="2022-11-28T16:58:31.837" v="4275"/>
          <ac:spMkLst>
            <pc:docMk/>
            <pc:sldMk cId="449972410" sldId="1609"/>
            <ac:spMk id="5" creationId="{E7287B0E-EF55-E721-8EFA-9A9183C0EDF9}"/>
          </ac:spMkLst>
        </pc:spChg>
        <pc:picChg chg="del">
          <ac:chgData name="伊健 杜" userId="e69aded81da48593" providerId="LiveId" clId="{7FD4D2C2-8BF2-4B05-996B-66FFABE2D5D2}" dt="2022-11-28T15:06:32.733" v="1087" actId="478"/>
          <ac:picMkLst>
            <pc:docMk/>
            <pc:sldMk cId="449972410" sldId="1609"/>
            <ac:picMk id="1026" creationId="{1FC65220-8477-E098-6637-C5FF8A031FFA}"/>
          </ac:picMkLst>
        </pc:picChg>
        <pc:picChg chg="add mod">
          <ac:chgData name="伊健 杜" userId="e69aded81da48593" providerId="LiveId" clId="{7FD4D2C2-8BF2-4B05-996B-66FFABE2D5D2}" dt="2022-11-28T15:07:26.307" v="1211" actId="1076"/>
          <ac:picMkLst>
            <pc:docMk/>
            <pc:sldMk cId="449972410" sldId="1609"/>
            <ac:picMk id="2050" creationId="{DFEA5C71-2CB9-0A7E-3FF7-CED0D40B5056}"/>
          </ac:picMkLst>
        </pc:picChg>
      </pc:sldChg>
      <pc:sldChg chg="del">
        <pc:chgData name="伊健 杜" userId="e69aded81da48593" providerId="LiveId" clId="{7FD4D2C2-8BF2-4B05-996B-66FFABE2D5D2}" dt="2022-11-28T12:45:54.807" v="2" actId="47"/>
        <pc:sldMkLst>
          <pc:docMk/>
          <pc:sldMk cId="3515143420" sldId="1609"/>
        </pc:sldMkLst>
      </pc:sldChg>
      <pc:sldChg chg="addSp delSp modSp add mod">
        <pc:chgData name="伊健 杜" userId="e69aded81da48593" providerId="LiveId" clId="{7FD4D2C2-8BF2-4B05-996B-66FFABE2D5D2}" dt="2022-11-28T16:58:31.837" v="4275"/>
        <pc:sldMkLst>
          <pc:docMk/>
          <pc:sldMk cId="3717290062" sldId="1610"/>
        </pc:sldMkLst>
        <pc:spChg chg="mod">
          <ac:chgData name="伊健 杜" userId="e69aded81da48593" providerId="LiveId" clId="{7FD4D2C2-8BF2-4B05-996B-66FFABE2D5D2}" dt="2022-11-28T16:58:31.837" v="4275"/>
          <ac:spMkLst>
            <pc:docMk/>
            <pc:sldMk cId="3717290062" sldId="1610"/>
            <ac:spMk id="2" creationId="{10304424-DB4A-36E7-9E0D-D32A5DD0F26C}"/>
          </ac:spMkLst>
        </pc:spChg>
        <pc:spChg chg="mod">
          <ac:chgData name="伊健 杜" userId="e69aded81da48593" providerId="LiveId" clId="{7FD4D2C2-8BF2-4B05-996B-66FFABE2D5D2}" dt="2022-11-28T16:58:31.837" v="4275"/>
          <ac:spMkLst>
            <pc:docMk/>
            <pc:sldMk cId="3717290062" sldId="1610"/>
            <ac:spMk id="5" creationId="{E7287B0E-EF55-E721-8EFA-9A9183C0EDF9}"/>
          </ac:spMkLst>
        </pc:spChg>
        <pc:picChg chg="del">
          <ac:chgData name="伊健 杜" userId="e69aded81da48593" providerId="LiveId" clId="{7FD4D2C2-8BF2-4B05-996B-66FFABE2D5D2}" dt="2022-11-28T15:09:50.181" v="1423" actId="478"/>
          <ac:picMkLst>
            <pc:docMk/>
            <pc:sldMk cId="3717290062" sldId="1610"/>
            <ac:picMk id="1026" creationId="{1FC65220-8477-E098-6637-C5FF8A031FFA}"/>
          </ac:picMkLst>
        </pc:picChg>
        <pc:picChg chg="add mod">
          <ac:chgData name="伊健 杜" userId="e69aded81da48593" providerId="LiveId" clId="{7FD4D2C2-8BF2-4B05-996B-66FFABE2D5D2}" dt="2022-11-28T15:11:56.278" v="1429" actId="1076"/>
          <ac:picMkLst>
            <pc:docMk/>
            <pc:sldMk cId="3717290062" sldId="1610"/>
            <ac:picMk id="3074" creationId="{25491FFB-6B15-4E07-D95E-84DED98C79C6}"/>
          </ac:picMkLst>
        </pc:picChg>
      </pc:sldChg>
      <pc:sldChg chg="del">
        <pc:chgData name="伊健 杜" userId="e69aded81da48593" providerId="LiveId" clId="{7FD4D2C2-8BF2-4B05-996B-66FFABE2D5D2}" dt="2022-11-28T12:45:54.807" v="2" actId="47"/>
        <pc:sldMkLst>
          <pc:docMk/>
          <pc:sldMk cId="4078379201" sldId="1610"/>
        </pc:sldMkLst>
      </pc:sldChg>
      <pc:sldChg chg="del">
        <pc:chgData name="伊健 杜" userId="e69aded81da48593" providerId="LiveId" clId="{7FD4D2C2-8BF2-4B05-996B-66FFABE2D5D2}" dt="2022-11-28T12:45:54.807" v="2" actId="47"/>
        <pc:sldMkLst>
          <pc:docMk/>
          <pc:sldMk cId="791553906" sldId="1611"/>
        </pc:sldMkLst>
      </pc:sldChg>
      <pc:sldChg chg="addSp delSp modSp add mod">
        <pc:chgData name="伊健 杜" userId="e69aded81da48593" providerId="LiveId" clId="{7FD4D2C2-8BF2-4B05-996B-66FFABE2D5D2}" dt="2022-11-28T16:58:31.837" v="4275"/>
        <pc:sldMkLst>
          <pc:docMk/>
          <pc:sldMk cId="2931321024" sldId="1611"/>
        </pc:sldMkLst>
        <pc:spChg chg="mod">
          <ac:chgData name="伊健 杜" userId="e69aded81da48593" providerId="LiveId" clId="{7FD4D2C2-8BF2-4B05-996B-66FFABE2D5D2}" dt="2022-11-28T16:58:31.837" v="4275"/>
          <ac:spMkLst>
            <pc:docMk/>
            <pc:sldMk cId="2931321024" sldId="1611"/>
            <ac:spMk id="2" creationId="{10304424-DB4A-36E7-9E0D-D32A5DD0F26C}"/>
          </ac:spMkLst>
        </pc:spChg>
        <pc:spChg chg="mod">
          <ac:chgData name="伊健 杜" userId="e69aded81da48593" providerId="LiveId" clId="{7FD4D2C2-8BF2-4B05-996B-66FFABE2D5D2}" dt="2022-11-28T16:58:31.837" v="4275"/>
          <ac:spMkLst>
            <pc:docMk/>
            <pc:sldMk cId="2931321024" sldId="1611"/>
            <ac:spMk id="5" creationId="{E7287B0E-EF55-E721-8EFA-9A9183C0EDF9}"/>
          </ac:spMkLst>
        </pc:spChg>
        <pc:picChg chg="del">
          <ac:chgData name="伊健 杜" userId="e69aded81da48593" providerId="LiveId" clId="{7FD4D2C2-8BF2-4B05-996B-66FFABE2D5D2}" dt="2022-11-28T15:21:43.536" v="1549" actId="478"/>
          <ac:picMkLst>
            <pc:docMk/>
            <pc:sldMk cId="2931321024" sldId="1611"/>
            <ac:picMk id="3074" creationId="{25491FFB-6B15-4E07-D95E-84DED98C79C6}"/>
          </ac:picMkLst>
        </pc:picChg>
        <pc:picChg chg="add mod">
          <ac:chgData name="伊健 杜" userId="e69aded81da48593" providerId="LiveId" clId="{7FD4D2C2-8BF2-4B05-996B-66FFABE2D5D2}" dt="2022-11-28T15:23:21.930" v="1554" actId="1076"/>
          <ac:picMkLst>
            <pc:docMk/>
            <pc:sldMk cId="2931321024" sldId="1611"/>
            <ac:picMk id="4098" creationId="{B5DEA1A3-4BCC-3865-3525-0E87283ED088}"/>
          </ac:picMkLst>
        </pc:picChg>
      </pc:sldChg>
      <pc:sldChg chg="addSp delSp modSp add mod">
        <pc:chgData name="伊健 杜" userId="e69aded81da48593" providerId="LiveId" clId="{7FD4D2C2-8BF2-4B05-996B-66FFABE2D5D2}" dt="2022-11-28T16:58:31.837" v="4275"/>
        <pc:sldMkLst>
          <pc:docMk/>
          <pc:sldMk cId="607577743" sldId="1612"/>
        </pc:sldMkLst>
        <pc:spChg chg="mod">
          <ac:chgData name="伊健 杜" userId="e69aded81da48593" providerId="LiveId" clId="{7FD4D2C2-8BF2-4B05-996B-66FFABE2D5D2}" dt="2022-11-28T16:58:31.837" v="4275"/>
          <ac:spMkLst>
            <pc:docMk/>
            <pc:sldMk cId="607577743" sldId="1612"/>
            <ac:spMk id="2" creationId="{10304424-DB4A-36E7-9E0D-D32A5DD0F26C}"/>
          </ac:spMkLst>
        </pc:spChg>
        <pc:spChg chg="mod">
          <ac:chgData name="伊健 杜" userId="e69aded81da48593" providerId="LiveId" clId="{7FD4D2C2-8BF2-4B05-996B-66FFABE2D5D2}" dt="2022-11-28T16:58:31.837" v="4275"/>
          <ac:spMkLst>
            <pc:docMk/>
            <pc:sldMk cId="607577743" sldId="1612"/>
            <ac:spMk id="5" creationId="{E7287B0E-EF55-E721-8EFA-9A9183C0EDF9}"/>
          </ac:spMkLst>
        </pc:spChg>
        <pc:picChg chg="add mod">
          <ac:chgData name="伊健 杜" userId="e69aded81da48593" providerId="LiveId" clId="{7FD4D2C2-8BF2-4B05-996B-66FFABE2D5D2}" dt="2022-11-28T15:34:05.654" v="1793" actId="1076"/>
          <ac:picMkLst>
            <pc:docMk/>
            <pc:sldMk cId="607577743" sldId="1612"/>
            <ac:picMk id="7" creationId="{E0D1FC10-C850-6797-1C78-BF1BB77021BF}"/>
          </ac:picMkLst>
        </pc:picChg>
        <pc:picChg chg="del">
          <ac:chgData name="伊健 杜" userId="e69aded81da48593" providerId="LiveId" clId="{7FD4D2C2-8BF2-4B05-996B-66FFABE2D5D2}" dt="2022-11-28T15:30:48.543" v="1790" actId="478"/>
          <ac:picMkLst>
            <pc:docMk/>
            <pc:sldMk cId="607577743" sldId="1612"/>
            <ac:picMk id="3074" creationId="{25491FFB-6B15-4E07-D95E-84DED98C79C6}"/>
          </ac:picMkLst>
        </pc:picChg>
      </pc:sldChg>
      <pc:sldChg chg="del">
        <pc:chgData name="伊健 杜" userId="e69aded81da48593" providerId="LiveId" clId="{7FD4D2C2-8BF2-4B05-996B-66FFABE2D5D2}" dt="2022-11-28T12:45:54.807" v="2" actId="47"/>
        <pc:sldMkLst>
          <pc:docMk/>
          <pc:sldMk cId="1405154617" sldId="1612"/>
        </pc:sldMkLst>
      </pc:sldChg>
      <pc:sldChg chg="addSp delSp modSp add mod">
        <pc:chgData name="伊健 杜" userId="e69aded81da48593" providerId="LiveId" clId="{7FD4D2C2-8BF2-4B05-996B-66FFABE2D5D2}" dt="2022-11-28T16:58:31.837" v="4275"/>
        <pc:sldMkLst>
          <pc:docMk/>
          <pc:sldMk cId="529186279" sldId="1613"/>
        </pc:sldMkLst>
        <pc:spChg chg="mod">
          <ac:chgData name="伊健 杜" userId="e69aded81da48593" providerId="LiveId" clId="{7FD4D2C2-8BF2-4B05-996B-66FFABE2D5D2}" dt="2022-11-28T16:58:31.837" v="4275"/>
          <ac:spMkLst>
            <pc:docMk/>
            <pc:sldMk cId="529186279" sldId="1613"/>
            <ac:spMk id="2" creationId="{10304424-DB4A-36E7-9E0D-D32A5DD0F26C}"/>
          </ac:spMkLst>
        </pc:spChg>
        <pc:spChg chg="mod">
          <ac:chgData name="伊健 杜" userId="e69aded81da48593" providerId="LiveId" clId="{7FD4D2C2-8BF2-4B05-996B-66FFABE2D5D2}" dt="2022-11-28T16:58:31.837" v="4275"/>
          <ac:spMkLst>
            <pc:docMk/>
            <pc:sldMk cId="529186279" sldId="1613"/>
            <ac:spMk id="5" creationId="{E7287B0E-EF55-E721-8EFA-9A9183C0EDF9}"/>
          </ac:spMkLst>
        </pc:spChg>
        <pc:picChg chg="del">
          <ac:chgData name="伊健 杜" userId="e69aded81da48593" providerId="LiveId" clId="{7FD4D2C2-8BF2-4B05-996B-66FFABE2D5D2}" dt="2022-11-28T15:35:45.750" v="1879" actId="478"/>
          <ac:picMkLst>
            <pc:docMk/>
            <pc:sldMk cId="529186279" sldId="1613"/>
            <ac:picMk id="7" creationId="{E0D1FC10-C850-6797-1C78-BF1BB77021BF}"/>
          </ac:picMkLst>
        </pc:picChg>
        <pc:picChg chg="add mod">
          <ac:chgData name="伊健 杜" userId="e69aded81da48593" providerId="LiveId" clId="{7FD4D2C2-8BF2-4B05-996B-66FFABE2D5D2}" dt="2022-11-28T15:36:10.657" v="1883" actId="1076"/>
          <ac:picMkLst>
            <pc:docMk/>
            <pc:sldMk cId="529186279" sldId="1613"/>
            <ac:picMk id="5122" creationId="{961E013D-D2E3-542E-6548-201A9F187010}"/>
          </ac:picMkLst>
        </pc:picChg>
      </pc:sldChg>
      <pc:sldChg chg="del">
        <pc:chgData name="伊健 杜" userId="e69aded81da48593" providerId="LiveId" clId="{7FD4D2C2-8BF2-4B05-996B-66FFABE2D5D2}" dt="2022-11-28T12:45:54.807" v="2" actId="47"/>
        <pc:sldMkLst>
          <pc:docMk/>
          <pc:sldMk cId="2153796247" sldId="1613"/>
        </pc:sldMkLst>
      </pc:sldChg>
      <pc:sldChg chg="addSp delSp modSp add mod">
        <pc:chgData name="伊健 杜" userId="e69aded81da48593" providerId="LiveId" clId="{7FD4D2C2-8BF2-4B05-996B-66FFABE2D5D2}" dt="2022-11-28T16:58:31.837" v="4275"/>
        <pc:sldMkLst>
          <pc:docMk/>
          <pc:sldMk cId="2846593988" sldId="1614"/>
        </pc:sldMkLst>
        <pc:spChg chg="mod">
          <ac:chgData name="伊健 杜" userId="e69aded81da48593" providerId="LiveId" clId="{7FD4D2C2-8BF2-4B05-996B-66FFABE2D5D2}" dt="2022-11-28T15:36:28.442" v="1894"/>
          <ac:spMkLst>
            <pc:docMk/>
            <pc:sldMk cId="2846593988" sldId="1614"/>
            <ac:spMk id="2" creationId="{10304424-DB4A-36E7-9E0D-D32A5DD0F26C}"/>
          </ac:spMkLst>
        </pc:spChg>
        <pc:spChg chg="mod">
          <ac:chgData name="伊健 杜" userId="e69aded81da48593" providerId="LiveId" clId="{7FD4D2C2-8BF2-4B05-996B-66FFABE2D5D2}" dt="2022-11-28T16:58:31.837" v="4275"/>
          <ac:spMkLst>
            <pc:docMk/>
            <pc:sldMk cId="2846593988" sldId="1614"/>
            <ac:spMk id="5" creationId="{E7287B0E-EF55-E721-8EFA-9A9183C0EDF9}"/>
          </ac:spMkLst>
        </pc:spChg>
        <pc:picChg chg="del">
          <ac:chgData name="伊健 杜" userId="e69aded81da48593" providerId="LiveId" clId="{7FD4D2C2-8BF2-4B05-996B-66FFABE2D5D2}" dt="2022-11-28T15:51:14.668" v="1900" actId="478"/>
          <ac:picMkLst>
            <pc:docMk/>
            <pc:sldMk cId="2846593988" sldId="1614"/>
            <ac:picMk id="7" creationId="{E0D1FC10-C850-6797-1C78-BF1BB77021BF}"/>
          </ac:picMkLst>
        </pc:picChg>
        <pc:picChg chg="add mod">
          <ac:chgData name="伊健 杜" userId="e69aded81da48593" providerId="LiveId" clId="{7FD4D2C2-8BF2-4B05-996B-66FFABE2D5D2}" dt="2022-11-28T16:01:56.215" v="2039" actId="1076"/>
          <ac:picMkLst>
            <pc:docMk/>
            <pc:sldMk cId="2846593988" sldId="1614"/>
            <ac:picMk id="1026" creationId="{170D7BA2-6331-31D0-471F-D906EB6F4CA4}"/>
          </ac:picMkLst>
        </pc:picChg>
      </pc:sldChg>
      <pc:sldChg chg="del">
        <pc:chgData name="伊健 杜" userId="e69aded81da48593" providerId="LiveId" clId="{7FD4D2C2-8BF2-4B05-996B-66FFABE2D5D2}" dt="2022-11-28T12:45:54.807" v="2" actId="47"/>
        <pc:sldMkLst>
          <pc:docMk/>
          <pc:sldMk cId="3129293732" sldId="1614"/>
        </pc:sldMkLst>
      </pc:sldChg>
      <pc:sldChg chg="addSp delSp modSp add mod">
        <pc:chgData name="伊健 杜" userId="e69aded81da48593" providerId="LiveId" clId="{7FD4D2C2-8BF2-4B05-996B-66FFABE2D5D2}" dt="2022-11-28T16:58:31.837" v="4275"/>
        <pc:sldMkLst>
          <pc:docMk/>
          <pc:sldMk cId="675020537" sldId="1615"/>
        </pc:sldMkLst>
        <pc:spChg chg="mod">
          <ac:chgData name="伊健 杜" userId="e69aded81da48593" providerId="LiveId" clId="{7FD4D2C2-8BF2-4B05-996B-66FFABE2D5D2}" dt="2022-11-28T16:18:34.635" v="2271" actId="1076"/>
          <ac:spMkLst>
            <pc:docMk/>
            <pc:sldMk cId="675020537" sldId="1615"/>
            <ac:spMk id="2" creationId="{10304424-DB4A-36E7-9E0D-D32A5DD0F26C}"/>
          </ac:spMkLst>
        </pc:spChg>
        <pc:spChg chg="mod">
          <ac:chgData name="伊健 杜" userId="e69aded81da48593" providerId="LiveId" clId="{7FD4D2C2-8BF2-4B05-996B-66FFABE2D5D2}" dt="2022-11-28T16:58:31.837" v="4275"/>
          <ac:spMkLst>
            <pc:docMk/>
            <pc:sldMk cId="675020537" sldId="1615"/>
            <ac:spMk id="5" creationId="{E7287B0E-EF55-E721-8EFA-9A9183C0EDF9}"/>
          </ac:spMkLst>
        </pc:spChg>
        <pc:picChg chg="del">
          <ac:chgData name="伊健 杜" userId="e69aded81da48593" providerId="LiveId" clId="{7FD4D2C2-8BF2-4B05-996B-66FFABE2D5D2}" dt="2022-11-28T16:17:32.730" v="2262" actId="478"/>
          <ac:picMkLst>
            <pc:docMk/>
            <pc:sldMk cId="675020537" sldId="1615"/>
            <ac:picMk id="1026" creationId="{170D7BA2-6331-31D0-471F-D906EB6F4CA4}"/>
          </ac:picMkLst>
        </pc:picChg>
        <pc:picChg chg="add mod">
          <ac:chgData name="伊健 杜" userId="e69aded81da48593" providerId="LiveId" clId="{7FD4D2C2-8BF2-4B05-996B-66FFABE2D5D2}" dt="2022-11-28T16:18:22.194" v="2265" actId="1076"/>
          <ac:picMkLst>
            <pc:docMk/>
            <pc:sldMk cId="675020537" sldId="1615"/>
            <ac:picMk id="2050" creationId="{8AA3EF42-0FB2-80DE-0851-9C9C4561DCF1}"/>
          </ac:picMkLst>
        </pc:picChg>
      </pc:sldChg>
      <pc:sldChg chg="del">
        <pc:chgData name="伊健 杜" userId="e69aded81da48593" providerId="LiveId" clId="{7FD4D2C2-8BF2-4B05-996B-66FFABE2D5D2}" dt="2022-11-28T12:45:54.807" v="2" actId="47"/>
        <pc:sldMkLst>
          <pc:docMk/>
          <pc:sldMk cId="861180618" sldId="1615"/>
        </pc:sldMkLst>
      </pc:sldChg>
      <pc:sldChg chg="del">
        <pc:chgData name="伊健 杜" userId="e69aded81da48593" providerId="LiveId" clId="{7FD4D2C2-8BF2-4B05-996B-66FFABE2D5D2}" dt="2022-11-28T12:45:54.807" v="2" actId="47"/>
        <pc:sldMkLst>
          <pc:docMk/>
          <pc:sldMk cId="1214066798" sldId="1616"/>
        </pc:sldMkLst>
      </pc:sldChg>
      <pc:sldChg chg="modSp add mod">
        <pc:chgData name="伊健 杜" userId="e69aded81da48593" providerId="LiveId" clId="{7FD4D2C2-8BF2-4B05-996B-66FFABE2D5D2}" dt="2022-11-28T16:58:31.837" v="4275"/>
        <pc:sldMkLst>
          <pc:docMk/>
          <pc:sldMk cId="2205894479" sldId="1616"/>
        </pc:sldMkLst>
        <pc:spChg chg="mod">
          <ac:chgData name="伊健 杜" userId="e69aded81da48593" providerId="LiveId" clId="{7FD4D2C2-8BF2-4B05-996B-66FFABE2D5D2}" dt="2022-11-28T16:23:50.997" v="2444"/>
          <ac:spMkLst>
            <pc:docMk/>
            <pc:sldMk cId="2205894479" sldId="1616"/>
            <ac:spMk id="2" creationId="{10304424-DB4A-36E7-9E0D-D32A5DD0F26C}"/>
          </ac:spMkLst>
        </pc:spChg>
        <pc:spChg chg="mod">
          <ac:chgData name="伊健 杜" userId="e69aded81da48593" providerId="LiveId" clId="{7FD4D2C2-8BF2-4B05-996B-66FFABE2D5D2}" dt="2022-11-28T16:58:31.837" v="4275"/>
          <ac:spMkLst>
            <pc:docMk/>
            <pc:sldMk cId="2205894479" sldId="1616"/>
            <ac:spMk id="5" creationId="{E7287B0E-EF55-E721-8EFA-9A9183C0EDF9}"/>
          </ac:spMkLst>
        </pc:spChg>
      </pc:sldChg>
      <pc:sldChg chg="del">
        <pc:chgData name="伊健 杜" userId="e69aded81da48593" providerId="LiveId" clId="{7FD4D2C2-8BF2-4B05-996B-66FFABE2D5D2}" dt="2022-11-28T12:45:54.807" v="2" actId="47"/>
        <pc:sldMkLst>
          <pc:docMk/>
          <pc:sldMk cId="1839671775" sldId="1617"/>
        </pc:sldMkLst>
      </pc:sldChg>
      <pc:sldChg chg="addSp delSp modSp add mod">
        <pc:chgData name="伊健 杜" userId="e69aded81da48593" providerId="LiveId" clId="{7FD4D2C2-8BF2-4B05-996B-66FFABE2D5D2}" dt="2022-11-28T16:58:31.837" v="4275"/>
        <pc:sldMkLst>
          <pc:docMk/>
          <pc:sldMk cId="3983972356" sldId="1617"/>
        </pc:sldMkLst>
        <pc:spChg chg="mod">
          <ac:chgData name="伊健 杜" userId="e69aded81da48593" providerId="LiveId" clId="{7FD4D2C2-8BF2-4B05-996B-66FFABE2D5D2}" dt="2022-11-28T16:23:56.216" v="2445" actId="20577"/>
          <ac:spMkLst>
            <pc:docMk/>
            <pc:sldMk cId="3983972356" sldId="1617"/>
            <ac:spMk id="2" creationId="{10304424-DB4A-36E7-9E0D-D32A5DD0F26C}"/>
          </ac:spMkLst>
        </pc:spChg>
        <pc:spChg chg="mod">
          <ac:chgData name="伊健 杜" userId="e69aded81da48593" providerId="LiveId" clId="{7FD4D2C2-8BF2-4B05-996B-66FFABE2D5D2}" dt="2022-11-28T16:58:31.837" v="4275"/>
          <ac:spMkLst>
            <pc:docMk/>
            <pc:sldMk cId="3983972356" sldId="1617"/>
            <ac:spMk id="5" creationId="{E7287B0E-EF55-E721-8EFA-9A9183C0EDF9}"/>
          </ac:spMkLst>
        </pc:spChg>
        <pc:picChg chg="del">
          <ac:chgData name="伊健 杜" userId="e69aded81da48593" providerId="LiveId" clId="{7FD4D2C2-8BF2-4B05-996B-66FFABE2D5D2}" dt="2022-11-28T16:24:24.521" v="2557" actId="478"/>
          <ac:picMkLst>
            <pc:docMk/>
            <pc:sldMk cId="3983972356" sldId="1617"/>
            <ac:picMk id="1026" creationId="{170D7BA2-6331-31D0-471F-D906EB6F4CA4}"/>
          </ac:picMkLst>
        </pc:picChg>
        <pc:picChg chg="add mod">
          <ac:chgData name="伊健 杜" userId="e69aded81da48593" providerId="LiveId" clId="{7FD4D2C2-8BF2-4B05-996B-66FFABE2D5D2}" dt="2022-11-28T16:24:47.167" v="2560" actId="1076"/>
          <ac:picMkLst>
            <pc:docMk/>
            <pc:sldMk cId="3983972356" sldId="1617"/>
            <ac:picMk id="3074" creationId="{59EFC03A-1CDD-1271-C6FA-69B042E381BF}"/>
          </ac:picMkLst>
        </pc:picChg>
      </pc:sldChg>
      <pc:sldChg chg="modSp add mod">
        <pc:chgData name="伊健 杜" userId="e69aded81da48593" providerId="LiveId" clId="{7FD4D2C2-8BF2-4B05-996B-66FFABE2D5D2}" dt="2022-11-28T16:58:31.837" v="4275"/>
        <pc:sldMkLst>
          <pc:docMk/>
          <pc:sldMk cId="391853809" sldId="1618"/>
        </pc:sldMkLst>
        <pc:spChg chg="mod">
          <ac:chgData name="伊健 杜" userId="e69aded81da48593" providerId="LiveId" clId="{7FD4D2C2-8BF2-4B05-996B-66FFABE2D5D2}" dt="2022-11-28T16:58:31.837" v="4275"/>
          <ac:spMkLst>
            <pc:docMk/>
            <pc:sldMk cId="391853809" sldId="1618"/>
            <ac:spMk id="4" creationId="{2CD63A4E-E37B-41A6-9090-C7BF9F9D4BD7}"/>
          </ac:spMkLst>
        </pc:spChg>
      </pc:sldChg>
      <pc:sldChg chg="del">
        <pc:chgData name="伊健 杜" userId="e69aded81da48593" providerId="LiveId" clId="{7FD4D2C2-8BF2-4B05-996B-66FFABE2D5D2}" dt="2022-11-28T12:45:54.807" v="2" actId="47"/>
        <pc:sldMkLst>
          <pc:docMk/>
          <pc:sldMk cId="2628871946" sldId="1618"/>
        </pc:sldMkLst>
      </pc:sldChg>
      <pc:sldChg chg="addSp delSp modSp add mod">
        <pc:chgData name="伊健 杜" userId="e69aded81da48593" providerId="LiveId" clId="{7FD4D2C2-8BF2-4B05-996B-66FFABE2D5D2}" dt="2022-11-28T16:58:31.837" v="4275"/>
        <pc:sldMkLst>
          <pc:docMk/>
          <pc:sldMk cId="190600965" sldId="1619"/>
        </pc:sldMkLst>
        <pc:spChg chg="mod">
          <ac:chgData name="伊健 杜" userId="e69aded81da48593" providerId="LiveId" clId="{7FD4D2C2-8BF2-4B05-996B-66FFABE2D5D2}" dt="2022-11-28T16:36:45.584" v="2803" actId="1076"/>
          <ac:spMkLst>
            <pc:docMk/>
            <pc:sldMk cId="190600965" sldId="1619"/>
            <ac:spMk id="2" creationId="{1302A11A-625D-774F-23B3-739301B530C3}"/>
          </ac:spMkLst>
        </pc:spChg>
        <pc:spChg chg="mod">
          <ac:chgData name="伊健 杜" userId="e69aded81da48593" providerId="LiveId" clId="{7FD4D2C2-8BF2-4B05-996B-66FFABE2D5D2}" dt="2022-11-28T16:58:31.837" v="4275"/>
          <ac:spMkLst>
            <pc:docMk/>
            <pc:sldMk cId="190600965" sldId="1619"/>
            <ac:spMk id="3" creationId="{ABC6FAE7-B0DC-C53F-ABA7-511046C801BC}"/>
          </ac:spMkLst>
        </pc:spChg>
        <pc:picChg chg="del">
          <ac:chgData name="伊健 杜" userId="e69aded81da48593" providerId="LiveId" clId="{7FD4D2C2-8BF2-4B05-996B-66FFABE2D5D2}" dt="2022-11-28T16:37:47.550" v="2923" actId="478"/>
          <ac:picMkLst>
            <pc:docMk/>
            <pc:sldMk cId="190600965" sldId="1619"/>
            <ac:picMk id="5" creationId="{2B152779-5F2B-836C-E225-137A71A09570}"/>
          </ac:picMkLst>
        </pc:picChg>
        <pc:picChg chg="add mod">
          <ac:chgData name="伊健 杜" userId="e69aded81da48593" providerId="LiveId" clId="{7FD4D2C2-8BF2-4B05-996B-66FFABE2D5D2}" dt="2022-11-28T16:39:12.021" v="2928" actId="1076"/>
          <ac:picMkLst>
            <pc:docMk/>
            <pc:sldMk cId="190600965" sldId="1619"/>
            <ac:picMk id="5122" creationId="{D7CA56EC-055E-5A34-8660-A8D7F0F8F4AB}"/>
          </ac:picMkLst>
        </pc:picChg>
      </pc:sldChg>
      <pc:sldChg chg="del">
        <pc:chgData name="伊健 杜" userId="e69aded81da48593" providerId="LiveId" clId="{7FD4D2C2-8BF2-4B05-996B-66FFABE2D5D2}" dt="2022-11-28T12:45:54.807" v="2" actId="47"/>
        <pc:sldMkLst>
          <pc:docMk/>
          <pc:sldMk cId="3869048952" sldId="1619"/>
        </pc:sldMkLst>
      </pc:sldChg>
      <pc:sldChg chg="addSp delSp modSp add mod">
        <pc:chgData name="伊健 杜" userId="e69aded81da48593" providerId="LiveId" clId="{7FD4D2C2-8BF2-4B05-996B-66FFABE2D5D2}" dt="2022-11-28T16:58:31.837" v="4275"/>
        <pc:sldMkLst>
          <pc:docMk/>
          <pc:sldMk cId="481726572" sldId="1620"/>
        </pc:sldMkLst>
        <pc:spChg chg="mod">
          <ac:chgData name="伊健 杜" userId="e69aded81da48593" providerId="LiveId" clId="{7FD4D2C2-8BF2-4B05-996B-66FFABE2D5D2}" dt="2022-11-28T16:58:31.837" v="4275"/>
          <ac:spMkLst>
            <pc:docMk/>
            <pc:sldMk cId="481726572" sldId="1620"/>
            <ac:spMk id="3" creationId="{ABC6FAE7-B0DC-C53F-ABA7-511046C801BC}"/>
          </ac:spMkLst>
        </pc:spChg>
        <pc:picChg chg="del">
          <ac:chgData name="伊健 杜" userId="e69aded81da48593" providerId="LiveId" clId="{7FD4D2C2-8BF2-4B05-996B-66FFABE2D5D2}" dt="2022-11-28T16:39:42.494" v="2930" actId="478"/>
          <ac:picMkLst>
            <pc:docMk/>
            <pc:sldMk cId="481726572" sldId="1620"/>
            <ac:picMk id="5122" creationId="{D7CA56EC-055E-5A34-8660-A8D7F0F8F4AB}"/>
          </ac:picMkLst>
        </pc:picChg>
        <pc:picChg chg="add mod">
          <ac:chgData name="伊健 杜" userId="e69aded81da48593" providerId="LiveId" clId="{7FD4D2C2-8BF2-4B05-996B-66FFABE2D5D2}" dt="2022-11-28T16:40:47.998" v="2992" actId="1076"/>
          <ac:picMkLst>
            <pc:docMk/>
            <pc:sldMk cId="481726572" sldId="1620"/>
            <ac:picMk id="6146" creationId="{F07731BD-EFBC-24FB-CA1C-E70F7FFE797F}"/>
          </ac:picMkLst>
        </pc:picChg>
      </pc:sldChg>
      <pc:sldChg chg="del">
        <pc:chgData name="伊健 杜" userId="e69aded81da48593" providerId="LiveId" clId="{7FD4D2C2-8BF2-4B05-996B-66FFABE2D5D2}" dt="2022-11-28T12:45:54.807" v="2" actId="47"/>
        <pc:sldMkLst>
          <pc:docMk/>
          <pc:sldMk cId="2182445416" sldId="1620"/>
        </pc:sldMkLst>
      </pc:sldChg>
      <pc:sldChg chg="del">
        <pc:chgData name="伊健 杜" userId="e69aded81da48593" providerId="LiveId" clId="{7FD4D2C2-8BF2-4B05-996B-66FFABE2D5D2}" dt="2022-11-28T12:45:54.807" v="2" actId="47"/>
        <pc:sldMkLst>
          <pc:docMk/>
          <pc:sldMk cId="186893798" sldId="1621"/>
        </pc:sldMkLst>
      </pc:sldChg>
      <pc:sldChg chg="addSp delSp modSp add mod">
        <pc:chgData name="伊健 杜" userId="e69aded81da48593" providerId="LiveId" clId="{7FD4D2C2-8BF2-4B05-996B-66FFABE2D5D2}" dt="2022-11-28T16:58:31.837" v="4275"/>
        <pc:sldMkLst>
          <pc:docMk/>
          <pc:sldMk cId="3826901565" sldId="1621"/>
        </pc:sldMkLst>
        <pc:spChg chg="mod">
          <ac:chgData name="伊健 杜" userId="e69aded81da48593" providerId="LiveId" clId="{7FD4D2C2-8BF2-4B05-996B-66FFABE2D5D2}" dt="2022-11-28T16:58:31.837" v="4275"/>
          <ac:spMkLst>
            <pc:docMk/>
            <pc:sldMk cId="3826901565" sldId="1621"/>
            <ac:spMk id="3" creationId="{ABC6FAE7-B0DC-C53F-ABA7-511046C801BC}"/>
          </ac:spMkLst>
        </pc:spChg>
        <pc:picChg chg="del">
          <ac:chgData name="伊健 杜" userId="e69aded81da48593" providerId="LiveId" clId="{7FD4D2C2-8BF2-4B05-996B-66FFABE2D5D2}" dt="2022-11-28T16:42:44.447" v="3168" actId="478"/>
          <ac:picMkLst>
            <pc:docMk/>
            <pc:sldMk cId="3826901565" sldId="1621"/>
            <ac:picMk id="6146" creationId="{F07731BD-EFBC-24FB-CA1C-E70F7FFE797F}"/>
          </ac:picMkLst>
        </pc:picChg>
        <pc:picChg chg="add mod">
          <ac:chgData name="伊健 杜" userId="e69aded81da48593" providerId="LiveId" clId="{7FD4D2C2-8BF2-4B05-996B-66FFABE2D5D2}" dt="2022-11-28T16:43:11.107" v="3171" actId="1076"/>
          <ac:picMkLst>
            <pc:docMk/>
            <pc:sldMk cId="3826901565" sldId="1621"/>
            <ac:picMk id="7170" creationId="{BDFC1245-3AC8-E614-4597-2B34F4BEA0F9}"/>
          </ac:picMkLst>
        </pc:picChg>
      </pc:sldChg>
      <pc:sldChg chg="del">
        <pc:chgData name="伊健 杜" userId="e69aded81da48593" providerId="LiveId" clId="{7FD4D2C2-8BF2-4B05-996B-66FFABE2D5D2}" dt="2022-11-28T12:45:54.807" v="2" actId="47"/>
        <pc:sldMkLst>
          <pc:docMk/>
          <pc:sldMk cId="2140084177" sldId="1622"/>
        </pc:sldMkLst>
      </pc:sldChg>
      <pc:sldChg chg="modSp add mod">
        <pc:chgData name="伊健 杜" userId="e69aded81da48593" providerId="LiveId" clId="{7FD4D2C2-8BF2-4B05-996B-66FFABE2D5D2}" dt="2022-11-28T16:58:31.837" v="4275"/>
        <pc:sldMkLst>
          <pc:docMk/>
          <pc:sldMk cId="2614497261" sldId="1622"/>
        </pc:sldMkLst>
        <pc:spChg chg="mod">
          <ac:chgData name="伊健 杜" userId="e69aded81da48593" providerId="LiveId" clId="{7FD4D2C2-8BF2-4B05-996B-66FFABE2D5D2}" dt="2022-11-28T16:58:31.837" v="4275"/>
          <ac:spMkLst>
            <pc:docMk/>
            <pc:sldMk cId="2614497261" sldId="1622"/>
            <ac:spMk id="4" creationId="{2CD63A4E-E37B-41A6-9090-C7BF9F9D4BD7}"/>
          </ac:spMkLst>
        </pc:spChg>
      </pc:sldChg>
      <pc:sldChg chg="modSp add">
        <pc:chgData name="伊健 杜" userId="e69aded81da48593" providerId="LiveId" clId="{7FD4D2C2-8BF2-4B05-996B-66FFABE2D5D2}" dt="2022-11-28T16:58:31.837" v="4275"/>
        <pc:sldMkLst>
          <pc:docMk/>
          <pc:sldMk cId="1281792768" sldId="1623"/>
        </pc:sldMkLst>
        <pc:spChg chg="mod">
          <ac:chgData name="伊健 杜" userId="e69aded81da48593" providerId="LiveId" clId="{7FD4D2C2-8BF2-4B05-996B-66FFABE2D5D2}" dt="2022-11-28T16:58:31.837" v="4275"/>
          <ac:spMkLst>
            <pc:docMk/>
            <pc:sldMk cId="1281792768" sldId="1623"/>
            <ac:spMk id="4" creationId="{2CD63A4E-E37B-41A6-9090-C7BF9F9D4BD7}"/>
          </ac:spMkLst>
        </pc:spChg>
      </pc:sldChg>
      <pc:sldChg chg="del">
        <pc:chgData name="伊健 杜" userId="e69aded81da48593" providerId="LiveId" clId="{7FD4D2C2-8BF2-4B05-996B-66FFABE2D5D2}" dt="2022-11-28T12:45:54.807" v="2" actId="47"/>
        <pc:sldMkLst>
          <pc:docMk/>
          <pc:sldMk cId="1754243108" sldId="1623"/>
        </pc:sldMkLst>
      </pc:sldChg>
      <pc:sldChg chg="del">
        <pc:chgData name="伊健 杜" userId="e69aded81da48593" providerId="LiveId" clId="{7FD4D2C2-8BF2-4B05-996B-66FFABE2D5D2}" dt="2022-11-28T12:45:54.807" v="2" actId="47"/>
        <pc:sldMkLst>
          <pc:docMk/>
          <pc:sldMk cId="602145943" sldId="1624"/>
        </pc:sldMkLst>
      </pc:sldChg>
      <pc:sldChg chg="addSp delSp modSp add mod">
        <pc:chgData name="伊健 杜" userId="e69aded81da48593" providerId="LiveId" clId="{7FD4D2C2-8BF2-4B05-996B-66FFABE2D5D2}" dt="2022-11-28T16:58:31.837" v="4275"/>
        <pc:sldMkLst>
          <pc:docMk/>
          <pc:sldMk cId="1756068761" sldId="1624"/>
        </pc:sldMkLst>
        <pc:spChg chg="mod">
          <ac:chgData name="伊健 杜" userId="e69aded81da48593" providerId="LiveId" clId="{7FD4D2C2-8BF2-4B05-996B-66FFABE2D5D2}" dt="2022-11-28T16:46:35.771" v="3444"/>
          <ac:spMkLst>
            <pc:docMk/>
            <pc:sldMk cId="1756068761" sldId="1624"/>
            <ac:spMk id="2" creationId="{10304424-DB4A-36E7-9E0D-D32A5DD0F26C}"/>
          </ac:spMkLst>
        </pc:spChg>
        <pc:spChg chg="del">
          <ac:chgData name="伊健 杜" userId="e69aded81da48593" providerId="LiveId" clId="{7FD4D2C2-8BF2-4B05-996B-66FFABE2D5D2}" dt="2022-11-28T16:48:00.606" v="3566" actId="478"/>
          <ac:spMkLst>
            <pc:docMk/>
            <pc:sldMk cId="1756068761" sldId="1624"/>
            <ac:spMk id="3" creationId="{70799EE4-58B0-827D-B035-2CD34B4D804F}"/>
          </ac:spMkLst>
        </pc:spChg>
        <pc:spChg chg="add del mod">
          <ac:chgData name="伊健 杜" userId="e69aded81da48593" providerId="LiveId" clId="{7FD4D2C2-8BF2-4B05-996B-66FFABE2D5D2}" dt="2022-11-28T16:48:00.606" v="3566" actId="478"/>
          <ac:spMkLst>
            <pc:docMk/>
            <pc:sldMk cId="1756068761" sldId="1624"/>
            <ac:spMk id="4" creationId="{FC3D4662-032F-296C-8B80-D306AECB7764}"/>
          </ac:spMkLst>
        </pc:spChg>
        <pc:spChg chg="mod">
          <ac:chgData name="伊健 杜" userId="e69aded81da48593" providerId="LiveId" clId="{7FD4D2C2-8BF2-4B05-996B-66FFABE2D5D2}" dt="2022-11-28T16:58:31.837" v="4275"/>
          <ac:spMkLst>
            <pc:docMk/>
            <pc:sldMk cId="1756068761" sldId="1624"/>
            <ac:spMk id="5" creationId="{E7287B0E-EF55-E721-8EFA-9A9183C0EDF9}"/>
          </ac:spMkLst>
        </pc:spChg>
        <pc:spChg chg="del">
          <ac:chgData name="伊健 杜" userId="e69aded81da48593" providerId="LiveId" clId="{7FD4D2C2-8BF2-4B05-996B-66FFABE2D5D2}" dt="2022-11-28T16:47:57.907" v="3565" actId="478"/>
          <ac:spMkLst>
            <pc:docMk/>
            <pc:sldMk cId="1756068761" sldId="1624"/>
            <ac:spMk id="6" creationId="{1269487F-8E05-774A-70D0-373A4FF150A1}"/>
          </ac:spMkLst>
        </pc:spChg>
        <pc:picChg chg="add mod">
          <ac:chgData name="伊健 杜" userId="e69aded81da48593" providerId="LiveId" clId="{7FD4D2C2-8BF2-4B05-996B-66FFABE2D5D2}" dt="2022-11-28T16:48:35.448" v="3571" actId="1076"/>
          <ac:picMkLst>
            <pc:docMk/>
            <pc:sldMk cId="1756068761" sldId="1624"/>
            <ac:picMk id="8" creationId="{3629546C-E0DC-878F-997C-2A664B6CFCBB}"/>
          </ac:picMkLst>
        </pc:picChg>
        <pc:picChg chg="del">
          <ac:chgData name="伊健 杜" userId="e69aded81da48593" providerId="LiveId" clId="{7FD4D2C2-8BF2-4B05-996B-66FFABE2D5D2}" dt="2022-11-28T16:47:06.853" v="3563" actId="478"/>
          <ac:picMkLst>
            <pc:docMk/>
            <pc:sldMk cId="1756068761" sldId="1624"/>
            <ac:picMk id="1026" creationId="{1FC65220-8477-E098-6637-C5FF8A031FFA}"/>
          </ac:picMkLst>
        </pc:picChg>
      </pc:sldChg>
      <pc:sldChg chg="del">
        <pc:chgData name="伊健 杜" userId="e69aded81da48593" providerId="LiveId" clId="{7FD4D2C2-8BF2-4B05-996B-66FFABE2D5D2}" dt="2022-11-28T12:45:54.807" v="2" actId="47"/>
        <pc:sldMkLst>
          <pc:docMk/>
          <pc:sldMk cId="249687616" sldId="1625"/>
        </pc:sldMkLst>
      </pc:sldChg>
      <pc:sldChg chg="addSp delSp modSp add mod">
        <pc:chgData name="伊健 杜" userId="e69aded81da48593" providerId="LiveId" clId="{7FD4D2C2-8BF2-4B05-996B-66FFABE2D5D2}" dt="2022-11-28T16:58:31.837" v="4275"/>
        <pc:sldMkLst>
          <pc:docMk/>
          <pc:sldMk cId="553310820" sldId="1625"/>
        </pc:sldMkLst>
        <pc:spChg chg="mod">
          <ac:chgData name="伊健 杜" userId="e69aded81da48593" providerId="LiveId" clId="{7FD4D2C2-8BF2-4B05-996B-66FFABE2D5D2}" dt="2022-11-28T16:48:57.801" v="3582" actId="20577"/>
          <ac:spMkLst>
            <pc:docMk/>
            <pc:sldMk cId="553310820" sldId="1625"/>
            <ac:spMk id="2" creationId="{10304424-DB4A-36E7-9E0D-D32A5DD0F26C}"/>
          </ac:spMkLst>
        </pc:spChg>
        <pc:spChg chg="mod">
          <ac:chgData name="伊健 杜" userId="e69aded81da48593" providerId="LiveId" clId="{7FD4D2C2-8BF2-4B05-996B-66FFABE2D5D2}" dt="2022-11-28T16:58:31.837" v="4275"/>
          <ac:spMkLst>
            <pc:docMk/>
            <pc:sldMk cId="553310820" sldId="1625"/>
            <ac:spMk id="5" creationId="{E7287B0E-EF55-E721-8EFA-9A9183C0EDF9}"/>
          </ac:spMkLst>
        </pc:spChg>
        <pc:picChg chg="del">
          <ac:chgData name="伊健 杜" userId="e69aded81da48593" providerId="LiveId" clId="{7FD4D2C2-8BF2-4B05-996B-66FFABE2D5D2}" dt="2022-11-28T16:49:46.429" v="3683" actId="478"/>
          <ac:picMkLst>
            <pc:docMk/>
            <pc:sldMk cId="553310820" sldId="1625"/>
            <ac:picMk id="8" creationId="{3629546C-E0DC-878F-997C-2A664B6CFCBB}"/>
          </ac:picMkLst>
        </pc:picChg>
        <pc:picChg chg="add mod">
          <ac:chgData name="伊健 杜" userId="e69aded81da48593" providerId="LiveId" clId="{7FD4D2C2-8BF2-4B05-996B-66FFABE2D5D2}" dt="2022-11-28T16:50:43.554" v="3689" actId="1076"/>
          <ac:picMkLst>
            <pc:docMk/>
            <pc:sldMk cId="553310820" sldId="1625"/>
            <ac:picMk id="9218" creationId="{E5009CBE-E2FF-E317-3F34-709E04962E06}"/>
          </ac:picMkLst>
        </pc:picChg>
      </pc:sldChg>
      <pc:sldChg chg="del">
        <pc:chgData name="伊健 杜" userId="e69aded81da48593" providerId="LiveId" clId="{7FD4D2C2-8BF2-4B05-996B-66FFABE2D5D2}" dt="2022-11-28T12:45:54.807" v="2" actId="47"/>
        <pc:sldMkLst>
          <pc:docMk/>
          <pc:sldMk cId="1639576957" sldId="1626"/>
        </pc:sldMkLst>
      </pc:sldChg>
      <pc:sldChg chg="addSp delSp modSp add mod modAnim">
        <pc:chgData name="伊健 杜" userId="e69aded81da48593" providerId="LiveId" clId="{7FD4D2C2-8BF2-4B05-996B-66FFABE2D5D2}" dt="2022-11-28T16:58:31.837" v="4275"/>
        <pc:sldMkLst>
          <pc:docMk/>
          <pc:sldMk cId="1641842691" sldId="1626"/>
        </pc:sldMkLst>
        <pc:spChg chg="mod">
          <ac:chgData name="伊健 杜" userId="e69aded81da48593" providerId="LiveId" clId="{7FD4D2C2-8BF2-4B05-996B-66FFABE2D5D2}" dt="2022-11-28T16:58:31.837" v="4275"/>
          <ac:spMkLst>
            <pc:docMk/>
            <pc:sldMk cId="1641842691" sldId="1626"/>
            <ac:spMk id="2" creationId="{10304424-DB4A-36E7-9E0D-D32A5DD0F26C}"/>
          </ac:spMkLst>
        </pc:spChg>
        <pc:spChg chg="del">
          <ac:chgData name="伊健 杜" userId="e69aded81da48593" providerId="LiveId" clId="{7FD4D2C2-8BF2-4B05-996B-66FFABE2D5D2}" dt="2022-11-28T16:50:48.474" v="3691" actId="478"/>
          <ac:spMkLst>
            <pc:docMk/>
            <pc:sldMk cId="1641842691" sldId="1626"/>
            <ac:spMk id="5" creationId="{E7287B0E-EF55-E721-8EFA-9A9183C0EDF9}"/>
          </ac:spMkLst>
        </pc:spChg>
        <pc:picChg chg="del">
          <ac:chgData name="伊健 杜" userId="e69aded81da48593" providerId="LiveId" clId="{7FD4D2C2-8BF2-4B05-996B-66FFABE2D5D2}" dt="2022-11-28T16:50:48.474" v="3691" actId="478"/>
          <ac:picMkLst>
            <pc:docMk/>
            <pc:sldMk cId="1641842691" sldId="1626"/>
            <ac:picMk id="8" creationId="{3629546C-E0DC-878F-997C-2A664B6CFCBB}"/>
          </ac:picMkLst>
        </pc:picChg>
        <pc:picChg chg="add mod">
          <ac:chgData name="伊健 杜" userId="e69aded81da48593" providerId="LiveId" clId="{7FD4D2C2-8BF2-4B05-996B-66FFABE2D5D2}" dt="2022-11-28T16:51:18.815" v="3725" actId="14100"/>
          <ac:picMkLst>
            <pc:docMk/>
            <pc:sldMk cId="1641842691" sldId="1626"/>
            <ac:picMk id="10242" creationId="{B8F47890-3543-391D-86C1-9F19FCBC0163}"/>
          </ac:picMkLst>
        </pc:picChg>
        <pc:picChg chg="add mod">
          <ac:chgData name="伊健 杜" userId="e69aded81da48593" providerId="LiveId" clId="{7FD4D2C2-8BF2-4B05-996B-66FFABE2D5D2}" dt="2022-11-28T16:51:55.640" v="3729" actId="1076"/>
          <ac:picMkLst>
            <pc:docMk/>
            <pc:sldMk cId="1641842691" sldId="1626"/>
            <ac:picMk id="10244" creationId="{6E77B12E-5B9D-608B-BA89-69D239F17BE4}"/>
          </ac:picMkLst>
        </pc:picChg>
        <pc:picChg chg="add mod">
          <ac:chgData name="伊健 杜" userId="e69aded81da48593" providerId="LiveId" clId="{7FD4D2C2-8BF2-4B05-996B-66FFABE2D5D2}" dt="2022-11-28T16:52:10.934" v="3734" actId="1076"/>
          <ac:picMkLst>
            <pc:docMk/>
            <pc:sldMk cId="1641842691" sldId="1626"/>
            <ac:picMk id="10246" creationId="{F120EB72-6C26-47F3-9246-DCD40D440354}"/>
          </ac:picMkLst>
        </pc:picChg>
        <pc:picChg chg="add mod">
          <ac:chgData name="伊健 杜" userId="e69aded81da48593" providerId="LiveId" clId="{7FD4D2C2-8BF2-4B05-996B-66FFABE2D5D2}" dt="2022-11-28T16:53:00.756" v="3737" actId="1076"/>
          <ac:picMkLst>
            <pc:docMk/>
            <pc:sldMk cId="1641842691" sldId="1626"/>
            <ac:picMk id="10248" creationId="{B75D2F87-F069-0F87-219A-31F04926E4BA}"/>
          </ac:picMkLst>
        </pc:picChg>
      </pc:sldChg>
      <pc:sldChg chg="modSp add mod">
        <pc:chgData name="伊健 杜" userId="e69aded81da48593" providerId="LiveId" clId="{7FD4D2C2-8BF2-4B05-996B-66FFABE2D5D2}" dt="2022-11-28T16:58:31.837" v="4275"/>
        <pc:sldMkLst>
          <pc:docMk/>
          <pc:sldMk cId="921697333" sldId="1627"/>
        </pc:sldMkLst>
        <pc:spChg chg="mod">
          <ac:chgData name="伊健 杜" userId="e69aded81da48593" providerId="LiveId" clId="{7FD4D2C2-8BF2-4B05-996B-66FFABE2D5D2}" dt="2022-11-28T16:58:31.837" v="4275"/>
          <ac:spMkLst>
            <pc:docMk/>
            <pc:sldMk cId="921697333" sldId="1627"/>
            <ac:spMk id="4" creationId="{2CD63A4E-E37B-41A6-9090-C7BF9F9D4BD7}"/>
          </ac:spMkLst>
        </pc:spChg>
      </pc:sldChg>
      <pc:sldChg chg="del">
        <pc:chgData name="伊健 杜" userId="e69aded81da48593" providerId="LiveId" clId="{7FD4D2C2-8BF2-4B05-996B-66FFABE2D5D2}" dt="2022-11-28T12:45:54.807" v="2" actId="47"/>
        <pc:sldMkLst>
          <pc:docMk/>
          <pc:sldMk cId="1259822967" sldId="1627"/>
        </pc:sldMkLst>
      </pc:sldChg>
      <pc:sldChg chg="del">
        <pc:chgData name="伊健 杜" userId="e69aded81da48593" providerId="LiveId" clId="{7FD4D2C2-8BF2-4B05-996B-66FFABE2D5D2}" dt="2022-11-28T12:45:54.807" v="2" actId="47"/>
        <pc:sldMkLst>
          <pc:docMk/>
          <pc:sldMk cId="2628473331" sldId="1628"/>
        </pc:sldMkLst>
      </pc:sldChg>
      <pc:sldChg chg="addSp delSp modSp add mod">
        <pc:chgData name="伊健 杜" userId="e69aded81da48593" providerId="LiveId" clId="{7FD4D2C2-8BF2-4B05-996B-66FFABE2D5D2}" dt="2022-11-28T16:58:31.837" v="4275"/>
        <pc:sldMkLst>
          <pc:docMk/>
          <pc:sldMk cId="2638444399" sldId="1628"/>
        </pc:sldMkLst>
        <pc:spChg chg="mod">
          <ac:chgData name="伊健 杜" userId="e69aded81da48593" providerId="LiveId" clId="{7FD4D2C2-8BF2-4B05-996B-66FFABE2D5D2}" dt="2022-11-28T16:58:31.837" v="4275"/>
          <ac:spMkLst>
            <pc:docMk/>
            <pc:sldMk cId="2638444399" sldId="1628"/>
            <ac:spMk id="2" creationId="{10304424-DB4A-36E7-9E0D-D32A5DD0F26C}"/>
          </ac:spMkLst>
        </pc:spChg>
        <pc:spChg chg="mod">
          <ac:chgData name="伊健 杜" userId="e69aded81da48593" providerId="LiveId" clId="{7FD4D2C2-8BF2-4B05-996B-66FFABE2D5D2}" dt="2022-11-28T16:58:31.837" v="4275"/>
          <ac:spMkLst>
            <pc:docMk/>
            <pc:sldMk cId="2638444399" sldId="1628"/>
            <ac:spMk id="5" creationId="{E7287B0E-EF55-E721-8EFA-9A9183C0EDF9}"/>
          </ac:spMkLst>
        </pc:spChg>
        <pc:picChg chg="del">
          <ac:chgData name="伊健 杜" userId="e69aded81da48593" providerId="LiveId" clId="{7FD4D2C2-8BF2-4B05-996B-66FFABE2D5D2}" dt="2022-11-28T16:55:13.071" v="3929" actId="478"/>
          <ac:picMkLst>
            <pc:docMk/>
            <pc:sldMk cId="2638444399" sldId="1628"/>
            <ac:picMk id="8" creationId="{3629546C-E0DC-878F-997C-2A664B6CFCBB}"/>
          </ac:picMkLst>
        </pc:picChg>
        <pc:picChg chg="add mod">
          <ac:chgData name="伊健 杜" userId="e69aded81da48593" providerId="LiveId" clId="{7FD4D2C2-8BF2-4B05-996B-66FFABE2D5D2}" dt="2022-11-28T16:56:11.969" v="3931" actId="1076"/>
          <ac:picMkLst>
            <pc:docMk/>
            <pc:sldMk cId="2638444399" sldId="1628"/>
            <ac:picMk id="11266" creationId="{8D67CEFE-45EA-45AC-AD67-99B4EB72EA3C}"/>
          </ac:picMkLst>
        </pc:picChg>
      </pc:sldChg>
      <pc:sldChg chg="del">
        <pc:chgData name="伊健 杜" userId="e69aded81da48593" providerId="LiveId" clId="{7FD4D2C2-8BF2-4B05-996B-66FFABE2D5D2}" dt="2022-11-28T12:45:54.807" v="2" actId="47"/>
        <pc:sldMkLst>
          <pc:docMk/>
          <pc:sldMk cId="396371381" sldId="1629"/>
        </pc:sldMkLst>
      </pc:sldChg>
      <pc:sldChg chg="addSp delSp modSp add mod">
        <pc:chgData name="伊健 杜" userId="e69aded81da48593" providerId="LiveId" clId="{7FD4D2C2-8BF2-4B05-996B-66FFABE2D5D2}" dt="2022-11-28T16:58:31.837" v="4275"/>
        <pc:sldMkLst>
          <pc:docMk/>
          <pc:sldMk cId="3956247552" sldId="1629"/>
        </pc:sldMkLst>
        <pc:spChg chg="mod">
          <ac:chgData name="伊健 杜" userId="e69aded81da48593" providerId="LiveId" clId="{7FD4D2C2-8BF2-4B05-996B-66FFABE2D5D2}" dt="2022-11-28T16:58:31.837" v="4275"/>
          <ac:spMkLst>
            <pc:docMk/>
            <pc:sldMk cId="3956247552" sldId="1629"/>
            <ac:spMk id="2" creationId="{10304424-DB4A-36E7-9E0D-D32A5DD0F26C}"/>
          </ac:spMkLst>
        </pc:spChg>
        <pc:spChg chg="mod">
          <ac:chgData name="伊健 杜" userId="e69aded81da48593" providerId="LiveId" clId="{7FD4D2C2-8BF2-4B05-996B-66FFABE2D5D2}" dt="2022-11-28T16:58:31.837" v="4275"/>
          <ac:spMkLst>
            <pc:docMk/>
            <pc:sldMk cId="3956247552" sldId="1629"/>
            <ac:spMk id="5" creationId="{E7287B0E-EF55-E721-8EFA-9A9183C0EDF9}"/>
          </ac:spMkLst>
        </pc:spChg>
        <pc:picChg chg="del">
          <ac:chgData name="伊健 杜" userId="e69aded81da48593" providerId="LiveId" clId="{7FD4D2C2-8BF2-4B05-996B-66FFABE2D5D2}" dt="2022-11-28T16:57:02.869" v="4099" actId="478"/>
          <ac:picMkLst>
            <pc:docMk/>
            <pc:sldMk cId="3956247552" sldId="1629"/>
            <ac:picMk id="11266" creationId="{8D67CEFE-45EA-45AC-AD67-99B4EB72EA3C}"/>
          </ac:picMkLst>
        </pc:picChg>
        <pc:picChg chg="add mod">
          <ac:chgData name="伊健 杜" userId="e69aded81da48593" providerId="LiveId" clId="{7FD4D2C2-8BF2-4B05-996B-66FFABE2D5D2}" dt="2022-11-28T16:57:10.719" v="4101" actId="1076"/>
          <ac:picMkLst>
            <pc:docMk/>
            <pc:sldMk cId="3956247552" sldId="1629"/>
            <ac:picMk id="12290" creationId="{86B39FB0-3E45-4213-6E2D-6982E9BAB7B0}"/>
          </ac:picMkLst>
        </pc:picChg>
      </pc:sldChg>
      <pc:sldChg chg="addSp delSp modSp add mod">
        <pc:chgData name="伊健 杜" userId="e69aded81da48593" providerId="LiveId" clId="{7FD4D2C2-8BF2-4B05-996B-66FFABE2D5D2}" dt="2022-11-28T16:58:31.837" v="4275"/>
        <pc:sldMkLst>
          <pc:docMk/>
          <pc:sldMk cId="1052348114" sldId="1630"/>
        </pc:sldMkLst>
        <pc:spChg chg="mod">
          <ac:chgData name="伊健 杜" userId="e69aded81da48593" providerId="LiveId" clId="{7FD4D2C2-8BF2-4B05-996B-66FFABE2D5D2}" dt="2022-11-28T16:58:31.837" v="4275"/>
          <ac:spMkLst>
            <pc:docMk/>
            <pc:sldMk cId="1052348114" sldId="1630"/>
            <ac:spMk id="2" creationId="{10304424-DB4A-36E7-9E0D-D32A5DD0F26C}"/>
          </ac:spMkLst>
        </pc:spChg>
        <pc:spChg chg="mod">
          <ac:chgData name="伊健 杜" userId="e69aded81da48593" providerId="LiveId" clId="{7FD4D2C2-8BF2-4B05-996B-66FFABE2D5D2}" dt="2022-11-28T16:58:31.837" v="4275"/>
          <ac:spMkLst>
            <pc:docMk/>
            <pc:sldMk cId="1052348114" sldId="1630"/>
            <ac:spMk id="5" creationId="{E7287B0E-EF55-E721-8EFA-9A9183C0EDF9}"/>
          </ac:spMkLst>
        </pc:spChg>
        <pc:picChg chg="del">
          <ac:chgData name="伊健 杜" userId="e69aded81da48593" providerId="LiveId" clId="{7FD4D2C2-8BF2-4B05-996B-66FFABE2D5D2}" dt="2022-11-28T16:57:50.487" v="4219" actId="478"/>
          <ac:picMkLst>
            <pc:docMk/>
            <pc:sldMk cId="1052348114" sldId="1630"/>
            <ac:picMk id="11266" creationId="{8D67CEFE-45EA-45AC-AD67-99B4EB72EA3C}"/>
          </ac:picMkLst>
        </pc:picChg>
        <pc:picChg chg="add mod">
          <ac:chgData name="伊健 杜" userId="e69aded81da48593" providerId="LiveId" clId="{7FD4D2C2-8BF2-4B05-996B-66FFABE2D5D2}" dt="2022-11-28T16:58:05.803" v="4223" actId="1076"/>
          <ac:picMkLst>
            <pc:docMk/>
            <pc:sldMk cId="1052348114" sldId="1630"/>
            <ac:picMk id="13314" creationId="{B936397C-58F6-4B9F-D5CA-6357B7795AA0}"/>
          </ac:picMkLst>
        </pc:picChg>
      </pc:sldChg>
      <pc:sldChg chg="del">
        <pc:chgData name="伊健 杜" userId="e69aded81da48593" providerId="LiveId" clId="{7FD4D2C2-8BF2-4B05-996B-66FFABE2D5D2}" dt="2022-11-28T12:45:54.807" v="2" actId="47"/>
        <pc:sldMkLst>
          <pc:docMk/>
          <pc:sldMk cId="1426102253" sldId="1630"/>
        </pc:sldMkLst>
      </pc:sldChg>
      <pc:sldChg chg="del">
        <pc:chgData name="伊健 杜" userId="e69aded81da48593" providerId="LiveId" clId="{7FD4D2C2-8BF2-4B05-996B-66FFABE2D5D2}" dt="2022-11-28T12:45:54.807" v="2" actId="47"/>
        <pc:sldMkLst>
          <pc:docMk/>
          <pc:sldMk cId="3968406767" sldId="1631"/>
        </pc:sldMkLst>
      </pc:sldChg>
      <pc:sldChg chg="modSp add mod">
        <pc:chgData name="伊健 杜" userId="e69aded81da48593" providerId="LiveId" clId="{7FD4D2C2-8BF2-4B05-996B-66FFABE2D5D2}" dt="2022-11-28T16:58:31.837" v="4275"/>
        <pc:sldMkLst>
          <pc:docMk/>
          <pc:sldMk cId="3981181640" sldId="1631"/>
        </pc:sldMkLst>
        <pc:spChg chg="mod">
          <ac:chgData name="伊健 杜" userId="e69aded81da48593" providerId="LiveId" clId="{7FD4D2C2-8BF2-4B05-996B-66FFABE2D5D2}" dt="2022-11-28T16:58:31.837" v="4275"/>
          <ac:spMkLst>
            <pc:docMk/>
            <pc:sldMk cId="3981181640" sldId="1631"/>
            <ac:spMk id="4" creationId="{2CD63A4E-E37B-41A6-9090-C7BF9F9D4BD7}"/>
          </ac:spMkLst>
        </pc:spChg>
      </pc:sldChg>
      <pc:sldChg chg="del">
        <pc:chgData name="伊健 杜" userId="e69aded81da48593" providerId="LiveId" clId="{7FD4D2C2-8BF2-4B05-996B-66FFABE2D5D2}" dt="2022-11-28T12:45:54.807" v="2" actId="47"/>
        <pc:sldMkLst>
          <pc:docMk/>
          <pc:sldMk cId="3285870722" sldId="1632"/>
        </pc:sldMkLst>
      </pc:sldChg>
      <pc:sldChg chg="del">
        <pc:chgData name="伊健 杜" userId="e69aded81da48593" providerId="LiveId" clId="{7FD4D2C2-8BF2-4B05-996B-66FFABE2D5D2}" dt="2022-11-28T12:45:54.807" v="2" actId="47"/>
        <pc:sldMkLst>
          <pc:docMk/>
          <pc:sldMk cId="2896936344" sldId="1633"/>
        </pc:sldMkLst>
      </pc:sldChg>
      <pc:sldChg chg="del">
        <pc:chgData name="伊健 杜" userId="e69aded81da48593" providerId="LiveId" clId="{7FD4D2C2-8BF2-4B05-996B-66FFABE2D5D2}" dt="2022-11-28T12:45:54.807" v="2" actId="47"/>
        <pc:sldMkLst>
          <pc:docMk/>
          <pc:sldMk cId="2902031923" sldId="1634"/>
        </pc:sldMkLst>
      </pc:sldChg>
      <pc:sldChg chg="del">
        <pc:chgData name="伊健 杜" userId="e69aded81da48593" providerId="LiveId" clId="{7FD4D2C2-8BF2-4B05-996B-66FFABE2D5D2}" dt="2022-11-28T12:45:54.807" v="2" actId="47"/>
        <pc:sldMkLst>
          <pc:docMk/>
          <pc:sldMk cId="773340992" sldId="1635"/>
        </pc:sldMkLst>
      </pc:sldChg>
      <pc:sldChg chg="del">
        <pc:chgData name="伊健 杜" userId="e69aded81da48593" providerId="LiveId" clId="{7FD4D2C2-8BF2-4B05-996B-66FFABE2D5D2}" dt="2022-11-28T12:45:54.807" v="2" actId="47"/>
        <pc:sldMkLst>
          <pc:docMk/>
          <pc:sldMk cId="1109654842" sldId="1636"/>
        </pc:sldMkLst>
      </pc:sldChg>
    </pc:docChg>
  </pc:docChgLst>
  <pc:docChgLst>
    <pc:chgData name="伊健 杜" userId="e69aded81da48593" providerId="LiveId" clId="{EA4C37AB-7749-4299-B76B-BBB67C384176}"/>
    <pc:docChg chg="undo custSel addSld delSld modSld sldOrd">
      <pc:chgData name="伊健 杜" userId="e69aded81da48593" providerId="LiveId" clId="{EA4C37AB-7749-4299-B76B-BBB67C384176}" dt="2022-11-10T14:27:28.726" v="3718" actId="478"/>
      <pc:docMkLst>
        <pc:docMk/>
      </pc:docMkLst>
      <pc:sldChg chg="del">
        <pc:chgData name="伊健 杜" userId="e69aded81da48593" providerId="LiveId" clId="{EA4C37AB-7749-4299-B76B-BBB67C384176}" dt="2022-11-10T10:01:13.857" v="0" actId="47"/>
        <pc:sldMkLst>
          <pc:docMk/>
          <pc:sldMk cId="2725208829" sldId="1330"/>
        </pc:sldMkLst>
      </pc:sldChg>
      <pc:sldChg chg="addSp delSp modSp add del mod">
        <pc:chgData name="伊健 杜" userId="e69aded81da48593" providerId="LiveId" clId="{EA4C37AB-7749-4299-B76B-BBB67C384176}" dt="2022-11-10T11:18:21.851" v="1035"/>
        <pc:sldMkLst>
          <pc:docMk/>
          <pc:sldMk cId="1523321892" sldId="1340"/>
        </pc:sldMkLst>
        <pc:spChg chg="mod">
          <ac:chgData name="伊健 杜" userId="e69aded81da48593" providerId="LiveId" clId="{EA4C37AB-7749-4299-B76B-BBB67C384176}" dt="2022-11-10T10:59:10.694" v="451" actId="1076"/>
          <ac:spMkLst>
            <pc:docMk/>
            <pc:sldMk cId="1523321892" sldId="1340"/>
            <ac:spMk id="2" creationId="{1302A11A-625D-774F-23B3-739301B530C3}"/>
          </ac:spMkLst>
        </pc:spChg>
        <pc:spChg chg="add mod">
          <ac:chgData name="伊健 杜" userId="e69aded81da48593" providerId="LiveId" clId="{EA4C37AB-7749-4299-B76B-BBB67C384176}" dt="2022-11-10T11:18:21.851" v="1035"/>
          <ac:spMkLst>
            <pc:docMk/>
            <pc:sldMk cId="1523321892" sldId="1340"/>
            <ac:spMk id="3" creationId="{ABC6FAE7-B0DC-C53F-ABA7-511046C801BC}"/>
          </ac:spMkLst>
        </pc:spChg>
        <pc:spChg chg="mod">
          <ac:chgData name="伊健 杜" userId="e69aded81da48593" providerId="LiveId" clId="{EA4C37AB-7749-4299-B76B-BBB67C384176}" dt="2022-11-10T11:18:21.851" v="1035"/>
          <ac:spMkLst>
            <pc:docMk/>
            <pc:sldMk cId="1523321892" sldId="1340"/>
            <ac:spMk id="8" creationId="{0438729B-0F82-A5C2-5BC7-7451302EC36A}"/>
          </ac:spMkLst>
        </pc:spChg>
        <pc:picChg chg="add mod">
          <ac:chgData name="伊健 杜" userId="e69aded81da48593" providerId="LiveId" clId="{EA4C37AB-7749-4299-B76B-BBB67C384176}" dt="2022-11-10T11:01:30.457" v="542" actId="1076"/>
          <ac:picMkLst>
            <pc:docMk/>
            <pc:sldMk cId="1523321892" sldId="1340"/>
            <ac:picMk id="5122" creationId="{29A061BA-316A-A452-A8B8-D7B599A4976A}"/>
          </ac:picMkLst>
        </pc:picChg>
        <pc:picChg chg="add mod">
          <ac:chgData name="伊健 杜" userId="e69aded81da48593" providerId="LiveId" clId="{EA4C37AB-7749-4299-B76B-BBB67C384176}" dt="2022-11-10T11:01:47.918" v="547" actId="1076"/>
          <ac:picMkLst>
            <pc:docMk/>
            <pc:sldMk cId="1523321892" sldId="1340"/>
            <ac:picMk id="5124" creationId="{82E388C1-3A61-6080-8A16-6F693FA0E244}"/>
          </ac:picMkLst>
        </pc:picChg>
        <pc:picChg chg="add mod">
          <ac:chgData name="伊健 杜" userId="e69aded81da48593" providerId="LiveId" clId="{EA4C37AB-7749-4299-B76B-BBB67C384176}" dt="2022-11-10T11:01:48.710" v="548" actId="1076"/>
          <ac:picMkLst>
            <pc:docMk/>
            <pc:sldMk cId="1523321892" sldId="1340"/>
            <ac:picMk id="5126" creationId="{224AB632-4E6A-778B-79B3-875535E6FC65}"/>
          </ac:picMkLst>
        </pc:picChg>
        <pc:picChg chg="del mod">
          <ac:chgData name="伊健 杜" userId="e69aded81da48593" providerId="LiveId" clId="{EA4C37AB-7749-4299-B76B-BBB67C384176}" dt="2022-11-10T10:59:11.851" v="453" actId="478"/>
          <ac:picMkLst>
            <pc:docMk/>
            <pc:sldMk cId="1523321892" sldId="1340"/>
            <ac:picMk id="31746" creationId="{EC53C62C-27C5-B32B-13E6-9B061AD850FB}"/>
          </ac:picMkLst>
        </pc:picChg>
      </pc:sldChg>
      <pc:sldChg chg="del">
        <pc:chgData name="伊健 杜" userId="e69aded81da48593" providerId="LiveId" clId="{EA4C37AB-7749-4299-B76B-BBB67C384176}" dt="2022-11-10T10:01:13.857" v="0" actId="47"/>
        <pc:sldMkLst>
          <pc:docMk/>
          <pc:sldMk cId="3816353376" sldId="1341"/>
        </pc:sldMkLst>
      </pc:sldChg>
      <pc:sldChg chg="del">
        <pc:chgData name="伊健 杜" userId="e69aded81da48593" providerId="LiveId" clId="{EA4C37AB-7749-4299-B76B-BBB67C384176}" dt="2022-11-10T10:01:13.857" v="0" actId="47"/>
        <pc:sldMkLst>
          <pc:docMk/>
          <pc:sldMk cId="4238141742" sldId="1342"/>
        </pc:sldMkLst>
      </pc:sldChg>
      <pc:sldChg chg="del">
        <pc:chgData name="伊健 杜" userId="e69aded81da48593" providerId="LiveId" clId="{EA4C37AB-7749-4299-B76B-BBB67C384176}" dt="2022-11-10T10:01:13.857" v="0" actId="47"/>
        <pc:sldMkLst>
          <pc:docMk/>
          <pc:sldMk cId="3933845516" sldId="1343"/>
        </pc:sldMkLst>
      </pc:sldChg>
      <pc:sldChg chg="del">
        <pc:chgData name="伊健 杜" userId="e69aded81da48593" providerId="LiveId" clId="{EA4C37AB-7749-4299-B76B-BBB67C384176}" dt="2022-11-10T10:01:13.857" v="0" actId="47"/>
        <pc:sldMkLst>
          <pc:docMk/>
          <pc:sldMk cId="3336084374" sldId="1344"/>
        </pc:sldMkLst>
      </pc:sldChg>
      <pc:sldChg chg="del">
        <pc:chgData name="伊健 杜" userId="e69aded81da48593" providerId="LiveId" clId="{EA4C37AB-7749-4299-B76B-BBB67C384176}" dt="2022-11-10T10:01:13.857" v="0" actId="47"/>
        <pc:sldMkLst>
          <pc:docMk/>
          <pc:sldMk cId="3323299600" sldId="1345"/>
        </pc:sldMkLst>
      </pc:sldChg>
      <pc:sldChg chg="del">
        <pc:chgData name="伊健 杜" userId="e69aded81da48593" providerId="LiveId" clId="{EA4C37AB-7749-4299-B76B-BBB67C384176}" dt="2022-11-10T10:01:13.857" v="0" actId="47"/>
        <pc:sldMkLst>
          <pc:docMk/>
          <pc:sldMk cId="342701780" sldId="1346"/>
        </pc:sldMkLst>
      </pc:sldChg>
      <pc:sldChg chg="del">
        <pc:chgData name="伊健 杜" userId="e69aded81da48593" providerId="LiveId" clId="{EA4C37AB-7749-4299-B76B-BBB67C384176}" dt="2022-11-10T10:01:13.857" v="0" actId="47"/>
        <pc:sldMkLst>
          <pc:docMk/>
          <pc:sldMk cId="1019927445" sldId="1347"/>
        </pc:sldMkLst>
      </pc:sldChg>
      <pc:sldChg chg="del">
        <pc:chgData name="伊健 杜" userId="e69aded81da48593" providerId="LiveId" clId="{EA4C37AB-7749-4299-B76B-BBB67C384176}" dt="2022-11-10T10:01:13.857" v="0" actId="47"/>
        <pc:sldMkLst>
          <pc:docMk/>
          <pc:sldMk cId="1447223873" sldId="1348"/>
        </pc:sldMkLst>
      </pc:sldChg>
      <pc:sldChg chg="del">
        <pc:chgData name="伊健 杜" userId="e69aded81da48593" providerId="LiveId" clId="{EA4C37AB-7749-4299-B76B-BBB67C384176}" dt="2022-11-10T10:01:13.857" v="0" actId="47"/>
        <pc:sldMkLst>
          <pc:docMk/>
          <pc:sldMk cId="648674315" sldId="1349"/>
        </pc:sldMkLst>
      </pc:sldChg>
      <pc:sldChg chg="del">
        <pc:chgData name="伊健 杜" userId="e69aded81da48593" providerId="LiveId" clId="{EA4C37AB-7749-4299-B76B-BBB67C384176}" dt="2022-11-10T10:01:13.857" v="0" actId="47"/>
        <pc:sldMkLst>
          <pc:docMk/>
          <pc:sldMk cId="2226104690" sldId="1350"/>
        </pc:sldMkLst>
      </pc:sldChg>
      <pc:sldChg chg="del">
        <pc:chgData name="伊健 杜" userId="e69aded81da48593" providerId="LiveId" clId="{EA4C37AB-7749-4299-B76B-BBB67C384176}" dt="2022-11-10T10:01:13.857" v="0" actId="47"/>
        <pc:sldMkLst>
          <pc:docMk/>
          <pc:sldMk cId="2766765565" sldId="1351"/>
        </pc:sldMkLst>
      </pc:sldChg>
      <pc:sldChg chg="del">
        <pc:chgData name="伊健 杜" userId="e69aded81da48593" providerId="LiveId" clId="{EA4C37AB-7749-4299-B76B-BBB67C384176}" dt="2022-11-10T10:01:13.857" v="0" actId="47"/>
        <pc:sldMkLst>
          <pc:docMk/>
          <pc:sldMk cId="3213862680" sldId="1352"/>
        </pc:sldMkLst>
      </pc:sldChg>
      <pc:sldChg chg="del">
        <pc:chgData name="伊健 杜" userId="e69aded81da48593" providerId="LiveId" clId="{EA4C37AB-7749-4299-B76B-BBB67C384176}" dt="2022-11-10T10:01:13.857" v="0" actId="47"/>
        <pc:sldMkLst>
          <pc:docMk/>
          <pc:sldMk cId="2123708486" sldId="1353"/>
        </pc:sldMkLst>
      </pc:sldChg>
      <pc:sldChg chg="del">
        <pc:chgData name="伊健 杜" userId="e69aded81da48593" providerId="LiveId" clId="{EA4C37AB-7749-4299-B76B-BBB67C384176}" dt="2022-11-10T10:01:13.857" v="0" actId="47"/>
        <pc:sldMkLst>
          <pc:docMk/>
          <pc:sldMk cId="2845333162" sldId="1354"/>
        </pc:sldMkLst>
      </pc:sldChg>
      <pc:sldChg chg="del">
        <pc:chgData name="伊健 杜" userId="e69aded81da48593" providerId="LiveId" clId="{EA4C37AB-7749-4299-B76B-BBB67C384176}" dt="2022-11-10T10:01:13.857" v="0" actId="47"/>
        <pc:sldMkLst>
          <pc:docMk/>
          <pc:sldMk cId="3519373040" sldId="1355"/>
        </pc:sldMkLst>
      </pc:sldChg>
      <pc:sldChg chg="del">
        <pc:chgData name="伊健 杜" userId="e69aded81da48593" providerId="LiveId" clId="{EA4C37AB-7749-4299-B76B-BBB67C384176}" dt="2022-11-10T10:01:13.857" v="0" actId="47"/>
        <pc:sldMkLst>
          <pc:docMk/>
          <pc:sldMk cId="3056407504" sldId="1356"/>
        </pc:sldMkLst>
      </pc:sldChg>
      <pc:sldChg chg="del">
        <pc:chgData name="伊健 杜" userId="e69aded81da48593" providerId="LiveId" clId="{EA4C37AB-7749-4299-B76B-BBB67C384176}" dt="2022-11-10T10:01:13.857" v="0" actId="47"/>
        <pc:sldMkLst>
          <pc:docMk/>
          <pc:sldMk cId="1880548816" sldId="1357"/>
        </pc:sldMkLst>
      </pc:sldChg>
      <pc:sldChg chg="del">
        <pc:chgData name="伊健 杜" userId="e69aded81da48593" providerId="LiveId" clId="{EA4C37AB-7749-4299-B76B-BBB67C384176}" dt="2022-11-10T10:01:13.857" v="0" actId="47"/>
        <pc:sldMkLst>
          <pc:docMk/>
          <pc:sldMk cId="1964930671" sldId="1358"/>
        </pc:sldMkLst>
      </pc:sldChg>
      <pc:sldChg chg="del">
        <pc:chgData name="伊健 杜" userId="e69aded81da48593" providerId="LiveId" clId="{EA4C37AB-7749-4299-B76B-BBB67C384176}" dt="2022-11-10T10:01:13.857" v="0" actId="47"/>
        <pc:sldMkLst>
          <pc:docMk/>
          <pc:sldMk cId="1462147061" sldId="1359"/>
        </pc:sldMkLst>
      </pc:sldChg>
      <pc:sldChg chg="del">
        <pc:chgData name="伊健 杜" userId="e69aded81da48593" providerId="LiveId" clId="{EA4C37AB-7749-4299-B76B-BBB67C384176}" dt="2022-11-10T10:01:13.857" v="0" actId="47"/>
        <pc:sldMkLst>
          <pc:docMk/>
          <pc:sldMk cId="1290959149" sldId="1360"/>
        </pc:sldMkLst>
      </pc:sldChg>
      <pc:sldChg chg="del">
        <pc:chgData name="伊健 杜" userId="e69aded81da48593" providerId="LiveId" clId="{EA4C37AB-7749-4299-B76B-BBB67C384176}" dt="2022-11-10T10:01:13.857" v="0" actId="47"/>
        <pc:sldMkLst>
          <pc:docMk/>
          <pc:sldMk cId="3180302470" sldId="1361"/>
        </pc:sldMkLst>
      </pc:sldChg>
      <pc:sldChg chg="del">
        <pc:chgData name="伊健 杜" userId="e69aded81da48593" providerId="LiveId" clId="{EA4C37AB-7749-4299-B76B-BBB67C384176}" dt="2022-11-10T10:01:13.857" v="0" actId="47"/>
        <pc:sldMkLst>
          <pc:docMk/>
          <pc:sldMk cId="776947752" sldId="1362"/>
        </pc:sldMkLst>
      </pc:sldChg>
      <pc:sldChg chg="del">
        <pc:chgData name="伊健 杜" userId="e69aded81da48593" providerId="LiveId" clId="{EA4C37AB-7749-4299-B76B-BBB67C384176}" dt="2022-11-10T10:01:13.857" v="0" actId="47"/>
        <pc:sldMkLst>
          <pc:docMk/>
          <pc:sldMk cId="1103607178" sldId="1363"/>
        </pc:sldMkLst>
      </pc:sldChg>
      <pc:sldChg chg="del">
        <pc:chgData name="伊健 杜" userId="e69aded81da48593" providerId="LiveId" clId="{EA4C37AB-7749-4299-B76B-BBB67C384176}" dt="2022-11-10T10:01:13.857" v="0" actId="47"/>
        <pc:sldMkLst>
          <pc:docMk/>
          <pc:sldMk cId="2726543373" sldId="1364"/>
        </pc:sldMkLst>
      </pc:sldChg>
      <pc:sldChg chg="del">
        <pc:chgData name="伊健 杜" userId="e69aded81da48593" providerId="LiveId" clId="{EA4C37AB-7749-4299-B76B-BBB67C384176}" dt="2022-11-10T10:01:13.857" v="0" actId="47"/>
        <pc:sldMkLst>
          <pc:docMk/>
          <pc:sldMk cId="258313583" sldId="1365"/>
        </pc:sldMkLst>
      </pc:sldChg>
      <pc:sldChg chg="del">
        <pc:chgData name="伊健 杜" userId="e69aded81da48593" providerId="LiveId" clId="{EA4C37AB-7749-4299-B76B-BBB67C384176}" dt="2022-11-10T10:01:13.857" v="0" actId="47"/>
        <pc:sldMkLst>
          <pc:docMk/>
          <pc:sldMk cId="2032691627" sldId="1366"/>
        </pc:sldMkLst>
      </pc:sldChg>
      <pc:sldChg chg="del">
        <pc:chgData name="伊健 杜" userId="e69aded81da48593" providerId="LiveId" clId="{EA4C37AB-7749-4299-B76B-BBB67C384176}" dt="2022-11-10T10:01:13.857" v="0" actId="47"/>
        <pc:sldMkLst>
          <pc:docMk/>
          <pc:sldMk cId="925321847" sldId="1367"/>
        </pc:sldMkLst>
      </pc:sldChg>
      <pc:sldChg chg="del">
        <pc:chgData name="伊健 杜" userId="e69aded81da48593" providerId="LiveId" clId="{EA4C37AB-7749-4299-B76B-BBB67C384176}" dt="2022-11-10T10:01:13.857" v="0" actId="47"/>
        <pc:sldMkLst>
          <pc:docMk/>
          <pc:sldMk cId="201298377" sldId="1368"/>
        </pc:sldMkLst>
      </pc:sldChg>
      <pc:sldChg chg="modAnim">
        <pc:chgData name="伊健 杜" userId="e69aded81da48593" providerId="LiveId" clId="{EA4C37AB-7749-4299-B76B-BBB67C384176}" dt="2022-11-10T12:59:26.747" v="3673"/>
        <pc:sldMkLst>
          <pc:docMk/>
          <pc:sldMk cId="3489661798" sldId="1369"/>
        </pc:sldMkLst>
      </pc:sldChg>
      <pc:sldChg chg="addSp delSp mod">
        <pc:chgData name="伊健 杜" userId="e69aded81da48593" providerId="LiveId" clId="{EA4C37AB-7749-4299-B76B-BBB67C384176}" dt="2022-11-10T14:27:26.441" v="3716" actId="478"/>
        <pc:sldMkLst>
          <pc:docMk/>
          <pc:sldMk cId="819749412" sldId="1371"/>
        </pc:sldMkLst>
        <pc:inkChg chg="add del">
          <ac:chgData name="伊健 杜" userId="e69aded81da48593" providerId="LiveId" clId="{EA4C37AB-7749-4299-B76B-BBB67C384176}" dt="2022-11-10T14:27:26.441" v="3716" actId="478"/>
          <ac:inkMkLst>
            <pc:docMk/>
            <pc:sldMk cId="819749412" sldId="1371"/>
            <ac:inkMk id="3" creationId="{AED74558-C0DD-E9C6-2E2B-EA3F3DEC3F7E}"/>
          </ac:inkMkLst>
        </pc:inkChg>
      </pc:sldChg>
      <pc:sldChg chg="addSp delSp modSp mod">
        <pc:chgData name="伊健 杜" userId="e69aded81da48593" providerId="LiveId" clId="{EA4C37AB-7749-4299-B76B-BBB67C384176}" dt="2022-11-10T14:27:28.726" v="3718" actId="478"/>
        <pc:sldMkLst>
          <pc:docMk/>
          <pc:sldMk cId="449833426" sldId="1373"/>
        </pc:sldMkLst>
        <pc:inkChg chg="add del mod">
          <ac:chgData name="伊健 杜" userId="e69aded81da48593" providerId="LiveId" clId="{EA4C37AB-7749-4299-B76B-BBB67C384176}" dt="2022-11-10T14:27:28.726" v="3718" actId="478"/>
          <ac:inkMkLst>
            <pc:docMk/>
            <pc:sldMk cId="449833426" sldId="1373"/>
            <ac:inkMk id="3" creationId="{92AFED55-7977-D660-2BBB-7B51DAA21C36}"/>
          </ac:inkMkLst>
        </pc:inkChg>
      </pc:sldChg>
      <pc:sldChg chg="modSp mod">
        <pc:chgData name="伊健 杜" userId="e69aded81da48593" providerId="LiveId" clId="{EA4C37AB-7749-4299-B76B-BBB67C384176}" dt="2022-11-10T13:14:02.229" v="3679" actId="20577"/>
        <pc:sldMkLst>
          <pc:docMk/>
          <pc:sldMk cId="486638814" sldId="1374"/>
        </pc:sldMkLst>
        <pc:spChg chg="mod">
          <ac:chgData name="伊健 杜" userId="e69aded81da48593" providerId="LiveId" clId="{EA4C37AB-7749-4299-B76B-BBB67C384176}" dt="2022-11-10T13:14:02.229" v="3679" actId="20577"/>
          <ac:spMkLst>
            <pc:docMk/>
            <pc:sldMk cId="486638814" sldId="1374"/>
            <ac:spMk id="2" creationId="{6084B583-4B82-A4DC-19D1-BC381BD4D41F}"/>
          </ac:spMkLst>
        </pc:spChg>
      </pc:sldChg>
      <pc:sldChg chg="modSp mod">
        <pc:chgData name="伊健 杜" userId="e69aded81da48593" providerId="LiveId" clId="{EA4C37AB-7749-4299-B76B-BBB67C384176}" dt="2022-11-10T13:19:51.291" v="3691" actId="20577"/>
        <pc:sldMkLst>
          <pc:docMk/>
          <pc:sldMk cId="795428135" sldId="1376"/>
        </pc:sldMkLst>
        <pc:spChg chg="mod">
          <ac:chgData name="伊健 杜" userId="e69aded81da48593" providerId="LiveId" clId="{EA4C37AB-7749-4299-B76B-BBB67C384176}" dt="2022-11-10T13:19:51.291" v="3691" actId="20577"/>
          <ac:spMkLst>
            <pc:docMk/>
            <pc:sldMk cId="795428135" sldId="1376"/>
            <ac:spMk id="5" creationId="{E7287B0E-EF55-E721-8EFA-9A9183C0EDF9}"/>
          </ac:spMkLst>
        </pc:spChg>
      </pc:sldChg>
      <pc:sldChg chg="addSp delSp modSp new mod">
        <pc:chgData name="伊健 杜" userId="e69aded81da48593" providerId="LiveId" clId="{EA4C37AB-7749-4299-B76B-BBB67C384176}" dt="2022-11-10T11:08:35.022" v="709" actId="1076"/>
        <pc:sldMkLst>
          <pc:docMk/>
          <pc:sldMk cId="3820737828" sldId="1378"/>
        </pc:sldMkLst>
        <pc:spChg chg="del">
          <ac:chgData name="伊健 杜" userId="e69aded81da48593" providerId="LiveId" clId="{EA4C37AB-7749-4299-B76B-BBB67C384176}" dt="2022-11-10T11:06:35.982" v="690" actId="478"/>
          <ac:spMkLst>
            <pc:docMk/>
            <pc:sldMk cId="3820737828" sldId="1378"/>
            <ac:spMk id="2" creationId="{04AD11B7-99CA-5C87-5052-6798A554A422}"/>
          </ac:spMkLst>
        </pc:spChg>
        <pc:spChg chg="del">
          <ac:chgData name="伊健 杜" userId="e69aded81da48593" providerId="LiveId" clId="{EA4C37AB-7749-4299-B76B-BBB67C384176}" dt="2022-11-10T11:06:35.982" v="690" actId="478"/>
          <ac:spMkLst>
            <pc:docMk/>
            <pc:sldMk cId="3820737828" sldId="1378"/>
            <ac:spMk id="3" creationId="{EFD00697-3323-4785-81D4-828DF4429549}"/>
          </ac:spMkLst>
        </pc:spChg>
        <pc:spChg chg="add mod">
          <ac:chgData name="伊健 杜" userId="e69aded81da48593" providerId="LiveId" clId="{EA4C37AB-7749-4299-B76B-BBB67C384176}" dt="2022-11-10T11:07:46.126" v="696" actId="1076"/>
          <ac:spMkLst>
            <pc:docMk/>
            <pc:sldMk cId="3820737828" sldId="1378"/>
            <ac:spMk id="4" creationId="{659D473C-01B6-9CAD-0C66-0BF275A5C0EC}"/>
          </ac:spMkLst>
        </pc:spChg>
        <pc:spChg chg="add mod">
          <ac:chgData name="伊健 杜" userId="e69aded81da48593" providerId="LiveId" clId="{EA4C37AB-7749-4299-B76B-BBB67C384176}" dt="2022-11-10T11:08:27.364" v="705" actId="13822"/>
          <ac:spMkLst>
            <pc:docMk/>
            <pc:sldMk cId="3820737828" sldId="1378"/>
            <ac:spMk id="5" creationId="{ED65607C-9A37-4BDA-FB82-B11086EBA30B}"/>
          </ac:spMkLst>
        </pc:spChg>
        <pc:picChg chg="add mod">
          <ac:chgData name="伊健 杜" userId="e69aded81da48593" providerId="LiveId" clId="{EA4C37AB-7749-4299-B76B-BBB67C384176}" dt="2022-11-10T11:08:35.022" v="709" actId="1076"/>
          <ac:picMkLst>
            <pc:docMk/>
            <pc:sldMk cId="3820737828" sldId="1378"/>
            <ac:picMk id="9218" creationId="{0F57CDE2-9457-A337-0845-EF07A097A0DA}"/>
          </ac:picMkLst>
        </pc:picChg>
        <pc:picChg chg="add mod">
          <ac:chgData name="伊健 杜" userId="e69aded81da48593" providerId="LiveId" clId="{EA4C37AB-7749-4299-B76B-BBB67C384176}" dt="2022-11-10T11:08:02.518" v="700" actId="1076"/>
          <ac:picMkLst>
            <pc:docMk/>
            <pc:sldMk cId="3820737828" sldId="1378"/>
            <ac:picMk id="9220" creationId="{6A1B493B-BDB2-E411-93CB-5A2A48875F6D}"/>
          </ac:picMkLst>
        </pc:picChg>
      </pc:sldChg>
      <pc:sldChg chg="addSp delSp modSp add mod">
        <pc:chgData name="伊健 杜" userId="e69aded81da48593" providerId="LiveId" clId="{EA4C37AB-7749-4299-B76B-BBB67C384176}" dt="2022-11-10T13:29:22.474" v="3701" actId="20577"/>
        <pc:sldMkLst>
          <pc:docMk/>
          <pc:sldMk cId="1720044176" sldId="1379"/>
        </pc:sldMkLst>
        <pc:spChg chg="mod">
          <ac:chgData name="伊健 杜" userId="e69aded81da48593" providerId="LiveId" clId="{EA4C37AB-7749-4299-B76B-BBB67C384176}" dt="2022-11-10T11:18:21.851" v="1035"/>
          <ac:spMkLst>
            <pc:docMk/>
            <pc:sldMk cId="1720044176" sldId="1379"/>
            <ac:spMk id="2" creationId="{10304424-DB4A-36E7-9E0D-D32A5DD0F26C}"/>
          </ac:spMkLst>
        </pc:spChg>
        <pc:spChg chg="mod">
          <ac:chgData name="伊健 杜" userId="e69aded81da48593" providerId="LiveId" clId="{EA4C37AB-7749-4299-B76B-BBB67C384176}" dt="2022-11-10T13:29:22.474" v="3701" actId="20577"/>
          <ac:spMkLst>
            <pc:docMk/>
            <pc:sldMk cId="1720044176" sldId="1379"/>
            <ac:spMk id="5" creationId="{E7287B0E-EF55-E721-8EFA-9A9183C0EDF9}"/>
          </ac:spMkLst>
        </pc:spChg>
        <pc:picChg chg="add mod">
          <ac:chgData name="伊健 杜" userId="e69aded81da48593" providerId="LiveId" clId="{EA4C37AB-7749-4299-B76B-BBB67C384176}" dt="2022-11-10T10:18:45.106" v="23" actId="1076"/>
          <ac:picMkLst>
            <pc:docMk/>
            <pc:sldMk cId="1720044176" sldId="1379"/>
            <ac:picMk id="1026" creationId="{C4B75979-AAC4-B9DB-E7CE-EB769623C14F}"/>
          </ac:picMkLst>
        </pc:picChg>
        <pc:picChg chg="del">
          <ac:chgData name="伊健 杜" userId="e69aded81da48593" providerId="LiveId" clId="{EA4C37AB-7749-4299-B76B-BBB67C384176}" dt="2022-11-10T10:18:39.819" v="20" actId="478"/>
          <ac:picMkLst>
            <pc:docMk/>
            <pc:sldMk cId="1720044176" sldId="1379"/>
            <ac:picMk id="12290" creationId="{69574E62-66C6-D0BC-33D0-5611CB62428A}"/>
          </ac:picMkLst>
        </pc:picChg>
      </pc:sldChg>
      <pc:sldChg chg="addSp delSp modSp add mod">
        <pc:chgData name="伊健 杜" userId="e69aded81da48593" providerId="LiveId" clId="{EA4C37AB-7749-4299-B76B-BBB67C384176}" dt="2022-11-10T11:18:21.851" v="1035"/>
        <pc:sldMkLst>
          <pc:docMk/>
          <pc:sldMk cId="1061379944" sldId="1380"/>
        </pc:sldMkLst>
        <pc:spChg chg="mod">
          <ac:chgData name="伊健 杜" userId="e69aded81da48593" providerId="LiveId" clId="{EA4C37AB-7749-4299-B76B-BBB67C384176}" dt="2022-11-10T11:18:21.851" v="1035"/>
          <ac:spMkLst>
            <pc:docMk/>
            <pc:sldMk cId="1061379944" sldId="1380"/>
            <ac:spMk id="2" creationId="{10304424-DB4A-36E7-9E0D-D32A5DD0F26C}"/>
          </ac:spMkLst>
        </pc:spChg>
        <pc:spChg chg="mod">
          <ac:chgData name="伊健 杜" userId="e69aded81da48593" providerId="LiveId" clId="{EA4C37AB-7749-4299-B76B-BBB67C384176}" dt="2022-11-10T11:18:21.851" v="1035"/>
          <ac:spMkLst>
            <pc:docMk/>
            <pc:sldMk cId="1061379944" sldId="1380"/>
            <ac:spMk id="5" creationId="{E7287B0E-EF55-E721-8EFA-9A9183C0EDF9}"/>
          </ac:spMkLst>
        </pc:spChg>
        <pc:picChg chg="del">
          <ac:chgData name="伊健 杜" userId="e69aded81da48593" providerId="LiveId" clId="{EA4C37AB-7749-4299-B76B-BBB67C384176}" dt="2022-11-10T10:20:28.643" v="163" actId="478"/>
          <ac:picMkLst>
            <pc:docMk/>
            <pc:sldMk cId="1061379944" sldId="1380"/>
            <ac:picMk id="1026" creationId="{C4B75979-AAC4-B9DB-E7CE-EB769623C14F}"/>
          </ac:picMkLst>
        </pc:picChg>
        <pc:picChg chg="add mod">
          <ac:chgData name="伊健 杜" userId="e69aded81da48593" providerId="LiveId" clId="{EA4C37AB-7749-4299-B76B-BBB67C384176}" dt="2022-11-10T10:22:44.681" v="332" actId="1076"/>
          <ac:picMkLst>
            <pc:docMk/>
            <pc:sldMk cId="1061379944" sldId="1380"/>
            <ac:picMk id="2050" creationId="{2D987483-04DF-BCFE-96B0-3EA12119DA79}"/>
          </ac:picMkLst>
        </pc:picChg>
      </pc:sldChg>
      <pc:sldChg chg="addSp delSp modSp add mod">
        <pc:chgData name="伊健 杜" userId="e69aded81da48593" providerId="LiveId" clId="{EA4C37AB-7749-4299-B76B-BBB67C384176}" dt="2022-11-10T11:18:21.851" v="1035"/>
        <pc:sldMkLst>
          <pc:docMk/>
          <pc:sldMk cId="2372446752" sldId="1381"/>
        </pc:sldMkLst>
        <pc:spChg chg="del mod">
          <ac:chgData name="伊健 杜" userId="e69aded81da48593" providerId="LiveId" clId="{EA4C37AB-7749-4299-B76B-BBB67C384176}" dt="2022-11-10T10:57:20.355" v="348" actId="478"/>
          <ac:spMkLst>
            <pc:docMk/>
            <pc:sldMk cId="2372446752" sldId="1381"/>
            <ac:spMk id="2" creationId="{10304424-DB4A-36E7-9E0D-D32A5DD0F26C}"/>
          </ac:spMkLst>
        </pc:spChg>
        <pc:spChg chg="mod">
          <ac:chgData name="伊健 杜" userId="e69aded81da48593" providerId="LiveId" clId="{EA4C37AB-7749-4299-B76B-BBB67C384176}" dt="2022-11-10T11:18:21.851" v="1035"/>
          <ac:spMkLst>
            <pc:docMk/>
            <pc:sldMk cId="2372446752" sldId="1381"/>
            <ac:spMk id="5" creationId="{E7287B0E-EF55-E721-8EFA-9A9183C0EDF9}"/>
          </ac:spMkLst>
        </pc:spChg>
        <pc:spChg chg="add del mod">
          <ac:chgData name="伊健 杜" userId="e69aded81da48593" providerId="LiveId" clId="{EA4C37AB-7749-4299-B76B-BBB67C384176}" dt="2022-11-10T10:57:22.052" v="349" actId="478"/>
          <ac:spMkLst>
            <pc:docMk/>
            <pc:sldMk cId="2372446752" sldId="1381"/>
            <ac:spMk id="7" creationId="{8F200C53-C594-EBE1-F11E-4FEE9CF50F43}"/>
          </ac:spMkLst>
        </pc:spChg>
        <pc:picChg chg="del">
          <ac:chgData name="伊健 杜" userId="e69aded81da48593" providerId="LiveId" clId="{EA4C37AB-7749-4299-B76B-BBB67C384176}" dt="2022-11-10T10:57:09.236" v="343" actId="478"/>
          <ac:picMkLst>
            <pc:docMk/>
            <pc:sldMk cId="2372446752" sldId="1381"/>
            <ac:picMk id="2050" creationId="{2D987483-04DF-BCFE-96B0-3EA12119DA79}"/>
          </ac:picMkLst>
        </pc:picChg>
      </pc:sldChg>
      <pc:sldChg chg="addSp delSp modSp add mod">
        <pc:chgData name="伊健 杜" userId="e69aded81da48593" providerId="LiveId" clId="{EA4C37AB-7749-4299-B76B-BBB67C384176}" dt="2022-11-10T11:18:21.851" v="1035"/>
        <pc:sldMkLst>
          <pc:docMk/>
          <pc:sldMk cId="2822468022" sldId="1382"/>
        </pc:sldMkLst>
        <pc:spChg chg="mod">
          <ac:chgData name="伊健 杜" userId="e69aded81da48593" providerId="LiveId" clId="{EA4C37AB-7749-4299-B76B-BBB67C384176}" dt="2022-11-10T11:18:21.851" v="1035"/>
          <ac:spMkLst>
            <pc:docMk/>
            <pc:sldMk cId="2822468022" sldId="1382"/>
            <ac:spMk id="2" creationId="{10304424-DB4A-36E7-9E0D-D32A5DD0F26C}"/>
          </ac:spMkLst>
        </pc:spChg>
        <pc:spChg chg="mod">
          <ac:chgData name="伊健 杜" userId="e69aded81da48593" providerId="LiveId" clId="{EA4C37AB-7749-4299-B76B-BBB67C384176}" dt="2022-11-10T11:18:21.851" v="1035"/>
          <ac:spMkLst>
            <pc:docMk/>
            <pc:sldMk cId="2822468022" sldId="1382"/>
            <ac:spMk id="5" creationId="{E7287B0E-EF55-E721-8EFA-9A9183C0EDF9}"/>
          </ac:spMkLst>
        </pc:spChg>
        <pc:picChg chg="del">
          <ac:chgData name="伊健 杜" userId="e69aded81da48593" providerId="LiveId" clId="{EA4C37AB-7749-4299-B76B-BBB67C384176}" dt="2022-11-10T10:58:06.680" v="434" actId="478"/>
          <ac:picMkLst>
            <pc:docMk/>
            <pc:sldMk cId="2822468022" sldId="1382"/>
            <ac:picMk id="2050" creationId="{2D987483-04DF-BCFE-96B0-3EA12119DA79}"/>
          </ac:picMkLst>
        </pc:picChg>
        <pc:picChg chg="add mod">
          <ac:chgData name="伊健 杜" userId="e69aded81da48593" providerId="LiveId" clId="{EA4C37AB-7749-4299-B76B-BBB67C384176}" dt="2022-11-10T10:58:27.959" v="438" actId="1076"/>
          <ac:picMkLst>
            <pc:docMk/>
            <pc:sldMk cId="2822468022" sldId="1382"/>
            <ac:picMk id="3074" creationId="{2B65126F-9A04-4F9A-20E5-06D144FA50CA}"/>
          </ac:picMkLst>
        </pc:picChg>
      </pc:sldChg>
      <pc:sldChg chg="add del">
        <pc:chgData name="伊健 杜" userId="e69aded81da48593" providerId="LiveId" clId="{EA4C37AB-7749-4299-B76B-BBB67C384176}" dt="2022-11-10T10:58:39.640" v="440" actId="47"/>
        <pc:sldMkLst>
          <pc:docMk/>
          <pc:sldMk cId="2201406839" sldId="1383"/>
        </pc:sldMkLst>
      </pc:sldChg>
      <pc:sldChg chg="addSp delSp modSp add mod ord">
        <pc:chgData name="伊健 杜" userId="e69aded81da48593" providerId="LiveId" clId="{EA4C37AB-7749-4299-B76B-BBB67C384176}" dt="2022-11-10T11:47:10.351" v="1387"/>
        <pc:sldMkLst>
          <pc:docMk/>
          <pc:sldMk cId="4266077257" sldId="1383"/>
        </pc:sldMkLst>
        <pc:spChg chg="mod">
          <ac:chgData name="伊健 杜" userId="e69aded81da48593" providerId="LiveId" clId="{EA4C37AB-7749-4299-B76B-BBB67C384176}" dt="2022-11-10T11:23:29.819" v="1245" actId="1076"/>
          <ac:spMkLst>
            <pc:docMk/>
            <pc:sldMk cId="4266077257" sldId="1383"/>
            <ac:spMk id="2" creationId="{1302A11A-625D-774F-23B3-739301B530C3}"/>
          </ac:spMkLst>
        </pc:spChg>
        <pc:spChg chg="mod">
          <ac:chgData name="伊健 杜" userId="e69aded81da48593" providerId="LiveId" clId="{EA4C37AB-7749-4299-B76B-BBB67C384176}" dt="2022-11-10T11:18:21.851" v="1035"/>
          <ac:spMkLst>
            <pc:docMk/>
            <pc:sldMk cId="4266077257" sldId="1383"/>
            <ac:spMk id="3" creationId="{ABC6FAE7-B0DC-C53F-ABA7-511046C801BC}"/>
          </ac:spMkLst>
        </pc:spChg>
        <pc:spChg chg="add mod">
          <ac:chgData name="伊健 杜" userId="e69aded81da48593" providerId="LiveId" clId="{EA4C37AB-7749-4299-B76B-BBB67C384176}" dt="2022-11-10T11:47:10.351" v="1387"/>
          <ac:spMkLst>
            <pc:docMk/>
            <pc:sldMk cId="4266077257" sldId="1383"/>
            <ac:spMk id="4" creationId="{F61E9C47-DA7A-C560-FCEF-E707E19EEF70}"/>
          </ac:spMkLst>
        </pc:spChg>
        <pc:spChg chg="add mod">
          <ac:chgData name="伊健 杜" userId="e69aded81da48593" providerId="LiveId" clId="{EA4C37AB-7749-4299-B76B-BBB67C384176}" dt="2022-11-10T11:23:29.819" v="1245" actId="1076"/>
          <ac:spMkLst>
            <pc:docMk/>
            <pc:sldMk cId="4266077257" sldId="1383"/>
            <ac:spMk id="5" creationId="{0EC7D62A-A1A0-7EA6-C899-62B50D46277A}"/>
          </ac:spMkLst>
        </pc:spChg>
        <pc:spChg chg="add mod">
          <ac:chgData name="伊健 杜" userId="e69aded81da48593" providerId="LiveId" clId="{EA4C37AB-7749-4299-B76B-BBB67C384176}" dt="2022-11-10T11:25:13.334" v="1258" actId="1076"/>
          <ac:spMkLst>
            <pc:docMk/>
            <pc:sldMk cId="4266077257" sldId="1383"/>
            <ac:spMk id="6" creationId="{2C7C37EC-D027-F5B3-49A4-D0005C1339B6}"/>
          </ac:spMkLst>
        </pc:spChg>
        <pc:spChg chg="add del mod">
          <ac:chgData name="伊健 杜" userId="e69aded81da48593" providerId="LiveId" clId="{EA4C37AB-7749-4299-B76B-BBB67C384176}" dt="2022-11-10T11:25:07.705" v="1255" actId="478"/>
          <ac:spMkLst>
            <pc:docMk/>
            <pc:sldMk cId="4266077257" sldId="1383"/>
            <ac:spMk id="7" creationId="{0DACF839-5B18-B8CA-861C-86E5158919C2}"/>
          </ac:spMkLst>
        </pc:spChg>
        <pc:spChg chg="del">
          <ac:chgData name="伊健 杜" userId="e69aded81da48593" providerId="LiveId" clId="{EA4C37AB-7749-4299-B76B-BBB67C384176}" dt="2022-11-10T11:03:07.461" v="559" actId="478"/>
          <ac:spMkLst>
            <pc:docMk/>
            <pc:sldMk cId="4266077257" sldId="1383"/>
            <ac:spMk id="8" creationId="{0438729B-0F82-A5C2-5BC7-7451302EC36A}"/>
          </ac:spMkLst>
        </pc:spChg>
        <pc:picChg chg="del">
          <ac:chgData name="伊健 杜" userId="e69aded81da48593" providerId="LiveId" clId="{EA4C37AB-7749-4299-B76B-BBB67C384176}" dt="2022-11-10T11:02:02.759" v="552" actId="478"/>
          <ac:picMkLst>
            <pc:docMk/>
            <pc:sldMk cId="4266077257" sldId="1383"/>
            <ac:picMk id="5122" creationId="{29A061BA-316A-A452-A8B8-D7B599A4976A}"/>
          </ac:picMkLst>
        </pc:picChg>
        <pc:picChg chg="del mod">
          <ac:chgData name="伊健 杜" userId="e69aded81da48593" providerId="LiveId" clId="{EA4C37AB-7749-4299-B76B-BBB67C384176}" dt="2022-11-10T11:02:02.759" v="552" actId="478"/>
          <ac:picMkLst>
            <pc:docMk/>
            <pc:sldMk cId="4266077257" sldId="1383"/>
            <ac:picMk id="5124" creationId="{82E388C1-3A61-6080-8A16-6F693FA0E244}"/>
          </ac:picMkLst>
        </pc:picChg>
        <pc:picChg chg="del mod">
          <ac:chgData name="伊健 杜" userId="e69aded81da48593" providerId="LiveId" clId="{EA4C37AB-7749-4299-B76B-BBB67C384176}" dt="2022-11-10T11:02:02.759" v="552" actId="478"/>
          <ac:picMkLst>
            <pc:docMk/>
            <pc:sldMk cId="4266077257" sldId="1383"/>
            <ac:picMk id="5126" creationId="{224AB632-4E6A-778B-79B3-875535E6FC65}"/>
          </ac:picMkLst>
        </pc:picChg>
        <pc:picChg chg="add mod">
          <ac:chgData name="伊健 杜" userId="e69aded81da48593" providerId="LiveId" clId="{EA4C37AB-7749-4299-B76B-BBB67C384176}" dt="2022-11-10T11:03:05.852" v="558" actId="1076"/>
          <ac:picMkLst>
            <pc:docMk/>
            <pc:sldMk cId="4266077257" sldId="1383"/>
            <ac:picMk id="7170" creationId="{40B5430B-DFE3-306B-F0C9-B7821F2B74F4}"/>
          </ac:picMkLst>
        </pc:picChg>
      </pc:sldChg>
      <pc:sldChg chg="addSp delSp modSp add mod">
        <pc:chgData name="伊健 杜" userId="e69aded81da48593" providerId="LiveId" clId="{EA4C37AB-7749-4299-B76B-BBB67C384176}" dt="2022-11-10T13:33:26.537" v="3702" actId="20577"/>
        <pc:sldMkLst>
          <pc:docMk/>
          <pc:sldMk cId="171328503" sldId="1384"/>
        </pc:sldMkLst>
        <pc:spChg chg="mod">
          <ac:chgData name="伊健 杜" userId="e69aded81da48593" providerId="LiveId" clId="{EA4C37AB-7749-4299-B76B-BBB67C384176}" dt="2022-11-10T13:33:26.537" v="3702" actId="20577"/>
          <ac:spMkLst>
            <pc:docMk/>
            <pc:sldMk cId="171328503" sldId="1384"/>
            <ac:spMk id="3" creationId="{ABC6FAE7-B0DC-C53F-ABA7-511046C801BC}"/>
          </ac:spMkLst>
        </pc:spChg>
        <pc:spChg chg="add del">
          <ac:chgData name="伊健 杜" userId="e69aded81da48593" providerId="LiveId" clId="{EA4C37AB-7749-4299-B76B-BBB67C384176}" dt="2022-11-10T11:06:07.594" v="681" actId="478"/>
          <ac:spMkLst>
            <pc:docMk/>
            <pc:sldMk cId="171328503" sldId="1384"/>
            <ac:spMk id="5" creationId="{B4D45910-26E6-2B88-A3EF-7F973E6EC00A}"/>
          </ac:spMkLst>
        </pc:spChg>
        <pc:spChg chg="add del">
          <ac:chgData name="伊健 杜" userId="e69aded81da48593" providerId="LiveId" clId="{EA4C37AB-7749-4299-B76B-BBB67C384176}" dt="2022-11-10T11:06:12.020" v="683" actId="478"/>
          <ac:spMkLst>
            <pc:docMk/>
            <pc:sldMk cId="171328503" sldId="1384"/>
            <ac:spMk id="6" creationId="{D77DB852-3709-C335-219A-662106F70A28}"/>
          </ac:spMkLst>
        </pc:spChg>
        <pc:picChg chg="add mod">
          <ac:chgData name="伊健 杜" userId="e69aded81da48593" providerId="LiveId" clId="{EA4C37AB-7749-4299-B76B-BBB67C384176}" dt="2022-11-10T11:06:24.628" v="687" actId="1076"/>
          <ac:picMkLst>
            <pc:docMk/>
            <pc:sldMk cId="171328503" sldId="1384"/>
            <ac:picMk id="8" creationId="{3F0FC753-8249-0C7B-C5E6-401CD36F59B8}"/>
          </ac:picMkLst>
        </pc:picChg>
        <pc:picChg chg="del">
          <ac:chgData name="伊健 杜" userId="e69aded81da48593" providerId="LiveId" clId="{EA4C37AB-7749-4299-B76B-BBB67C384176}" dt="2022-11-10T11:04:09.305" v="663" actId="478"/>
          <ac:picMkLst>
            <pc:docMk/>
            <pc:sldMk cId="171328503" sldId="1384"/>
            <ac:picMk id="7170" creationId="{40B5430B-DFE3-306B-F0C9-B7821F2B74F4}"/>
          </ac:picMkLst>
        </pc:picChg>
        <pc:picChg chg="add del mod">
          <ac:chgData name="伊健 杜" userId="e69aded81da48593" providerId="LiveId" clId="{EA4C37AB-7749-4299-B76B-BBB67C384176}" dt="2022-11-10T11:05:37.279" v="672" actId="478"/>
          <ac:picMkLst>
            <pc:docMk/>
            <pc:sldMk cId="171328503" sldId="1384"/>
            <ac:picMk id="8194" creationId="{F1A53F5E-2C0B-B4FF-3308-73CAAB4E6129}"/>
          </ac:picMkLst>
        </pc:picChg>
        <pc:picChg chg="add mod">
          <ac:chgData name="伊健 杜" userId="e69aded81da48593" providerId="LiveId" clId="{EA4C37AB-7749-4299-B76B-BBB67C384176}" dt="2022-11-10T11:06:26.018" v="688" actId="1076"/>
          <ac:picMkLst>
            <pc:docMk/>
            <pc:sldMk cId="171328503" sldId="1384"/>
            <ac:picMk id="8196" creationId="{1FA0A154-A5EF-D321-F73C-4D0FBAD751EF}"/>
          </ac:picMkLst>
        </pc:picChg>
      </pc:sldChg>
      <pc:sldChg chg="addSp delSp modSp new mod ord">
        <pc:chgData name="伊健 杜" userId="e69aded81da48593" providerId="LiveId" clId="{EA4C37AB-7749-4299-B76B-BBB67C384176}" dt="2022-11-10T11:19:13.014" v="1042"/>
        <pc:sldMkLst>
          <pc:docMk/>
          <pc:sldMk cId="249729206" sldId="1385"/>
        </pc:sldMkLst>
        <pc:spChg chg="del">
          <ac:chgData name="伊健 杜" userId="e69aded81da48593" providerId="LiveId" clId="{EA4C37AB-7749-4299-B76B-BBB67C384176}" dt="2022-11-10T11:08:44.059" v="711" actId="478"/>
          <ac:spMkLst>
            <pc:docMk/>
            <pc:sldMk cId="249729206" sldId="1385"/>
            <ac:spMk id="2" creationId="{DCB35246-FA6C-C184-640A-65E6B7DB07CB}"/>
          </ac:spMkLst>
        </pc:spChg>
        <pc:spChg chg="del">
          <ac:chgData name="伊健 杜" userId="e69aded81da48593" providerId="LiveId" clId="{EA4C37AB-7749-4299-B76B-BBB67C384176}" dt="2022-11-10T11:08:44.059" v="711" actId="478"/>
          <ac:spMkLst>
            <pc:docMk/>
            <pc:sldMk cId="249729206" sldId="1385"/>
            <ac:spMk id="3" creationId="{D9EE2271-700A-B1E8-A382-36D9072A2407}"/>
          </ac:spMkLst>
        </pc:spChg>
        <pc:spChg chg="add del">
          <ac:chgData name="伊健 杜" userId="e69aded81da48593" providerId="LiveId" clId="{EA4C37AB-7749-4299-B76B-BBB67C384176}" dt="2022-11-10T11:09:29.412" v="713" actId="478"/>
          <ac:spMkLst>
            <pc:docMk/>
            <pc:sldMk cId="249729206" sldId="1385"/>
            <ac:spMk id="4" creationId="{87F6D0AB-EECC-6F30-2999-71B480DA3407}"/>
          </ac:spMkLst>
        </pc:spChg>
        <pc:spChg chg="add mod">
          <ac:chgData name="伊健 杜" userId="e69aded81da48593" providerId="LiveId" clId="{EA4C37AB-7749-4299-B76B-BBB67C384176}" dt="2022-11-10T11:09:59.290" v="739" actId="1076"/>
          <ac:spMkLst>
            <pc:docMk/>
            <pc:sldMk cId="249729206" sldId="1385"/>
            <ac:spMk id="7" creationId="{D966A8D2-1474-0E68-0D52-E508C47B0198}"/>
          </ac:spMkLst>
        </pc:spChg>
        <pc:spChg chg="add mod">
          <ac:chgData name="伊健 杜" userId="e69aded81da48593" providerId="LiveId" clId="{EA4C37AB-7749-4299-B76B-BBB67C384176}" dt="2022-11-10T11:18:21.851" v="1035"/>
          <ac:spMkLst>
            <pc:docMk/>
            <pc:sldMk cId="249729206" sldId="1385"/>
            <ac:spMk id="8" creationId="{560DEAFE-AE2E-2102-7F30-9704DC778A35}"/>
          </ac:spMkLst>
        </pc:spChg>
        <pc:picChg chg="add mod">
          <ac:chgData name="伊健 杜" userId="e69aded81da48593" providerId="LiveId" clId="{EA4C37AB-7749-4299-B76B-BBB67C384176}" dt="2022-11-10T11:09:37.098" v="715" actId="1076"/>
          <ac:picMkLst>
            <pc:docMk/>
            <pc:sldMk cId="249729206" sldId="1385"/>
            <ac:picMk id="6" creationId="{D7369591-8EE5-B307-18C9-424822F052CD}"/>
          </ac:picMkLst>
        </pc:picChg>
        <pc:picChg chg="add mod">
          <ac:chgData name="伊健 杜" userId="e69aded81da48593" providerId="LiveId" clId="{EA4C37AB-7749-4299-B76B-BBB67C384176}" dt="2022-11-10T11:10:11.331" v="744" actId="1076"/>
          <ac:picMkLst>
            <pc:docMk/>
            <pc:sldMk cId="249729206" sldId="1385"/>
            <ac:picMk id="9" creationId="{E7173947-4E5B-A7A2-417A-3B3AB908C0C9}"/>
          </ac:picMkLst>
        </pc:picChg>
      </pc:sldChg>
      <pc:sldChg chg="addSp delSp modSp add mod ord">
        <pc:chgData name="伊健 杜" userId="e69aded81da48593" providerId="LiveId" clId="{EA4C37AB-7749-4299-B76B-BBB67C384176}" dt="2022-11-10T11:31:13.639" v="1327"/>
        <pc:sldMkLst>
          <pc:docMk/>
          <pc:sldMk cId="4020624003" sldId="1386"/>
        </pc:sldMkLst>
        <pc:spChg chg="del">
          <ac:chgData name="伊健 杜" userId="e69aded81da48593" providerId="LiveId" clId="{EA4C37AB-7749-4299-B76B-BBB67C384176}" dt="2022-11-10T11:13:04.653" v="798" actId="478"/>
          <ac:spMkLst>
            <pc:docMk/>
            <pc:sldMk cId="4020624003" sldId="1386"/>
            <ac:spMk id="7" creationId="{D966A8D2-1474-0E68-0D52-E508C47B0198}"/>
          </ac:spMkLst>
        </pc:spChg>
        <pc:spChg chg="mod ord">
          <ac:chgData name="伊健 杜" userId="e69aded81da48593" providerId="LiveId" clId="{EA4C37AB-7749-4299-B76B-BBB67C384176}" dt="2022-11-10T11:13:57.293" v="854" actId="1076"/>
          <ac:spMkLst>
            <pc:docMk/>
            <pc:sldMk cId="4020624003" sldId="1386"/>
            <ac:spMk id="8" creationId="{560DEAFE-AE2E-2102-7F30-9704DC778A35}"/>
          </ac:spMkLst>
        </pc:spChg>
        <pc:picChg chg="del">
          <ac:chgData name="伊健 杜" userId="e69aded81da48593" providerId="LiveId" clId="{EA4C37AB-7749-4299-B76B-BBB67C384176}" dt="2022-11-10T11:13:04.653" v="798" actId="478"/>
          <ac:picMkLst>
            <pc:docMk/>
            <pc:sldMk cId="4020624003" sldId="1386"/>
            <ac:picMk id="6" creationId="{D7369591-8EE5-B307-18C9-424822F052CD}"/>
          </ac:picMkLst>
        </pc:picChg>
        <pc:picChg chg="del">
          <ac:chgData name="伊健 杜" userId="e69aded81da48593" providerId="LiveId" clId="{EA4C37AB-7749-4299-B76B-BBB67C384176}" dt="2022-11-10T11:13:04.653" v="798" actId="478"/>
          <ac:picMkLst>
            <pc:docMk/>
            <pc:sldMk cId="4020624003" sldId="1386"/>
            <ac:picMk id="9" creationId="{E7173947-4E5B-A7A2-417A-3B3AB908C0C9}"/>
          </ac:picMkLst>
        </pc:picChg>
        <pc:picChg chg="add mod">
          <ac:chgData name="伊健 杜" userId="e69aded81da48593" providerId="LiveId" clId="{EA4C37AB-7749-4299-B76B-BBB67C384176}" dt="2022-11-10T11:13:34.439" v="809" actId="14100"/>
          <ac:picMkLst>
            <pc:docMk/>
            <pc:sldMk cId="4020624003" sldId="1386"/>
            <ac:picMk id="11266" creationId="{77CA0DBB-A6F9-23D4-EA57-D6494BF7CC08}"/>
          </ac:picMkLst>
        </pc:picChg>
        <pc:picChg chg="add mod">
          <ac:chgData name="伊健 杜" userId="e69aded81da48593" providerId="LiveId" clId="{EA4C37AB-7749-4299-B76B-BBB67C384176}" dt="2022-11-10T11:13:58.518" v="855" actId="1076"/>
          <ac:picMkLst>
            <pc:docMk/>
            <pc:sldMk cId="4020624003" sldId="1386"/>
            <ac:picMk id="11268" creationId="{C198EDF2-C0B4-E54C-091C-E47384490D15}"/>
          </ac:picMkLst>
        </pc:picChg>
      </pc:sldChg>
      <pc:sldChg chg="addSp delSp modSp add mod ord">
        <pc:chgData name="伊健 杜" userId="e69aded81da48593" providerId="LiveId" clId="{EA4C37AB-7749-4299-B76B-BBB67C384176}" dt="2022-11-10T11:19:32.763" v="1083"/>
        <pc:sldMkLst>
          <pc:docMk/>
          <pc:sldMk cId="974887913" sldId="1387"/>
        </pc:sldMkLst>
        <pc:spChg chg="add del">
          <ac:chgData name="伊健 杜" userId="e69aded81da48593" providerId="LiveId" clId="{EA4C37AB-7749-4299-B76B-BBB67C384176}" dt="2022-11-10T11:16:27.340" v="861" actId="478"/>
          <ac:spMkLst>
            <pc:docMk/>
            <pc:sldMk cId="974887913" sldId="1387"/>
            <ac:spMk id="2" creationId="{06ECDC22-D226-FF62-FB40-CF450C4E42BE}"/>
          </ac:spMkLst>
        </pc:spChg>
        <pc:spChg chg="add del mod">
          <ac:chgData name="伊健 杜" userId="e69aded81da48593" providerId="LiveId" clId="{EA4C37AB-7749-4299-B76B-BBB67C384176}" dt="2022-11-10T11:19:06.166" v="1040" actId="478"/>
          <ac:spMkLst>
            <pc:docMk/>
            <pc:sldMk cId="974887913" sldId="1387"/>
            <ac:spMk id="5" creationId="{D395FC1F-E2A6-5EED-EA40-44C9A4294061}"/>
          </ac:spMkLst>
        </pc:spChg>
        <pc:spChg chg="del">
          <ac:chgData name="伊健 杜" userId="e69aded81da48593" providerId="LiveId" clId="{EA4C37AB-7749-4299-B76B-BBB67C384176}" dt="2022-11-10T11:14:06.212" v="859" actId="478"/>
          <ac:spMkLst>
            <pc:docMk/>
            <pc:sldMk cId="974887913" sldId="1387"/>
            <ac:spMk id="7" creationId="{D966A8D2-1474-0E68-0D52-E508C47B0198}"/>
          </ac:spMkLst>
        </pc:spChg>
        <pc:spChg chg="del mod">
          <ac:chgData name="伊健 杜" userId="e69aded81da48593" providerId="LiveId" clId="{EA4C37AB-7749-4299-B76B-BBB67C384176}" dt="2022-11-10T11:19:06.166" v="1040" actId="478"/>
          <ac:spMkLst>
            <pc:docMk/>
            <pc:sldMk cId="974887913" sldId="1387"/>
            <ac:spMk id="8" creationId="{560DEAFE-AE2E-2102-7F30-9704DC778A35}"/>
          </ac:spMkLst>
        </pc:spChg>
        <pc:spChg chg="add del mod">
          <ac:chgData name="伊健 杜" userId="e69aded81da48593" providerId="LiveId" clId="{EA4C37AB-7749-4299-B76B-BBB67C384176}" dt="2022-11-10T11:19:06.166" v="1040" actId="478"/>
          <ac:spMkLst>
            <pc:docMk/>
            <pc:sldMk cId="974887913" sldId="1387"/>
            <ac:spMk id="10" creationId="{9548A245-1A48-2DE9-5CAF-ACD18C8672A7}"/>
          </ac:spMkLst>
        </pc:spChg>
        <pc:spChg chg="add del mod">
          <ac:chgData name="伊健 杜" userId="e69aded81da48593" providerId="LiveId" clId="{EA4C37AB-7749-4299-B76B-BBB67C384176}" dt="2022-11-10T11:19:06.166" v="1040" actId="478"/>
          <ac:spMkLst>
            <pc:docMk/>
            <pc:sldMk cId="974887913" sldId="1387"/>
            <ac:spMk id="11" creationId="{C34A1CC6-3DDC-465C-B08C-AB5EFF446CCE}"/>
          </ac:spMkLst>
        </pc:spChg>
        <pc:spChg chg="add mod">
          <ac:chgData name="伊健 杜" userId="e69aded81da48593" providerId="LiveId" clId="{EA4C37AB-7749-4299-B76B-BBB67C384176}" dt="2022-11-10T11:19:32.763" v="1083"/>
          <ac:spMkLst>
            <pc:docMk/>
            <pc:sldMk cId="974887913" sldId="1387"/>
            <ac:spMk id="12" creationId="{54CFE2BB-9A86-52AD-4F31-B8B008B31F5D}"/>
          </ac:spMkLst>
        </pc:spChg>
        <pc:picChg chg="add del mod">
          <ac:chgData name="伊健 杜" userId="e69aded81da48593" providerId="LiveId" clId="{EA4C37AB-7749-4299-B76B-BBB67C384176}" dt="2022-11-10T11:19:06.166" v="1040" actId="478"/>
          <ac:picMkLst>
            <pc:docMk/>
            <pc:sldMk cId="974887913" sldId="1387"/>
            <ac:picMk id="4" creationId="{20E3AE11-53C4-F000-3A8F-A625C2817A3E}"/>
          </ac:picMkLst>
        </pc:picChg>
        <pc:picChg chg="del">
          <ac:chgData name="伊健 杜" userId="e69aded81da48593" providerId="LiveId" clId="{EA4C37AB-7749-4299-B76B-BBB67C384176}" dt="2022-11-10T11:14:06.212" v="859" actId="478"/>
          <ac:picMkLst>
            <pc:docMk/>
            <pc:sldMk cId="974887913" sldId="1387"/>
            <ac:picMk id="6" creationId="{D7369591-8EE5-B307-18C9-424822F052CD}"/>
          </ac:picMkLst>
        </pc:picChg>
        <pc:picChg chg="del">
          <ac:chgData name="伊健 杜" userId="e69aded81da48593" providerId="LiveId" clId="{EA4C37AB-7749-4299-B76B-BBB67C384176}" dt="2022-11-10T11:14:06.212" v="859" actId="478"/>
          <ac:picMkLst>
            <pc:docMk/>
            <pc:sldMk cId="974887913" sldId="1387"/>
            <ac:picMk id="9" creationId="{E7173947-4E5B-A7A2-417A-3B3AB908C0C9}"/>
          </ac:picMkLst>
        </pc:picChg>
        <pc:picChg chg="add mod">
          <ac:chgData name="伊健 杜" userId="e69aded81da48593" providerId="LiveId" clId="{EA4C37AB-7749-4299-B76B-BBB67C384176}" dt="2022-11-10T11:19:17.908" v="1044" actId="1076"/>
          <ac:picMkLst>
            <pc:docMk/>
            <pc:sldMk cId="974887913" sldId="1387"/>
            <ac:picMk id="12292" creationId="{1DBCB5E4-0550-0D20-5C4E-09C2D4D2590F}"/>
          </ac:picMkLst>
        </pc:picChg>
      </pc:sldChg>
      <pc:sldChg chg="addSp delSp modSp add mod ord">
        <pc:chgData name="伊健 杜" userId="e69aded81da48593" providerId="LiveId" clId="{EA4C37AB-7749-4299-B76B-BBB67C384176}" dt="2022-11-10T11:31:13.639" v="1327"/>
        <pc:sldMkLst>
          <pc:docMk/>
          <pc:sldMk cId="3641716794" sldId="1388"/>
        </pc:sldMkLst>
        <pc:picChg chg="add del mod">
          <ac:chgData name="伊健 杜" userId="e69aded81da48593" providerId="LiveId" clId="{EA4C37AB-7749-4299-B76B-BBB67C384176}" dt="2022-11-10T11:19:03.782" v="1039" actId="478"/>
          <ac:picMkLst>
            <pc:docMk/>
            <pc:sldMk cId="3641716794" sldId="1388"/>
            <ac:picMk id="4" creationId="{20E3AE11-53C4-F000-3A8F-A625C2817A3E}"/>
          </ac:picMkLst>
        </pc:picChg>
      </pc:sldChg>
      <pc:sldChg chg="addSp delSp modSp add mod">
        <pc:chgData name="伊健 杜" userId="e69aded81da48593" providerId="LiveId" clId="{EA4C37AB-7749-4299-B76B-BBB67C384176}" dt="2022-11-10T11:47:10.351" v="1387"/>
        <pc:sldMkLst>
          <pc:docMk/>
          <pc:sldMk cId="999427002" sldId="1389"/>
        </pc:sldMkLst>
        <pc:spChg chg="add mod">
          <ac:chgData name="伊健 杜" userId="e69aded81da48593" providerId="LiveId" clId="{EA4C37AB-7749-4299-B76B-BBB67C384176}" dt="2022-11-10T11:21:27.871" v="1119" actId="1076"/>
          <ac:spMkLst>
            <pc:docMk/>
            <pc:sldMk cId="999427002" sldId="1389"/>
            <ac:spMk id="2" creationId="{1EBDB290-B0BB-6969-CE10-AE55010A0D7E}"/>
          </ac:spMkLst>
        </pc:spChg>
        <pc:spChg chg="mod ord">
          <ac:chgData name="伊健 杜" userId="e69aded81da48593" providerId="LiveId" clId="{EA4C37AB-7749-4299-B76B-BBB67C384176}" dt="2022-11-10T11:47:10.351" v="1387"/>
          <ac:spMkLst>
            <pc:docMk/>
            <pc:sldMk cId="999427002" sldId="1389"/>
            <ac:spMk id="12" creationId="{54CFE2BB-9A86-52AD-4F31-B8B008B31F5D}"/>
          </ac:spMkLst>
        </pc:spChg>
        <pc:picChg chg="del mod">
          <ac:chgData name="伊健 杜" userId="e69aded81da48593" providerId="LiveId" clId="{EA4C37AB-7749-4299-B76B-BBB67C384176}" dt="2022-11-10T11:21:04.427" v="1107" actId="478"/>
          <ac:picMkLst>
            <pc:docMk/>
            <pc:sldMk cId="999427002" sldId="1389"/>
            <ac:picMk id="12292" creationId="{1DBCB5E4-0550-0D20-5C4E-09C2D4D2590F}"/>
          </ac:picMkLst>
        </pc:picChg>
        <pc:picChg chg="add mod">
          <ac:chgData name="伊健 杜" userId="e69aded81da48593" providerId="LiveId" clId="{EA4C37AB-7749-4299-B76B-BBB67C384176}" dt="2022-11-10T11:21:08.479" v="1111" actId="1076"/>
          <ac:picMkLst>
            <pc:docMk/>
            <pc:sldMk cId="999427002" sldId="1389"/>
            <ac:picMk id="14338" creationId="{1AE6B843-3474-CA05-044D-86266A59D4FC}"/>
          </ac:picMkLst>
        </pc:picChg>
      </pc:sldChg>
      <pc:sldChg chg="addSp delSp modSp new mod">
        <pc:chgData name="伊健 杜" userId="e69aded81da48593" providerId="LiveId" clId="{EA4C37AB-7749-4299-B76B-BBB67C384176}" dt="2022-11-10T11:47:10.351" v="1387"/>
        <pc:sldMkLst>
          <pc:docMk/>
          <pc:sldMk cId="1470121547" sldId="1390"/>
        </pc:sldMkLst>
        <pc:spChg chg="del">
          <ac:chgData name="伊健 杜" userId="e69aded81da48593" providerId="LiveId" clId="{EA4C37AB-7749-4299-B76B-BBB67C384176}" dt="2022-11-10T11:22:13.709" v="1139" actId="478"/>
          <ac:spMkLst>
            <pc:docMk/>
            <pc:sldMk cId="1470121547" sldId="1390"/>
            <ac:spMk id="2" creationId="{9364B467-8374-7051-E548-C88781058576}"/>
          </ac:spMkLst>
        </pc:spChg>
        <pc:spChg chg="del">
          <ac:chgData name="伊健 杜" userId="e69aded81da48593" providerId="LiveId" clId="{EA4C37AB-7749-4299-B76B-BBB67C384176}" dt="2022-11-10T11:22:13.709" v="1139" actId="478"/>
          <ac:spMkLst>
            <pc:docMk/>
            <pc:sldMk cId="1470121547" sldId="1390"/>
            <ac:spMk id="3" creationId="{42EAA023-9851-E36C-A463-58E72099B768}"/>
          </ac:spMkLst>
        </pc:spChg>
        <pc:spChg chg="add mod">
          <ac:chgData name="伊健 杜" userId="e69aded81da48593" providerId="LiveId" clId="{EA4C37AB-7749-4299-B76B-BBB67C384176}" dt="2022-11-10T11:47:10.351" v="1387"/>
          <ac:spMkLst>
            <pc:docMk/>
            <pc:sldMk cId="1470121547" sldId="1390"/>
            <ac:spMk id="4" creationId="{D01C6115-D8D7-5896-01C3-6315C1D81C64}"/>
          </ac:spMkLst>
        </pc:spChg>
        <pc:picChg chg="add mod">
          <ac:chgData name="伊健 杜" userId="e69aded81da48593" providerId="LiveId" clId="{EA4C37AB-7749-4299-B76B-BBB67C384176}" dt="2022-11-10T11:22:17.163" v="1142" actId="1076"/>
          <ac:picMkLst>
            <pc:docMk/>
            <pc:sldMk cId="1470121547" sldId="1390"/>
            <ac:picMk id="15362" creationId="{4237FE50-C4CB-F4DC-50C7-56DE43F6FA77}"/>
          </ac:picMkLst>
        </pc:picChg>
      </pc:sldChg>
      <pc:sldChg chg="addSp delSp modSp new mod ord">
        <pc:chgData name="伊健 杜" userId="e69aded81da48593" providerId="LiveId" clId="{EA4C37AB-7749-4299-B76B-BBB67C384176}" dt="2022-11-10T11:31:13.639" v="1327"/>
        <pc:sldMkLst>
          <pc:docMk/>
          <pc:sldMk cId="282465914" sldId="1391"/>
        </pc:sldMkLst>
        <pc:spChg chg="del">
          <ac:chgData name="伊健 杜" userId="e69aded81da48593" providerId="LiveId" clId="{EA4C37AB-7749-4299-B76B-BBB67C384176}" dt="2022-11-10T11:28:00.480" v="1264" actId="478"/>
          <ac:spMkLst>
            <pc:docMk/>
            <pc:sldMk cId="282465914" sldId="1391"/>
            <ac:spMk id="2" creationId="{D823F506-80F0-A45C-D318-2600509C4953}"/>
          </ac:spMkLst>
        </pc:spChg>
        <pc:spChg chg="del">
          <ac:chgData name="伊健 杜" userId="e69aded81da48593" providerId="LiveId" clId="{EA4C37AB-7749-4299-B76B-BBB67C384176}" dt="2022-11-10T11:28:00.480" v="1264" actId="478"/>
          <ac:spMkLst>
            <pc:docMk/>
            <pc:sldMk cId="282465914" sldId="1391"/>
            <ac:spMk id="3" creationId="{88E16513-721D-A767-963A-6028D9AD330A}"/>
          </ac:spMkLst>
        </pc:spChg>
        <pc:spChg chg="add mod">
          <ac:chgData name="伊健 杜" userId="e69aded81da48593" providerId="LiveId" clId="{EA4C37AB-7749-4299-B76B-BBB67C384176}" dt="2022-11-10T11:29:30.975" v="1325" actId="1076"/>
          <ac:spMkLst>
            <pc:docMk/>
            <pc:sldMk cId="282465914" sldId="1391"/>
            <ac:spMk id="4" creationId="{399C249B-4F06-EF56-A3C3-EADA91B55C66}"/>
          </ac:spMkLst>
        </pc:spChg>
        <pc:picChg chg="add mod">
          <ac:chgData name="伊健 杜" userId="e69aded81da48593" providerId="LiveId" clId="{EA4C37AB-7749-4299-B76B-BBB67C384176}" dt="2022-11-10T11:29:00.837" v="1267" actId="14100"/>
          <ac:picMkLst>
            <pc:docMk/>
            <pc:sldMk cId="282465914" sldId="1391"/>
            <ac:picMk id="16386" creationId="{9ED77A6B-6075-6B60-534F-67F5F733739B}"/>
          </ac:picMkLst>
        </pc:picChg>
        <pc:picChg chg="add mod">
          <ac:chgData name="伊健 杜" userId="e69aded81da48593" providerId="LiveId" clId="{EA4C37AB-7749-4299-B76B-BBB67C384176}" dt="2022-11-10T11:29:05.678" v="1272" actId="14100"/>
          <ac:picMkLst>
            <pc:docMk/>
            <pc:sldMk cId="282465914" sldId="1391"/>
            <ac:picMk id="16388" creationId="{E91BA057-08E6-31B5-435A-1543902B06AF}"/>
          </ac:picMkLst>
        </pc:picChg>
      </pc:sldChg>
      <pc:sldChg chg="addSp delSp modSp add mod">
        <pc:chgData name="伊健 杜" userId="e69aded81da48593" providerId="LiveId" clId="{EA4C37AB-7749-4299-B76B-BBB67C384176}" dt="2022-11-10T11:39:34.833" v="1343" actId="14100"/>
        <pc:sldMkLst>
          <pc:docMk/>
          <pc:sldMk cId="2548288550" sldId="1392"/>
        </pc:sldMkLst>
        <pc:spChg chg="add mod">
          <ac:chgData name="伊健 杜" userId="e69aded81da48593" providerId="LiveId" clId="{EA4C37AB-7749-4299-B76B-BBB67C384176}" dt="2022-11-10T11:39:34.833" v="1343" actId="14100"/>
          <ac:spMkLst>
            <pc:docMk/>
            <pc:sldMk cId="2548288550" sldId="1392"/>
            <ac:spMk id="2" creationId="{B8716F4D-F803-C1BE-1796-2F4AD65C7CBF}"/>
          </ac:spMkLst>
        </pc:spChg>
        <pc:spChg chg="mod ord">
          <ac:chgData name="伊健 杜" userId="e69aded81da48593" providerId="LiveId" clId="{EA4C37AB-7749-4299-B76B-BBB67C384176}" dt="2022-11-10T11:39:10.648" v="1341" actId="166"/>
          <ac:spMkLst>
            <pc:docMk/>
            <pc:sldMk cId="2548288550" sldId="1392"/>
            <ac:spMk id="4" creationId="{399C249B-4F06-EF56-A3C3-EADA91B55C66}"/>
          </ac:spMkLst>
        </pc:spChg>
        <pc:picChg chg="del">
          <ac:chgData name="伊健 杜" userId="e69aded81da48593" providerId="LiveId" clId="{EA4C37AB-7749-4299-B76B-BBB67C384176}" dt="2022-11-10T11:31:45.813" v="1329" actId="478"/>
          <ac:picMkLst>
            <pc:docMk/>
            <pc:sldMk cId="2548288550" sldId="1392"/>
            <ac:picMk id="16386" creationId="{9ED77A6B-6075-6B60-534F-67F5F733739B}"/>
          </ac:picMkLst>
        </pc:picChg>
        <pc:picChg chg="del">
          <ac:chgData name="伊健 杜" userId="e69aded81da48593" providerId="LiveId" clId="{EA4C37AB-7749-4299-B76B-BBB67C384176}" dt="2022-11-10T11:38:14.459" v="1330" actId="478"/>
          <ac:picMkLst>
            <pc:docMk/>
            <pc:sldMk cId="2548288550" sldId="1392"/>
            <ac:picMk id="16388" creationId="{E91BA057-08E6-31B5-435A-1543902B06AF}"/>
          </ac:picMkLst>
        </pc:picChg>
        <pc:picChg chg="add mod">
          <ac:chgData name="伊健 杜" userId="e69aded81da48593" providerId="LiveId" clId="{EA4C37AB-7749-4299-B76B-BBB67C384176}" dt="2022-11-10T11:38:46.994" v="1333" actId="1076"/>
          <ac:picMkLst>
            <pc:docMk/>
            <pc:sldMk cId="2548288550" sldId="1392"/>
            <ac:picMk id="17410" creationId="{F0A1BC7E-3135-86E1-BF6A-940A4A1F77FA}"/>
          </ac:picMkLst>
        </pc:picChg>
      </pc:sldChg>
      <pc:sldChg chg="addSp delSp modSp add mod">
        <pc:chgData name="伊健 杜" userId="e69aded81da48593" providerId="LiveId" clId="{EA4C37AB-7749-4299-B76B-BBB67C384176}" dt="2022-11-10T13:39:08.750" v="3715"/>
        <pc:sldMkLst>
          <pc:docMk/>
          <pc:sldMk cId="68632128" sldId="1393"/>
        </pc:sldMkLst>
        <pc:spChg chg="mod">
          <ac:chgData name="伊健 杜" userId="e69aded81da48593" providerId="LiveId" clId="{EA4C37AB-7749-4299-B76B-BBB67C384176}" dt="2022-11-10T12:46:45.724" v="3659"/>
          <ac:spMkLst>
            <pc:docMk/>
            <pc:sldMk cId="68632128" sldId="1393"/>
            <ac:spMk id="2" creationId="{10304424-DB4A-36E7-9E0D-D32A5DD0F26C}"/>
          </ac:spMkLst>
        </pc:spChg>
        <pc:spChg chg="mod">
          <ac:chgData name="伊健 杜" userId="e69aded81da48593" providerId="LiveId" clId="{EA4C37AB-7749-4299-B76B-BBB67C384176}" dt="2022-11-10T12:42:57.703" v="3470"/>
          <ac:spMkLst>
            <pc:docMk/>
            <pc:sldMk cId="68632128" sldId="1393"/>
            <ac:spMk id="5" creationId="{E7287B0E-EF55-E721-8EFA-9A9183C0EDF9}"/>
          </ac:spMkLst>
        </pc:spChg>
        <pc:picChg chg="del">
          <ac:chgData name="伊健 杜" userId="e69aded81da48593" providerId="LiveId" clId="{EA4C37AB-7749-4299-B76B-BBB67C384176}" dt="2022-11-10T11:45:42.713" v="1366" actId="478"/>
          <ac:picMkLst>
            <pc:docMk/>
            <pc:sldMk cId="68632128" sldId="1393"/>
            <ac:picMk id="1026" creationId="{C4B75979-AAC4-B9DB-E7CE-EB769623C14F}"/>
          </ac:picMkLst>
        </pc:picChg>
        <pc:picChg chg="add mod">
          <ac:chgData name="伊健 杜" userId="e69aded81da48593" providerId="LiveId" clId="{EA4C37AB-7749-4299-B76B-BBB67C384176}" dt="2022-11-10T11:48:28.089" v="1497" actId="1076"/>
          <ac:picMkLst>
            <pc:docMk/>
            <pc:sldMk cId="68632128" sldId="1393"/>
            <ac:picMk id="18434" creationId="{835DB534-D408-A86D-9C76-34FF69F42E11}"/>
          </ac:picMkLst>
        </pc:picChg>
        <pc:picChg chg="add mod">
          <ac:chgData name="伊健 杜" userId="e69aded81da48593" providerId="LiveId" clId="{EA4C37AB-7749-4299-B76B-BBB67C384176}" dt="2022-11-10T11:49:46.029" v="1501" actId="1076"/>
          <ac:picMkLst>
            <pc:docMk/>
            <pc:sldMk cId="68632128" sldId="1393"/>
            <ac:picMk id="18436" creationId="{38E54461-31EA-E0E5-1AEE-26DD6C7BE474}"/>
          </ac:picMkLst>
        </pc:picChg>
        <pc:picChg chg="add mod">
          <ac:chgData name="伊健 杜" userId="e69aded81da48593" providerId="LiveId" clId="{EA4C37AB-7749-4299-B76B-BBB67C384176}" dt="2022-11-10T11:50:03.388" v="1504" actId="1076"/>
          <ac:picMkLst>
            <pc:docMk/>
            <pc:sldMk cId="68632128" sldId="1393"/>
            <ac:picMk id="18438" creationId="{25BE188D-BABC-CA9C-14AE-E189D6EDD857}"/>
          </ac:picMkLst>
        </pc:picChg>
        <pc:inkChg chg="add">
          <ac:chgData name="伊健 杜" userId="e69aded81da48593" providerId="LiveId" clId="{EA4C37AB-7749-4299-B76B-BBB67C384176}" dt="2022-11-10T13:39:08.750" v="3715"/>
          <ac:inkMkLst>
            <pc:docMk/>
            <pc:sldMk cId="68632128" sldId="1393"/>
            <ac:inkMk id="6" creationId="{BC331122-F9A8-7F7A-8A10-F5E96DE375C2}"/>
          </ac:inkMkLst>
        </pc:inkChg>
      </pc:sldChg>
      <pc:sldChg chg="addSp delSp modSp add mod">
        <pc:chgData name="伊健 杜" userId="e69aded81da48593" providerId="LiveId" clId="{EA4C37AB-7749-4299-B76B-BBB67C384176}" dt="2022-11-10T13:38:32.857" v="3714" actId="20577"/>
        <pc:sldMkLst>
          <pc:docMk/>
          <pc:sldMk cId="3847538771" sldId="1394"/>
        </pc:sldMkLst>
        <pc:spChg chg="mod">
          <ac:chgData name="伊健 杜" userId="e69aded81da48593" providerId="LiveId" clId="{EA4C37AB-7749-4299-B76B-BBB67C384176}" dt="2022-11-10T12:47:05.619" v="3672" actId="20577"/>
          <ac:spMkLst>
            <pc:docMk/>
            <pc:sldMk cId="3847538771" sldId="1394"/>
            <ac:spMk id="2" creationId="{10304424-DB4A-36E7-9E0D-D32A5DD0F26C}"/>
          </ac:spMkLst>
        </pc:spChg>
        <pc:spChg chg="mod">
          <ac:chgData name="伊健 杜" userId="e69aded81da48593" providerId="LiveId" clId="{EA4C37AB-7749-4299-B76B-BBB67C384176}" dt="2022-11-10T13:38:32.857" v="3714" actId="20577"/>
          <ac:spMkLst>
            <pc:docMk/>
            <pc:sldMk cId="3847538771" sldId="1394"/>
            <ac:spMk id="5" creationId="{E7287B0E-EF55-E721-8EFA-9A9183C0EDF9}"/>
          </ac:spMkLst>
        </pc:spChg>
        <pc:spChg chg="add del mod">
          <ac:chgData name="伊健 杜" userId="e69aded81da48593" providerId="LiveId" clId="{EA4C37AB-7749-4299-B76B-BBB67C384176}" dt="2022-11-10T12:03:32.171" v="1648" actId="478"/>
          <ac:spMkLst>
            <pc:docMk/>
            <pc:sldMk cId="3847538771" sldId="1394"/>
            <ac:spMk id="6" creationId="{8765937C-0BE0-8F33-8F16-9014182927F2}"/>
          </ac:spMkLst>
        </pc:spChg>
        <pc:picChg chg="add mod">
          <ac:chgData name="伊健 杜" userId="e69aded81da48593" providerId="LiveId" clId="{EA4C37AB-7749-4299-B76B-BBB67C384176}" dt="2022-11-10T12:03:38.129" v="1650" actId="1076"/>
          <ac:picMkLst>
            <pc:docMk/>
            <pc:sldMk cId="3847538771" sldId="1394"/>
            <ac:picMk id="8" creationId="{5252A468-06CC-B9A5-D74F-A9A8580CD40B}"/>
          </ac:picMkLst>
        </pc:picChg>
        <pc:picChg chg="del">
          <ac:chgData name="伊健 杜" userId="e69aded81da48593" providerId="LiveId" clId="{EA4C37AB-7749-4299-B76B-BBB67C384176}" dt="2022-11-10T11:50:39.075" v="1506" actId="478"/>
          <ac:picMkLst>
            <pc:docMk/>
            <pc:sldMk cId="3847538771" sldId="1394"/>
            <ac:picMk id="18434" creationId="{835DB534-D408-A86D-9C76-34FF69F42E11}"/>
          </ac:picMkLst>
        </pc:picChg>
        <pc:picChg chg="del">
          <ac:chgData name="伊健 杜" userId="e69aded81da48593" providerId="LiveId" clId="{EA4C37AB-7749-4299-B76B-BBB67C384176}" dt="2022-11-10T11:50:39.075" v="1506" actId="478"/>
          <ac:picMkLst>
            <pc:docMk/>
            <pc:sldMk cId="3847538771" sldId="1394"/>
            <ac:picMk id="18436" creationId="{38E54461-31EA-E0E5-1AEE-26DD6C7BE474}"/>
          </ac:picMkLst>
        </pc:picChg>
        <pc:picChg chg="del">
          <ac:chgData name="伊健 杜" userId="e69aded81da48593" providerId="LiveId" clId="{EA4C37AB-7749-4299-B76B-BBB67C384176}" dt="2022-11-10T11:50:39.075" v="1506" actId="478"/>
          <ac:picMkLst>
            <pc:docMk/>
            <pc:sldMk cId="3847538771" sldId="1394"/>
            <ac:picMk id="18438" creationId="{25BE188D-BABC-CA9C-14AE-E189D6EDD857}"/>
          </ac:picMkLst>
        </pc:picChg>
        <pc:picChg chg="add mod">
          <ac:chgData name="伊健 杜" userId="e69aded81da48593" providerId="LiveId" clId="{EA4C37AB-7749-4299-B76B-BBB67C384176}" dt="2022-11-10T12:04:16.610" v="1652" actId="14100"/>
          <ac:picMkLst>
            <pc:docMk/>
            <pc:sldMk cId="3847538771" sldId="1394"/>
            <ac:picMk id="19460" creationId="{E19A44F5-AF74-FDB1-0174-0C71C4266AF5}"/>
          </ac:picMkLst>
        </pc:picChg>
      </pc:sldChg>
      <pc:sldChg chg="delSp modSp new mod">
        <pc:chgData name="伊健 杜" userId="e69aded81da48593" providerId="LiveId" clId="{EA4C37AB-7749-4299-B76B-BBB67C384176}" dt="2022-11-10T12:42:57.703" v="3470"/>
        <pc:sldMkLst>
          <pc:docMk/>
          <pc:sldMk cId="3153169149" sldId="1395"/>
        </pc:sldMkLst>
        <pc:spChg chg="mod">
          <ac:chgData name="伊健 杜" userId="e69aded81da48593" providerId="LiveId" clId="{EA4C37AB-7749-4299-B76B-BBB67C384176}" dt="2022-11-10T12:42:57.703" v="3470"/>
          <ac:spMkLst>
            <pc:docMk/>
            <pc:sldMk cId="3153169149" sldId="1395"/>
            <ac:spMk id="2" creationId="{C9FEB9F0-CCE8-5ED0-27BD-F8D98DAD4D0E}"/>
          </ac:spMkLst>
        </pc:spChg>
        <pc:spChg chg="del">
          <ac:chgData name="伊健 杜" userId="e69aded81da48593" providerId="LiveId" clId="{EA4C37AB-7749-4299-B76B-BBB67C384176}" dt="2022-11-10T12:04:22.329" v="1654" actId="478"/>
          <ac:spMkLst>
            <pc:docMk/>
            <pc:sldMk cId="3153169149" sldId="1395"/>
            <ac:spMk id="3" creationId="{3932DE4A-ABAF-DE64-41CF-F2AC10D03CBC}"/>
          </ac:spMkLst>
        </pc:spChg>
      </pc:sldChg>
      <pc:sldChg chg="addSp delSp modSp add mod">
        <pc:chgData name="伊健 杜" userId="e69aded81da48593" providerId="LiveId" clId="{EA4C37AB-7749-4299-B76B-BBB67C384176}" dt="2022-11-10T12:42:57.703" v="3470"/>
        <pc:sldMkLst>
          <pc:docMk/>
          <pc:sldMk cId="1314967760" sldId="1396"/>
        </pc:sldMkLst>
        <pc:spChg chg="mod">
          <ac:chgData name="伊健 杜" userId="e69aded81da48593" providerId="LiveId" clId="{EA4C37AB-7749-4299-B76B-BBB67C384176}" dt="2022-11-10T12:17:06.296" v="2062" actId="20577"/>
          <ac:spMkLst>
            <pc:docMk/>
            <pc:sldMk cId="1314967760" sldId="1396"/>
            <ac:spMk id="2" creationId="{10304424-DB4A-36E7-9E0D-D32A5DD0F26C}"/>
          </ac:spMkLst>
        </pc:spChg>
        <pc:spChg chg="mod">
          <ac:chgData name="伊健 杜" userId="e69aded81da48593" providerId="LiveId" clId="{EA4C37AB-7749-4299-B76B-BBB67C384176}" dt="2022-11-10T12:42:57.703" v="3470"/>
          <ac:spMkLst>
            <pc:docMk/>
            <pc:sldMk cId="1314967760" sldId="1396"/>
            <ac:spMk id="5" creationId="{E7287B0E-EF55-E721-8EFA-9A9183C0EDF9}"/>
          </ac:spMkLst>
        </pc:spChg>
        <pc:picChg chg="del">
          <ac:chgData name="伊健 杜" userId="e69aded81da48593" providerId="LiveId" clId="{EA4C37AB-7749-4299-B76B-BBB67C384176}" dt="2022-11-10T12:07:37.091" v="1768" actId="478"/>
          <ac:picMkLst>
            <pc:docMk/>
            <pc:sldMk cId="1314967760" sldId="1396"/>
            <ac:picMk id="18434" creationId="{835DB534-D408-A86D-9C76-34FF69F42E11}"/>
          </ac:picMkLst>
        </pc:picChg>
        <pc:picChg chg="del">
          <ac:chgData name="伊健 杜" userId="e69aded81da48593" providerId="LiveId" clId="{EA4C37AB-7749-4299-B76B-BBB67C384176}" dt="2022-11-10T12:07:37.091" v="1768" actId="478"/>
          <ac:picMkLst>
            <pc:docMk/>
            <pc:sldMk cId="1314967760" sldId="1396"/>
            <ac:picMk id="18436" creationId="{38E54461-31EA-E0E5-1AEE-26DD6C7BE474}"/>
          </ac:picMkLst>
        </pc:picChg>
        <pc:picChg chg="del">
          <ac:chgData name="伊健 杜" userId="e69aded81da48593" providerId="LiveId" clId="{EA4C37AB-7749-4299-B76B-BBB67C384176}" dt="2022-11-10T12:07:37.091" v="1768" actId="478"/>
          <ac:picMkLst>
            <pc:docMk/>
            <pc:sldMk cId="1314967760" sldId="1396"/>
            <ac:picMk id="18438" creationId="{25BE188D-BABC-CA9C-14AE-E189D6EDD857}"/>
          </ac:picMkLst>
        </pc:picChg>
        <pc:picChg chg="add del mod">
          <ac:chgData name="伊健 杜" userId="e69aded81da48593" providerId="LiveId" clId="{EA4C37AB-7749-4299-B76B-BBB67C384176}" dt="2022-11-10T12:08:42.171" v="1862" actId="478"/>
          <ac:picMkLst>
            <pc:docMk/>
            <pc:sldMk cId="1314967760" sldId="1396"/>
            <ac:picMk id="20482" creationId="{109BD3D4-AEEB-9853-B0A4-A714E8AF1E38}"/>
          </ac:picMkLst>
        </pc:picChg>
        <pc:picChg chg="add mod">
          <ac:chgData name="伊健 杜" userId="e69aded81da48593" providerId="LiveId" clId="{EA4C37AB-7749-4299-B76B-BBB67C384176}" dt="2022-11-10T12:16:07.036" v="2046" actId="1076"/>
          <ac:picMkLst>
            <pc:docMk/>
            <pc:sldMk cId="1314967760" sldId="1396"/>
            <ac:picMk id="20484" creationId="{48CFAEE1-FB61-97C4-64B0-46C17BD1E9C8}"/>
          </ac:picMkLst>
        </pc:picChg>
      </pc:sldChg>
      <pc:sldChg chg="addSp new">
        <pc:chgData name="伊健 杜" userId="e69aded81da48593" providerId="LiveId" clId="{EA4C37AB-7749-4299-B76B-BBB67C384176}" dt="2022-11-10T12:13:59.330" v="2015"/>
        <pc:sldMkLst>
          <pc:docMk/>
          <pc:sldMk cId="4183067461" sldId="1397"/>
        </pc:sldMkLst>
        <pc:picChg chg="add">
          <ac:chgData name="伊健 杜" userId="e69aded81da48593" providerId="LiveId" clId="{EA4C37AB-7749-4299-B76B-BBB67C384176}" dt="2022-11-10T12:13:59.330" v="2015"/>
          <ac:picMkLst>
            <pc:docMk/>
            <pc:sldMk cId="4183067461" sldId="1397"/>
            <ac:picMk id="22530" creationId="{8DCD00AB-FA34-1797-0D85-7344D0F87844}"/>
          </ac:picMkLst>
        </pc:picChg>
      </pc:sldChg>
      <pc:sldChg chg="addSp delSp modSp add mod">
        <pc:chgData name="伊健 杜" userId="e69aded81da48593" providerId="LiveId" clId="{EA4C37AB-7749-4299-B76B-BBB67C384176}" dt="2022-11-10T12:42:57.703" v="3470"/>
        <pc:sldMkLst>
          <pc:docMk/>
          <pc:sldMk cId="1394058774" sldId="1398"/>
        </pc:sldMkLst>
        <pc:spChg chg="mod">
          <ac:chgData name="伊健 杜" userId="e69aded81da48593" providerId="LiveId" clId="{EA4C37AB-7749-4299-B76B-BBB67C384176}" dt="2022-11-10T12:17:13.770" v="2067" actId="20577"/>
          <ac:spMkLst>
            <pc:docMk/>
            <pc:sldMk cId="1394058774" sldId="1398"/>
            <ac:spMk id="2" creationId="{10304424-DB4A-36E7-9E0D-D32A5DD0F26C}"/>
          </ac:spMkLst>
        </pc:spChg>
        <pc:spChg chg="mod">
          <ac:chgData name="伊健 杜" userId="e69aded81da48593" providerId="LiveId" clId="{EA4C37AB-7749-4299-B76B-BBB67C384176}" dt="2022-11-10T12:42:57.703" v="3470"/>
          <ac:spMkLst>
            <pc:docMk/>
            <pc:sldMk cId="1394058774" sldId="1398"/>
            <ac:spMk id="5" creationId="{E7287B0E-EF55-E721-8EFA-9A9183C0EDF9}"/>
          </ac:spMkLst>
        </pc:spChg>
        <pc:picChg chg="del">
          <ac:chgData name="伊健 杜" userId="e69aded81da48593" providerId="LiveId" clId="{EA4C37AB-7749-4299-B76B-BBB67C384176}" dt="2022-11-10T12:10:19.999" v="1867" actId="478"/>
          <ac:picMkLst>
            <pc:docMk/>
            <pc:sldMk cId="1394058774" sldId="1398"/>
            <ac:picMk id="20484" creationId="{48CFAEE1-FB61-97C4-64B0-46C17BD1E9C8}"/>
          </ac:picMkLst>
        </pc:picChg>
        <pc:picChg chg="add del mod">
          <ac:chgData name="伊健 杜" userId="e69aded81da48593" providerId="LiveId" clId="{EA4C37AB-7749-4299-B76B-BBB67C384176}" dt="2022-11-10T12:10:24.389" v="1870" actId="478"/>
          <ac:picMkLst>
            <pc:docMk/>
            <pc:sldMk cId="1394058774" sldId="1398"/>
            <ac:picMk id="21506" creationId="{5425270B-8252-68C3-10F3-A5E10D906BAB}"/>
          </ac:picMkLst>
        </pc:picChg>
        <pc:picChg chg="add mod">
          <ac:chgData name="伊健 杜" userId="e69aded81da48593" providerId="LiveId" clId="{EA4C37AB-7749-4299-B76B-BBB67C384176}" dt="2022-11-10T12:13:32.019" v="2012" actId="1076"/>
          <ac:picMkLst>
            <pc:docMk/>
            <pc:sldMk cId="1394058774" sldId="1398"/>
            <ac:picMk id="21508" creationId="{29AFEE9C-A4BB-6371-5BC4-B795B6BF846D}"/>
          </ac:picMkLst>
        </pc:picChg>
        <pc:picChg chg="add mod">
          <ac:chgData name="伊健 杜" userId="e69aded81da48593" providerId="LiveId" clId="{EA4C37AB-7749-4299-B76B-BBB67C384176}" dt="2022-11-10T12:13:48.953" v="2014" actId="1076"/>
          <ac:picMkLst>
            <pc:docMk/>
            <pc:sldMk cId="1394058774" sldId="1398"/>
            <ac:picMk id="21510" creationId="{A372F3CA-817C-4CD4-6F51-2FEC546BB6A6}"/>
          </ac:picMkLst>
        </pc:picChg>
      </pc:sldChg>
      <pc:sldChg chg="addSp delSp modSp new mod">
        <pc:chgData name="伊健 杜" userId="e69aded81da48593" providerId="LiveId" clId="{EA4C37AB-7749-4299-B76B-BBB67C384176}" dt="2022-11-10T12:15:28.099" v="2041" actId="1076"/>
        <pc:sldMkLst>
          <pc:docMk/>
          <pc:sldMk cId="58797029" sldId="1399"/>
        </pc:sldMkLst>
        <pc:spChg chg="del">
          <ac:chgData name="伊健 杜" userId="e69aded81da48593" providerId="LiveId" clId="{EA4C37AB-7749-4299-B76B-BBB67C384176}" dt="2022-11-10T12:14:20.441" v="2017" actId="478"/>
          <ac:spMkLst>
            <pc:docMk/>
            <pc:sldMk cId="58797029" sldId="1399"/>
            <ac:spMk id="2" creationId="{6497C047-D942-91AF-13E0-64AD309CA4FF}"/>
          </ac:spMkLst>
        </pc:spChg>
        <pc:spChg chg="del">
          <ac:chgData name="伊健 杜" userId="e69aded81da48593" providerId="LiveId" clId="{EA4C37AB-7749-4299-B76B-BBB67C384176}" dt="2022-11-10T12:14:20.441" v="2017" actId="478"/>
          <ac:spMkLst>
            <pc:docMk/>
            <pc:sldMk cId="58797029" sldId="1399"/>
            <ac:spMk id="3" creationId="{6B903654-7FFA-6313-EB30-5DEECEE098E7}"/>
          </ac:spMkLst>
        </pc:spChg>
        <pc:picChg chg="add mod">
          <ac:chgData name="伊健 杜" userId="e69aded81da48593" providerId="LiveId" clId="{EA4C37AB-7749-4299-B76B-BBB67C384176}" dt="2022-11-10T12:14:50.237" v="2029" actId="1076"/>
          <ac:picMkLst>
            <pc:docMk/>
            <pc:sldMk cId="58797029" sldId="1399"/>
            <ac:picMk id="4" creationId="{7E3D8C72-24A9-9A3F-1D39-C41EDEF253C9}"/>
          </ac:picMkLst>
        </pc:picChg>
        <pc:picChg chg="add mod">
          <ac:chgData name="伊健 杜" userId="e69aded81da48593" providerId="LiveId" clId="{EA4C37AB-7749-4299-B76B-BBB67C384176}" dt="2022-11-10T12:14:50.237" v="2029" actId="1076"/>
          <ac:picMkLst>
            <pc:docMk/>
            <pc:sldMk cId="58797029" sldId="1399"/>
            <ac:picMk id="23554" creationId="{BFC2C6A0-47FA-7D6F-DE3A-00BD8D9CCD14}"/>
          </ac:picMkLst>
        </pc:picChg>
        <pc:picChg chg="add mod">
          <ac:chgData name="伊健 杜" userId="e69aded81da48593" providerId="LiveId" clId="{EA4C37AB-7749-4299-B76B-BBB67C384176}" dt="2022-11-10T12:15:28.099" v="2041" actId="1076"/>
          <ac:picMkLst>
            <pc:docMk/>
            <pc:sldMk cId="58797029" sldId="1399"/>
            <ac:picMk id="23556" creationId="{52CF17A6-2C05-5D87-2F91-FA1A47A5D073}"/>
          </ac:picMkLst>
        </pc:picChg>
        <pc:picChg chg="add mod">
          <ac:chgData name="伊健 杜" userId="e69aded81da48593" providerId="LiveId" clId="{EA4C37AB-7749-4299-B76B-BBB67C384176}" dt="2022-11-10T12:15:13.816" v="2037" actId="1076"/>
          <ac:picMkLst>
            <pc:docMk/>
            <pc:sldMk cId="58797029" sldId="1399"/>
            <ac:picMk id="23558" creationId="{FC4C1C10-D3AB-E9D5-FAE1-DACF20D5C80F}"/>
          </ac:picMkLst>
        </pc:picChg>
      </pc:sldChg>
      <pc:sldChg chg="addSp delSp new mod">
        <pc:chgData name="伊健 杜" userId="e69aded81da48593" providerId="LiveId" clId="{EA4C37AB-7749-4299-B76B-BBB67C384176}" dt="2022-11-10T12:15:23.564" v="2040"/>
        <pc:sldMkLst>
          <pc:docMk/>
          <pc:sldMk cId="2452255824" sldId="1400"/>
        </pc:sldMkLst>
        <pc:spChg chg="del">
          <ac:chgData name="伊健 杜" userId="e69aded81da48593" providerId="LiveId" clId="{EA4C37AB-7749-4299-B76B-BBB67C384176}" dt="2022-11-10T12:15:22.480" v="2039" actId="478"/>
          <ac:spMkLst>
            <pc:docMk/>
            <pc:sldMk cId="2452255824" sldId="1400"/>
            <ac:spMk id="2" creationId="{DF8F2880-6271-C234-CC70-3B7D3324601B}"/>
          </ac:spMkLst>
        </pc:spChg>
        <pc:spChg chg="del">
          <ac:chgData name="伊健 杜" userId="e69aded81da48593" providerId="LiveId" clId="{EA4C37AB-7749-4299-B76B-BBB67C384176}" dt="2022-11-10T12:15:22.480" v="2039" actId="478"/>
          <ac:spMkLst>
            <pc:docMk/>
            <pc:sldMk cId="2452255824" sldId="1400"/>
            <ac:spMk id="3" creationId="{8D1420F6-A174-A182-097E-CC2840A46057}"/>
          </ac:spMkLst>
        </pc:spChg>
        <pc:picChg chg="add">
          <ac:chgData name="伊健 杜" userId="e69aded81da48593" providerId="LiveId" clId="{EA4C37AB-7749-4299-B76B-BBB67C384176}" dt="2022-11-10T12:15:23.564" v="2040"/>
          <ac:picMkLst>
            <pc:docMk/>
            <pc:sldMk cId="2452255824" sldId="1400"/>
            <ac:picMk id="24578" creationId="{06929749-43CB-388E-8A0F-67479A28DB9E}"/>
          </ac:picMkLst>
        </pc:picChg>
      </pc:sldChg>
      <pc:sldChg chg="addSp delSp modSp new mod">
        <pc:chgData name="伊健 杜" userId="e69aded81da48593" providerId="LiveId" clId="{EA4C37AB-7749-4299-B76B-BBB67C384176}" dt="2022-11-10T12:16:45.261" v="2054" actId="478"/>
        <pc:sldMkLst>
          <pc:docMk/>
          <pc:sldMk cId="3869979538" sldId="1401"/>
        </pc:sldMkLst>
        <pc:spChg chg="del">
          <ac:chgData name="伊健 杜" userId="e69aded81da48593" providerId="LiveId" clId="{EA4C37AB-7749-4299-B76B-BBB67C384176}" dt="2022-11-10T12:16:00.179" v="2043" actId="478"/>
          <ac:spMkLst>
            <pc:docMk/>
            <pc:sldMk cId="3869979538" sldId="1401"/>
            <ac:spMk id="2" creationId="{C2E0D858-E9F4-E421-3DAD-38DCD1114746}"/>
          </ac:spMkLst>
        </pc:spChg>
        <pc:spChg chg="del">
          <ac:chgData name="伊健 杜" userId="e69aded81da48593" providerId="LiveId" clId="{EA4C37AB-7749-4299-B76B-BBB67C384176}" dt="2022-11-10T12:16:00.179" v="2043" actId="478"/>
          <ac:spMkLst>
            <pc:docMk/>
            <pc:sldMk cId="3869979538" sldId="1401"/>
            <ac:spMk id="3" creationId="{327980BF-D2D6-33DE-AAF7-8DE1D0C674D7}"/>
          </ac:spMkLst>
        </pc:spChg>
        <pc:picChg chg="add del mod">
          <ac:chgData name="伊健 杜" userId="e69aded81da48593" providerId="LiveId" clId="{EA4C37AB-7749-4299-B76B-BBB67C384176}" dt="2022-11-10T12:16:42.571" v="2052" actId="478"/>
          <ac:picMkLst>
            <pc:docMk/>
            <pc:sldMk cId="3869979538" sldId="1401"/>
            <ac:picMk id="25602" creationId="{C7E0532C-8A52-F7ED-F9C4-0A200EAB08C3}"/>
          </ac:picMkLst>
        </pc:picChg>
        <pc:picChg chg="add del mod">
          <ac:chgData name="伊健 杜" userId="e69aded81da48593" providerId="LiveId" clId="{EA4C37AB-7749-4299-B76B-BBB67C384176}" dt="2022-11-10T12:16:45.261" v="2054" actId="478"/>
          <ac:picMkLst>
            <pc:docMk/>
            <pc:sldMk cId="3869979538" sldId="1401"/>
            <ac:picMk id="25604" creationId="{C3D0EA32-C311-84A1-6650-30AB81B61639}"/>
          </ac:picMkLst>
        </pc:picChg>
        <pc:picChg chg="add">
          <ac:chgData name="伊健 杜" userId="e69aded81da48593" providerId="LiveId" clId="{EA4C37AB-7749-4299-B76B-BBB67C384176}" dt="2022-11-10T12:16:42.965" v="2053"/>
          <ac:picMkLst>
            <pc:docMk/>
            <pc:sldMk cId="3869979538" sldId="1401"/>
            <ac:picMk id="25606" creationId="{82CEF583-D3A0-B47B-DAEF-BDA934841878}"/>
          </ac:picMkLst>
        </pc:picChg>
      </pc:sldChg>
      <pc:sldChg chg="addSp delSp modSp add mod">
        <pc:chgData name="伊健 杜" userId="e69aded81da48593" providerId="LiveId" clId="{EA4C37AB-7749-4299-B76B-BBB67C384176}" dt="2022-11-10T12:42:57.703" v="3470"/>
        <pc:sldMkLst>
          <pc:docMk/>
          <pc:sldMk cId="2424839761" sldId="1402"/>
        </pc:sldMkLst>
        <pc:spChg chg="mod">
          <ac:chgData name="伊健 杜" userId="e69aded81da48593" providerId="LiveId" clId="{EA4C37AB-7749-4299-B76B-BBB67C384176}" dt="2022-11-10T12:42:57.703" v="3470"/>
          <ac:spMkLst>
            <pc:docMk/>
            <pc:sldMk cId="2424839761" sldId="1402"/>
            <ac:spMk id="2" creationId="{10304424-DB4A-36E7-9E0D-D32A5DD0F26C}"/>
          </ac:spMkLst>
        </pc:spChg>
        <pc:spChg chg="mod">
          <ac:chgData name="伊健 杜" userId="e69aded81da48593" providerId="LiveId" clId="{EA4C37AB-7749-4299-B76B-BBB67C384176}" dt="2022-11-10T12:42:57.703" v="3470"/>
          <ac:spMkLst>
            <pc:docMk/>
            <pc:sldMk cId="2424839761" sldId="1402"/>
            <ac:spMk id="5" creationId="{E7287B0E-EF55-E721-8EFA-9A9183C0EDF9}"/>
          </ac:spMkLst>
        </pc:spChg>
        <pc:picChg chg="del">
          <ac:chgData name="伊健 杜" userId="e69aded81da48593" providerId="LiveId" clId="{EA4C37AB-7749-4299-B76B-BBB67C384176}" dt="2022-11-10T12:18:54.971" v="2134" actId="478"/>
          <ac:picMkLst>
            <pc:docMk/>
            <pc:sldMk cId="2424839761" sldId="1402"/>
            <ac:picMk id="20484" creationId="{48CFAEE1-FB61-97C4-64B0-46C17BD1E9C8}"/>
          </ac:picMkLst>
        </pc:picChg>
        <pc:picChg chg="add mod">
          <ac:chgData name="伊健 杜" userId="e69aded81da48593" providerId="LiveId" clId="{EA4C37AB-7749-4299-B76B-BBB67C384176}" dt="2022-11-10T12:20:10.780" v="2136" actId="1076"/>
          <ac:picMkLst>
            <pc:docMk/>
            <pc:sldMk cId="2424839761" sldId="1402"/>
            <ac:picMk id="26626" creationId="{98AD4BEA-F28D-E33E-CC1B-8DF4FC5AFEBC}"/>
          </ac:picMkLst>
        </pc:picChg>
      </pc:sldChg>
      <pc:sldChg chg="new del">
        <pc:chgData name="伊健 杜" userId="e69aded81da48593" providerId="LiveId" clId="{EA4C37AB-7749-4299-B76B-BBB67C384176}" dt="2022-11-10T12:16:50.139" v="2056" actId="47"/>
        <pc:sldMkLst>
          <pc:docMk/>
          <pc:sldMk cId="2587168116" sldId="1402"/>
        </pc:sldMkLst>
      </pc:sldChg>
      <pc:sldChg chg="addSp delSp modSp add del mod">
        <pc:chgData name="伊健 杜" userId="e69aded81da48593" providerId="LiveId" clId="{EA4C37AB-7749-4299-B76B-BBB67C384176}" dt="2022-11-10T12:22:43.306" v="2402" actId="47"/>
        <pc:sldMkLst>
          <pc:docMk/>
          <pc:sldMk cId="3654579877" sldId="1403"/>
        </pc:sldMkLst>
        <pc:spChg chg="mod">
          <ac:chgData name="伊健 杜" userId="e69aded81da48593" providerId="LiveId" clId="{EA4C37AB-7749-4299-B76B-BBB67C384176}" dt="2022-11-10T12:20:50.401" v="2183" actId="20577"/>
          <ac:spMkLst>
            <pc:docMk/>
            <pc:sldMk cId="3654579877" sldId="1403"/>
            <ac:spMk id="2" creationId="{10304424-DB4A-36E7-9E0D-D32A5DD0F26C}"/>
          </ac:spMkLst>
        </pc:spChg>
        <pc:spChg chg="mod">
          <ac:chgData name="伊健 杜" userId="e69aded81da48593" providerId="LiveId" clId="{EA4C37AB-7749-4299-B76B-BBB67C384176}" dt="2022-11-10T12:21:57.463" v="2281" actId="1076"/>
          <ac:spMkLst>
            <pc:docMk/>
            <pc:sldMk cId="3654579877" sldId="1403"/>
            <ac:spMk id="5" creationId="{E7287B0E-EF55-E721-8EFA-9A9183C0EDF9}"/>
          </ac:spMkLst>
        </pc:spChg>
        <pc:picChg chg="del">
          <ac:chgData name="伊健 杜" userId="e69aded81da48593" providerId="LiveId" clId="{EA4C37AB-7749-4299-B76B-BBB67C384176}" dt="2022-11-10T12:21:24.124" v="2184" actId="478"/>
          <ac:picMkLst>
            <pc:docMk/>
            <pc:sldMk cId="3654579877" sldId="1403"/>
            <ac:picMk id="26626" creationId="{98AD4BEA-F28D-E33E-CC1B-8DF4FC5AFEBC}"/>
          </ac:picMkLst>
        </pc:picChg>
        <pc:picChg chg="add mod">
          <ac:chgData name="伊健 杜" userId="e69aded81da48593" providerId="LiveId" clId="{EA4C37AB-7749-4299-B76B-BBB67C384176}" dt="2022-11-10T12:21:58.426" v="2282" actId="1076"/>
          <ac:picMkLst>
            <pc:docMk/>
            <pc:sldMk cId="3654579877" sldId="1403"/>
            <ac:picMk id="27650" creationId="{C9CDF340-FCD3-A99B-2A78-5B8CBCF5A61A}"/>
          </ac:picMkLst>
        </pc:picChg>
      </pc:sldChg>
      <pc:sldChg chg="modSp add mod ord">
        <pc:chgData name="伊健 杜" userId="e69aded81da48593" providerId="LiveId" clId="{EA4C37AB-7749-4299-B76B-BBB67C384176}" dt="2022-11-10T12:42:57.703" v="3470"/>
        <pc:sldMkLst>
          <pc:docMk/>
          <pc:sldMk cId="4194455912" sldId="1404"/>
        </pc:sldMkLst>
        <pc:spChg chg="mod">
          <ac:chgData name="伊健 杜" userId="e69aded81da48593" providerId="LiveId" clId="{EA4C37AB-7749-4299-B76B-BBB67C384176}" dt="2022-11-10T12:42:57.703" v="3470"/>
          <ac:spMkLst>
            <pc:docMk/>
            <pc:sldMk cId="4194455912" sldId="1404"/>
            <ac:spMk id="2" creationId="{10304424-DB4A-36E7-9E0D-D32A5DD0F26C}"/>
          </ac:spMkLst>
        </pc:spChg>
        <pc:spChg chg="mod">
          <ac:chgData name="伊健 杜" userId="e69aded81da48593" providerId="LiveId" clId="{EA4C37AB-7749-4299-B76B-BBB67C384176}" dt="2022-11-10T12:42:57.703" v="3470"/>
          <ac:spMkLst>
            <pc:docMk/>
            <pc:sldMk cId="4194455912" sldId="1404"/>
            <ac:spMk id="5" creationId="{E7287B0E-EF55-E721-8EFA-9A9183C0EDF9}"/>
          </ac:spMkLst>
        </pc:spChg>
      </pc:sldChg>
      <pc:sldChg chg="addSp delSp modSp new mod">
        <pc:chgData name="伊健 杜" userId="e69aded81da48593" providerId="LiveId" clId="{EA4C37AB-7749-4299-B76B-BBB67C384176}" dt="2022-11-10T12:42:57.703" v="3470"/>
        <pc:sldMkLst>
          <pc:docMk/>
          <pc:sldMk cId="3432965728" sldId="1405"/>
        </pc:sldMkLst>
        <pc:spChg chg="mod">
          <ac:chgData name="伊健 杜" userId="e69aded81da48593" providerId="LiveId" clId="{EA4C37AB-7749-4299-B76B-BBB67C384176}" dt="2022-11-10T12:42:57.703" v="3470"/>
          <ac:spMkLst>
            <pc:docMk/>
            <pc:sldMk cId="3432965728" sldId="1405"/>
            <ac:spMk id="2" creationId="{E210CC56-4A1D-9F24-3288-C13E0C30F2B7}"/>
          </ac:spMkLst>
        </pc:spChg>
        <pc:spChg chg="del">
          <ac:chgData name="伊健 杜" userId="e69aded81da48593" providerId="LiveId" clId="{EA4C37AB-7749-4299-B76B-BBB67C384176}" dt="2022-11-10T12:22:48.952" v="2404" actId="478"/>
          <ac:spMkLst>
            <pc:docMk/>
            <pc:sldMk cId="3432965728" sldId="1405"/>
            <ac:spMk id="3" creationId="{95B78209-CD7C-2E1D-8F84-92DC4F1DB8D1}"/>
          </ac:spMkLst>
        </pc:spChg>
        <pc:picChg chg="add mod">
          <ac:chgData name="伊健 杜" userId="e69aded81da48593" providerId="LiveId" clId="{EA4C37AB-7749-4299-B76B-BBB67C384176}" dt="2022-11-10T12:23:45.372" v="2524" actId="14100"/>
          <ac:picMkLst>
            <pc:docMk/>
            <pc:sldMk cId="3432965728" sldId="1405"/>
            <ac:picMk id="28674" creationId="{F7463E76-82C1-C74F-FA4E-8D3ABC91787E}"/>
          </ac:picMkLst>
        </pc:picChg>
        <pc:picChg chg="add mod">
          <ac:chgData name="伊健 杜" userId="e69aded81da48593" providerId="LiveId" clId="{EA4C37AB-7749-4299-B76B-BBB67C384176}" dt="2022-11-10T12:24:00.603" v="2528" actId="1076"/>
          <ac:picMkLst>
            <pc:docMk/>
            <pc:sldMk cId="3432965728" sldId="1405"/>
            <ac:picMk id="28676" creationId="{F11D9B56-27A0-1543-63EB-B51F09F4986F}"/>
          </ac:picMkLst>
        </pc:picChg>
      </pc:sldChg>
      <pc:sldChg chg="addSp delSp modSp add mod">
        <pc:chgData name="伊健 杜" userId="e69aded81da48593" providerId="LiveId" clId="{EA4C37AB-7749-4299-B76B-BBB67C384176}" dt="2022-11-10T12:42:57.703" v="3470"/>
        <pc:sldMkLst>
          <pc:docMk/>
          <pc:sldMk cId="3207194641" sldId="1406"/>
        </pc:sldMkLst>
        <pc:spChg chg="mod">
          <ac:chgData name="伊健 杜" userId="e69aded81da48593" providerId="LiveId" clId="{EA4C37AB-7749-4299-B76B-BBB67C384176}" dt="2022-11-10T12:42:57.703" v="3470"/>
          <ac:spMkLst>
            <pc:docMk/>
            <pc:sldMk cId="3207194641" sldId="1406"/>
            <ac:spMk id="2" creationId="{10304424-DB4A-36E7-9E0D-D32A5DD0F26C}"/>
          </ac:spMkLst>
        </pc:spChg>
        <pc:spChg chg="mod">
          <ac:chgData name="伊健 杜" userId="e69aded81da48593" providerId="LiveId" clId="{EA4C37AB-7749-4299-B76B-BBB67C384176}" dt="2022-11-10T12:42:57.703" v="3470"/>
          <ac:spMkLst>
            <pc:docMk/>
            <pc:sldMk cId="3207194641" sldId="1406"/>
            <ac:spMk id="5" creationId="{E7287B0E-EF55-E721-8EFA-9A9183C0EDF9}"/>
          </ac:spMkLst>
        </pc:spChg>
        <pc:picChg chg="del">
          <ac:chgData name="伊健 杜" userId="e69aded81da48593" providerId="LiveId" clId="{EA4C37AB-7749-4299-B76B-BBB67C384176}" dt="2022-11-10T12:26:15.673" v="2559" actId="478"/>
          <ac:picMkLst>
            <pc:docMk/>
            <pc:sldMk cId="3207194641" sldId="1406"/>
            <ac:picMk id="26626" creationId="{98AD4BEA-F28D-E33E-CC1B-8DF4FC5AFEBC}"/>
          </ac:picMkLst>
        </pc:picChg>
        <pc:picChg chg="add mod">
          <ac:chgData name="伊健 杜" userId="e69aded81da48593" providerId="LiveId" clId="{EA4C37AB-7749-4299-B76B-BBB67C384176}" dt="2022-11-10T12:27:32.154" v="2765" actId="14100"/>
          <ac:picMkLst>
            <pc:docMk/>
            <pc:sldMk cId="3207194641" sldId="1406"/>
            <ac:picMk id="30722" creationId="{C463E581-6CC7-23D2-C00A-28E8BD391A5E}"/>
          </ac:picMkLst>
        </pc:picChg>
      </pc:sldChg>
      <pc:sldChg chg="addSp delSp modSp add mod">
        <pc:chgData name="伊健 杜" userId="e69aded81da48593" providerId="LiveId" clId="{EA4C37AB-7749-4299-B76B-BBB67C384176}" dt="2022-11-10T12:42:57.703" v="3470"/>
        <pc:sldMkLst>
          <pc:docMk/>
          <pc:sldMk cId="42207976" sldId="1407"/>
        </pc:sldMkLst>
        <pc:spChg chg="mod">
          <ac:chgData name="伊健 杜" userId="e69aded81da48593" providerId="LiveId" clId="{EA4C37AB-7749-4299-B76B-BBB67C384176}" dt="2022-11-10T12:42:57.703" v="3470"/>
          <ac:spMkLst>
            <pc:docMk/>
            <pc:sldMk cId="42207976" sldId="1407"/>
            <ac:spMk id="2" creationId="{10304424-DB4A-36E7-9E0D-D32A5DD0F26C}"/>
          </ac:spMkLst>
        </pc:spChg>
        <pc:spChg chg="mod">
          <ac:chgData name="伊健 杜" userId="e69aded81da48593" providerId="LiveId" clId="{EA4C37AB-7749-4299-B76B-BBB67C384176}" dt="2022-11-10T12:42:57.703" v="3470"/>
          <ac:spMkLst>
            <pc:docMk/>
            <pc:sldMk cId="42207976" sldId="1407"/>
            <ac:spMk id="5" creationId="{E7287B0E-EF55-E721-8EFA-9A9183C0EDF9}"/>
          </ac:spMkLst>
        </pc:spChg>
        <pc:picChg chg="del mod">
          <ac:chgData name="伊健 杜" userId="e69aded81da48593" providerId="LiveId" clId="{EA4C37AB-7749-4299-B76B-BBB67C384176}" dt="2022-11-10T12:28:05.881" v="2875" actId="478"/>
          <ac:picMkLst>
            <pc:docMk/>
            <pc:sldMk cId="42207976" sldId="1407"/>
            <ac:picMk id="30722" creationId="{C463E581-6CC7-23D2-C00A-28E8BD391A5E}"/>
          </ac:picMkLst>
        </pc:picChg>
        <pc:picChg chg="add mod">
          <ac:chgData name="伊健 杜" userId="e69aded81da48593" providerId="LiveId" clId="{EA4C37AB-7749-4299-B76B-BBB67C384176}" dt="2022-11-10T12:28:37.874" v="2881" actId="1076"/>
          <ac:picMkLst>
            <pc:docMk/>
            <pc:sldMk cId="42207976" sldId="1407"/>
            <ac:picMk id="31746" creationId="{614738ED-E45A-4127-D9B5-BD27FABA3083}"/>
          </ac:picMkLst>
        </pc:picChg>
      </pc:sldChg>
      <pc:sldChg chg="addSp delSp modSp add mod">
        <pc:chgData name="伊健 杜" userId="e69aded81da48593" providerId="LiveId" clId="{EA4C37AB-7749-4299-B76B-BBB67C384176}" dt="2022-11-10T12:42:57.703" v="3470"/>
        <pc:sldMkLst>
          <pc:docMk/>
          <pc:sldMk cId="906479213" sldId="1408"/>
        </pc:sldMkLst>
        <pc:spChg chg="mod">
          <ac:chgData name="伊健 杜" userId="e69aded81da48593" providerId="LiveId" clId="{EA4C37AB-7749-4299-B76B-BBB67C384176}" dt="2022-11-10T12:42:57.703" v="3470"/>
          <ac:spMkLst>
            <pc:docMk/>
            <pc:sldMk cId="906479213" sldId="1408"/>
            <ac:spMk id="2" creationId="{10304424-DB4A-36E7-9E0D-D32A5DD0F26C}"/>
          </ac:spMkLst>
        </pc:spChg>
        <pc:spChg chg="mod">
          <ac:chgData name="伊健 杜" userId="e69aded81da48593" providerId="LiveId" clId="{EA4C37AB-7749-4299-B76B-BBB67C384176}" dt="2022-11-10T12:42:57.703" v="3470"/>
          <ac:spMkLst>
            <pc:docMk/>
            <pc:sldMk cId="906479213" sldId="1408"/>
            <ac:spMk id="5" creationId="{E7287B0E-EF55-E721-8EFA-9A9183C0EDF9}"/>
          </ac:spMkLst>
        </pc:spChg>
        <pc:picChg chg="del">
          <ac:chgData name="伊健 杜" userId="e69aded81da48593" providerId="LiveId" clId="{EA4C37AB-7749-4299-B76B-BBB67C384176}" dt="2022-11-10T12:29:04.799" v="2918" actId="478"/>
          <ac:picMkLst>
            <pc:docMk/>
            <pc:sldMk cId="906479213" sldId="1408"/>
            <ac:picMk id="31746" creationId="{614738ED-E45A-4127-D9B5-BD27FABA3083}"/>
          </ac:picMkLst>
        </pc:picChg>
        <pc:picChg chg="add del">
          <ac:chgData name="伊健 杜" userId="e69aded81da48593" providerId="LiveId" clId="{EA4C37AB-7749-4299-B76B-BBB67C384176}" dt="2022-11-10T12:31:09.613" v="2920" actId="478"/>
          <ac:picMkLst>
            <pc:docMk/>
            <pc:sldMk cId="906479213" sldId="1408"/>
            <ac:picMk id="32770" creationId="{66B89C64-D016-17D0-BB63-D1F86AB28644}"/>
          </ac:picMkLst>
        </pc:picChg>
        <pc:picChg chg="add mod">
          <ac:chgData name="伊健 杜" userId="e69aded81da48593" providerId="LiveId" clId="{EA4C37AB-7749-4299-B76B-BBB67C384176}" dt="2022-11-10T12:33:04.663" v="3018" actId="1076"/>
          <ac:picMkLst>
            <pc:docMk/>
            <pc:sldMk cId="906479213" sldId="1408"/>
            <ac:picMk id="32772" creationId="{9D84D354-58E1-7CF8-46AD-5890F82DB7B3}"/>
          </ac:picMkLst>
        </pc:picChg>
      </pc:sldChg>
      <pc:sldChg chg="delSp modSp new mod">
        <pc:chgData name="伊健 杜" userId="e69aded81da48593" providerId="LiveId" clId="{EA4C37AB-7749-4299-B76B-BBB67C384176}" dt="2022-11-10T12:42:57.703" v="3470"/>
        <pc:sldMkLst>
          <pc:docMk/>
          <pc:sldMk cId="2827558912" sldId="1409"/>
        </pc:sldMkLst>
        <pc:spChg chg="mod">
          <ac:chgData name="伊健 杜" userId="e69aded81da48593" providerId="LiveId" clId="{EA4C37AB-7749-4299-B76B-BBB67C384176}" dt="2022-11-10T12:42:57.703" v="3470"/>
          <ac:spMkLst>
            <pc:docMk/>
            <pc:sldMk cId="2827558912" sldId="1409"/>
            <ac:spMk id="2" creationId="{285F258E-25AF-A553-C39B-BE23B5B5490D}"/>
          </ac:spMkLst>
        </pc:spChg>
        <pc:spChg chg="del">
          <ac:chgData name="伊健 杜" userId="e69aded81da48593" providerId="LiveId" clId="{EA4C37AB-7749-4299-B76B-BBB67C384176}" dt="2022-11-10T12:33:10.779" v="3020" actId="478"/>
          <ac:spMkLst>
            <pc:docMk/>
            <pc:sldMk cId="2827558912" sldId="1409"/>
            <ac:spMk id="3" creationId="{FAD691A2-9696-63F8-D4E0-17FB827019E2}"/>
          </ac:spMkLst>
        </pc:spChg>
      </pc:sldChg>
      <pc:sldChg chg="modSp add mod">
        <pc:chgData name="伊健 杜" userId="e69aded81da48593" providerId="LiveId" clId="{EA4C37AB-7749-4299-B76B-BBB67C384176}" dt="2022-11-10T12:42:57.703" v="3470"/>
        <pc:sldMkLst>
          <pc:docMk/>
          <pc:sldMk cId="3210831898" sldId="1410"/>
        </pc:sldMkLst>
        <pc:spChg chg="mod">
          <ac:chgData name="伊健 杜" userId="e69aded81da48593" providerId="LiveId" clId="{EA4C37AB-7749-4299-B76B-BBB67C384176}" dt="2022-11-10T12:42:57.703" v="3470"/>
          <ac:spMkLst>
            <pc:docMk/>
            <pc:sldMk cId="3210831898" sldId="1410"/>
            <ac:spMk id="2" creationId="{285F258E-25AF-A553-C39B-BE23B5B5490D}"/>
          </ac:spMkLst>
        </pc:spChg>
      </pc:sldChg>
      <pc:sldChg chg="addSp delSp modSp add mod">
        <pc:chgData name="伊健 杜" userId="e69aded81da48593" providerId="LiveId" clId="{EA4C37AB-7749-4299-B76B-BBB67C384176}" dt="2022-11-10T12:42:57.703" v="3470"/>
        <pc:sldMkLst>
          <pc:docMk/>
          <pc:sldMk cId="3348683242" sldId="1411"/>
        </pc:sldMkLst>
        <pc:spChg chg="mod">
          <ac:chgData name="伊健 杜" userId="e69aded81da48593" providerId="LiveId" clId="{EA4C37AB-7749-4299-B76B-BBB67C384176}" dt="2022-11-10T12:42:57.703" v="3470"/>
          <ac:spMkLst>
            <pc:docMk/>
            <pc:sldMk cId="3348683242" sldId="1411"/>
            <ac:spMk id="2" creationId="{10304424-DB4A-36E7-9E0D-D32A5DD0F26C}"/>
          </ac:spMkLst>
        </pc:spChg>
        <pc:spChg chg="mod">
          <ac:chgData name="伊健 杜" userId="e69aded81da48593" providerId="LiveId" clId="{EA4C37AB-7749-4299-B76B-BBB67C384176}" dt="2022-11-10T12:42:57.703" v="3470"/>
          <ac:spMkLst>
            <pc:docMk/>
            <pc:sldMk cId="3348683242" sldId="1411"/>
            <ac:spMk id="5" creationId="{E7287B0E-EF55-E721-8EFA-9A9183C0EDF9}"/>
          </ac:spMkLst>
        </pc:spChg>
        <pc:picChg chg="del">
          <ac:chgData name="伊健 杜" userId="e69aded81da48593" providerId="LiveId" clId="{EA4C37AB-7749-4299-B76B-BBB67C384176}" dt="2022-11-10T12:34:04.257" v="3137" actId="478"/>
          <ac:picMkLst>
            <pc:docMk/>
            <pc:sldMk cId="3348683242" sldId="1411"/>
            <ac:picMk id="30722" creationId="{C463E581-6CC7-23D2-C00A-28E8BD391A5E}"/>
          </ac:picMkLst>
        </pc:picChg>
        <pc:picChg chg="add mod">
          <ac:chgData name="伊健 杜" userId="e69aded81da48593" providerId="LiveId" clId="{EA4C37AB-7749-4299-B76B-BBB67C384176}" dt="2022-11-10T12:39:42.975" v="3249" actId="1076"/>
          <ac:picMkLst>
            <pc:docMk/>
            <pc:sldMk cId="3348683242" sldId="1411"/>
            <ac:picMk id="33794" creationId="{F79097A3-CB98-61E7-519F-63802278395B}"/>
          </ac:picMkLst>
        </pc:picChg>
      </pc:sldChg>
      <pc:sldChg chg="addSp delSp modSp add mod">
        <pc:chgData name="伊健 杜" userId="e69aded81da48593" providerId="LiveId" clId="{EA4C37AB-7749-4299-B76B-BBB67C384176}" dt="2022-11-10T12:42:57.703" v="3470"/>
        <pc:sldMkLst>
          <pc:docMk/>
          <pc:sldMk cId="1903495974" sldId="1412"/>
        </pc:sldMkLst>
        <pc:spChg chg="mod">
          <ac:chgData name="伊健 杜" userId="e69aded81da48593" providerId="LiveId" clId="{EA4C37AB-7749-4299-B76B-BBB67C384176}" dt="2022-11-10T12:42:57.703" v="3470"/>
          <ac:spMkLst>
            <pc:docMk/>
            <pc:sldMk cId="1903495974" sldId="1412"/>
            <ac:spMk id="2" creationId="{10304424-DB4A-36E7-9E0D-D32A5DD0F26C}"/>
          </ac:spMkLst>
        </pc:spChg>
        <pc:spChg chg="mod">
          <ac:chgData name="伊健 杜" userId="e69aded81da48593" providerId="LiveId" clId="{EA4C37AB-7749-4299-B76B-BBB67C384176}" dt="2022-11-10T12:42:57.703" v="3470"/>
          <ac:spMkLst>
            <pc:docMk/>
            <pc:sldMk cId="1903495974" sldId="1412"/>
            <ac:spMk id="5" creationId="{E7287B0E-EF55-E721-8EFA-9A9183C0EDF9}"/>
          </ac:spMkLst>
        </pc:spChg>
        <pc:picChg chg="del">
          <ac:chgData name="伊健 杜" userId="e69aded81da48593" providerId="LiveId" clId="{EA4C37AB-7749-4299-B76B-BBB67C384176}" dt="2022-11-10T12:39:46.541" v="3251" actId="478"/>
          <ac:picMkLst>
            <pc:docMk/>
            <pc:sldMk cId="1903495974" sldId="1412"/>
            <ac:picMk id="33794" creationId="{F79097A3-CB98-61E7-519F-63802278395B}"/>
          </ac:picMkLst>
        </pc:picChg>
        <pc:picChg chg="add mod">
          <ac:chgData name="伊健 杜" userId="e69aded81da48593" providerId="LiveId" clId="{EA4C37AB-7749-4299-B76B-BBB67C384176}" dt="2022-11-10T12:40:34.906" v="3311" actId="1076"/>
          <ac:picMkLst>
            <pc:docMk/>
            <pc:sldMk cId="1903495974" sldId="1412"/>
            <ac:picMk id="34818" creationId="{1800097B-350C-F855-DFB0-83E28F0DA9CB}"/>
          </ac:picMkLst>
        </pc:picChg>
      </pc:sldChg>
      <pc:sldChg chg="addSp modSp add mod">
        <pc:chgData name="伊健 杜" userId="e69aded81da48593" providerId="LiveId" clId="{EA4C37AB-7749-4299-B76B-BBB67C384176}" dt="2022-11-10T12:42:57.703" v="3470"/>
        <pc:sldMkLst>
          <pc:docMk/>
          <pc:sldMk cId="1804412428" sldId="1413"/>
        </pc:sldMkLst>
        <pc:spChg chg="mod">
          <ac:chgData name="伊健 杜" userId="e69aded81da48593" providerId="LiveId" clId="{EA4C37AB-7749-4299-B76B-BBB67C384176}" dt="2022-11-10T12:42:57.703" v="3470"/>
          <ac:spMkLst>
            <pc:docMk/>
            <pc:sldMk cId="1804412428" sldId="1413"/>
            <ac:spMk id="2" creationId="{285F258E-25AF-A553-C39B-BE23B5B5490D}"/>
          </ac:spMkLst>
        </pc:spChg>
        <pc:spChg chg="add mod">
          <ac:chgData name="伊健 杜" userId="e69aded81da48593" providerId="LiveId" clId="{EA4C37AB-7749-4299-B76B-BBB67C384176}" dt="2022-11-10T12:42:57.703" v="3470"/>
          <ac:spMkLst>
            <pc:docMk/>
            <pc:sldMk cId="1804412428" sldId="1413"/>
            <ac:spMk id="3" creationId="{D9DBD6F6-3EF9-C321-8B79-A36053030CCC}"/>
          </ac:spMkLst>
        </pc:spChg>
      </pc:sldChg>
      <pc:sldChg chg="addSp modSp add mod">
        <pc:chgData name="伊健 杜" userId="e69aded81da48593" providerId="LiveId" clId="{EA4C37AB-7749-4299-B76B-BBB67C384176}" dt="2022-11-10T12:42:57.703" v="3470"/>
        <pc:sldMkLst>
          <pc:docMk/>
          <pc:sldMk cId="1943037660" sldId="1414"/>
        </pc:sldMkLst>
        <pc:spChg chg="mod">
          <ac:chgData name="伊健 杜" userId="e69aded81da48593" providerId="LiveId" clId="{EA4C37AB-7749-4299-B76B-BBB67C384176}" dt="2022-11-10T12:42:57.703" v="3470"/>
          <ac:spMkLst>
            <pc:docMk/>
            <pc:sldMk cId="1943037660" sldId="1414"/>
            <ac:spMk id="2" creationId="{285F258E-25AF-A553-C39B-BE23B5B5490D}"/>
          </ac:spMkLst>
        </pc:spChg>
        <pc:spChg chg="add mod">
          <ac:chgData name="伊健 杜" userId="e69aded81da48593" providerId="LiveId" clId="{EA4C37AB-7749-4299-B76B-BBB67C384176}" dt="2022-11-10T12:42:57.703" v="3470"/>
          <ac:spMkLst>
            <pc:docMk/>
            <pc:sldMk cId="1943037660" sldId="1414"/>
            <ac:spMk id="3" creationId="{84E12CE9-1F5E-D41F-917F-9BE55F0CC37F}"/>
          </ac:spMkLst>
        </pc:spChg>
      </pc:sldChg>
      <pc:sldChg chg="addSp modSp add mod">
        <pc:chgData name="伊健 杜" userId="e69aded81da48593" providerId="LiveId" clId="{EA4C37AB-7749-4299-B76B-BBB67C384176}" dt="2022-11-10T12:42:57.703" v="3470"/>
        <pc:sldMkLst>
          <pc:docMk/>
          <pc:sldMk cId="576638868" sldId="1415"/>
        </pc:sldMkLst>
        <pc:spChg chg="mod">
          <ac:chgData name="伊健 杜" userId="e69aded81da48593" providerId="LiveId" clId="{EA4C37AB-7749-4299-B76B-BBB67C384176}" dt="2022-11-10T12:42:57.703" v="3470"/>
          <ac:spMkLst>
            <pc:docMk/>
            <pc:sldMk cId="576638868" sldId="1415"/>
            <ac:spMk id="2" creationId="{285F258E-25AF-A553-C39B-BE23B5B5490D}"/>
          </ac:spMkLst>
        </pc:spChg>
        <pc:spChg chg="add mod">
          <ac:chgData name="伊健 杜" userId="e69aded81da48593" providerId="LiveId" clId="{EA4C37AB-7749-4299-B76B-BBB67C384176}" dt="2022-11-10T12:42:57.703" v="3470"/>
          <ac:spMkLst>
            <pc:docMk/>
            <pc:sldMk cId="576638868" sldId="1415"/>
            <ac:spMk id="3" creationId="{1F1F3257-9087-2E05-A82A-9C1C3AB6C51A}"/>
          </ac:spMkLst>
        </pc:spChg>
      </pc:sldChg>
      <pc:sldChg chg="delSp new mod">
        <pc:chgData name="伊健 杜" userId="e69aded81da48593" providerId="LiveId" clId="{EA4C37AB-7749-4299-B76B-BBB67C384176}" dt="2022-11-10T12:43:31.473" v="3502" actId="478"/>
        <pc:sldMkLst>
          <pc:docMk/>
          <pc:sldMk cId="1448871973" sldId="1416"/>
        </pc:sldMkLst>
        <pc:spChg chg="del">
          <ac:chgData name="伊健 杜" userId="e69aded81da48593" providerId="LiveId" clId="{EA4C37AB-7749-4299-B76B-BBB67C384176}" dt="2022-11-10T12:43:31.473" v="3502" actId="478"/>
          <ac:spMkLst>
            <pc:docMk/>
            <pc:sldMk cId="1448871973" sldId="1416"/>
            <ac:spMk id="2" creationId="{C1CC6B58-BAAB-6D6E-C00F-8B9B20141374}"/>
          </ac:spMkLst>
        </pc:spChg>
        <pc:spChg chg="del">
          <ac:chgData name="伊健 杜" userId="e69aded81da48593" providerId="LiveId" clId="{EA4C37AB-7749-4299-B76B-BBB67C384176}" dt="2022-11-10T12:43:31.473" v="3502" actId="478"/>
          <ac:spMkLst>
            <pc:docMk/>
            <pc:sldMk cId="1448871973" sldId="1416"/>
            <ac:spMk id="3" creationId="{EA64B303-F55D-3B0A-D263-44D66E73E7D2}"/>
          </ac:spMkLst>
        </pc:spChg>
      </pc:sldChg>
      <pc:sldChg chg="delSp modSp add mod">
        <pc:chgData name="伊健 杜" userId="e69aded81da48593" providerId="LiveId" clId="{EA4C37AB-7749-4299-B76B-BBB67C384176}" dt="2022-11-10T12:44:34.258" v="3561" actId="1076"/>
        <pc:sldMkLst>
          <pc:docMk/>
          <pc:sldMk cId="772246356" sldId="1417"/>
        </pc:sldMkLst>
        <pc:spChg chg="mod">
          <ac:chgData name="伊健 杜" userId="e69aded81da48593" providerId="LiveId" clId="{EA4C37AB-7749-4299-B76B-BBB67C384176}" dt="2022-11-10T12:43:56.216" v="3509"/>
          <ac:spMkLst>
            <pc:docMk/>
            <pc:sldMk cId="772246356" sldId="1417"/>
            <ac:spMk id="2" creationId="{1302A11A-625D-774F-23B3-739301B530C3}"/>
          </ac:spMkLst>
        </pc:spChg>
        <pc:spChg chg="mod">
          <ac:chgData name="伊健 杜" userId="e69aded81da48593" providerId="LiveId" clId="{EA4C37AB-7749-4299-B76B-BBB67C384176}" dt="2022-11-10T12:44:16.106" v="3545" actId="1076"/>
          <ac:spMkLst>
            <pc:docMk/>
            <pc:sldMk cId="772246356" sldId="1417"/>
            <ac:spMk id="3" creationId="{ABC6FAE7-B0DC-C53F-ABA7-511046C801BC}"/>
          </ac:spMkLst>
        </pc:spChg>
        <pc:spChg chg="mod">
          <ac:chgData name="伊健 杜" userId="e69aded81da48593" providerId="LiveId" clId="{EA4C37AB-7749-4299-B76B-BBB67C384176}" dt="2022-11-10T12:44:34.258" v="3561" actId="1076"/>
          <ac:spMkLst>
            <pc:docMk/>
            <pc:sldMk cId="772246356" sldId="1417"/>
            <ac:spMk id="8" creationId="{0438729B-0F82-A5C2-5BC7-7451302EC36A}"/>
          </ac:spMkLst>
        </pc:spChg>
        <pc:picChg chg="del">
          <ac:chgData name="伊健 杜" userId="e69aded81da48593" providerId="LiveId" clId="{EA4C37AB-7749-4299-B76B-BBB67C384176}" dt="2022-11-10T12:43:58.989" v="3510" actId="478"/>
          <ac:picMkLst>
            <pc:docMk/>
            <pc:sldMk cId="772246356" sldId="1417"/>
            <ac:picMk id="5122" creationId="{29A061BA-316A-A452-A8B8-D7B599A4976A}"/>
          </ac:picMkLst>
        </pc:picChg>
        <pc:picChg chg="del">
          <ac:chgData name="伊健 杜" userId="e69aded81da48593" providerId="LiveId" clId="{EA4C37AB-7749-4299-B76B-BBB67C384176}" dt="2022-11-10T12:43:58.989" v="3510" actId="478"/>
          <ac:picMkLst>
            <pc:docMk/>
            <pc:sldMk cId="772246356" sldId="1417"/>
            <ac:picMk id="5124" creationId="{82E388C1-3A61-6080-8A16-6F693FA0E244}"/>
          </ac:picMkLst>
        </pc:picChg>
        <pc:picChg chg="del">
          <ac:chgData name="伊健 杜" userId="e69aded81da48593" providerId="LiveId" clId="{EA4C37AB-7749-4299-B76B-BBB67C384176}" dt="2022-11-10T12:43:58.989" v="3510" actId="478"/>
          <ac:picMkLst>
            <pc:docMk/>
            <pc:sldMk cId="772246356" sldId="1417"/>
            <ac:picMk id="5126" creationId="{224AB632-4E6A-778B-79B3-875535E6FC65}"/>
          </ac:picMkLst>
        </pc:picChg>
      </pc:sldChg>
      <pc:sldChg chg="addSp delSp modSp add mod">
        <pc:chgData name="伊健 杜" userId="e69aded81da48593" providerId="LiveId" clId="{EA4C37AB-7749-4299-B76B-BBB67C384176}" dt="2022-11-10T12:46:36.152" v="3647"/>
        <pc:sldMkLst>
          <pc:docMk/>
          <pc:sldMk cId="1212169619" sldId="1418"/>
        </pc:sldMkLst>
        <pc:spChg chg="mod">
          <ac:chgData name="伊健 杜" userId="e69aded81da48593" providerId="LiveId" clId="{EA4C37AB-7749-4299-B76B-BBB67C384176}" dt="2022-11-10T12:46:36.152" v="3647"/>
          <ac:spMkLst>
            <pc:docMk/>
            <pc:sldMk cId="1212169619" sldId="1418"/>
            <ac:spMk id="3" creationId="{ABC6FAE7-B0DC-C53F-ABA7-511046C801BC}"/>
          </ac:spMkLst>
        </pc:spChg>
        <pc:spChg chg="add mod">
          <ac:chgData name="伊健 杜" userId="e69aded81da48593" providerId="LiveId" clId="{EA4C37AB-7749-4299-B76B-BBB67C384176}" dt="2022-11-10T12:45:38.122" v="3634" actId="403"/>
          <ac:spMkLst>
            <pc:docMk/>
            <pc:sldMk cId="1212169619" sldId="1418"/>
            <ac:spMk id="4" creationId="{5B48491E-F01D-5E7F-B62C-12111181C643}"/>
          </ac:spMkLst>
        </pc:spChg>
        <pc:spChg chg="add mod">
          <ac:chgData name="伊健 杜" userId="e69aded81da48593" providerId="LiveId" clId="{EA4C37AB-7749-4299-B76B-BBB67C384176}" dt="2022-11-10T12:45:46.290" v="3641"/>
          <ac:spMkLst>
            <pc:docMk/>
            <pc:sldMk cId="1212169619" sldId="1418"/>
            <ac:spMk id="6" creationId="{ED21FF67-1F60-7361-7A29-31A8AC30470B}"/>
          </ac:spMkLst>
        </pc:spChg>
        <pc:spChg chg="del">
          <ac:chgData name="伊健 杜" userId="e69aded81da48593" providerId="LiveId" clId="{EA4C37AB-7749-4299-B76B-BBB67C384176}" dt="2022-11-10T12:44:51.348" v="3563" actId="478"/>
          <ac:spMkLst>
            <pc:docMk/>
            <pc:sldMk cId="1212169619" sldId="1418"/>
            <ac:spMk id="8" creationId="{0438729B-0F82-A5C2-5BC7-7451302EC36A}"/>
          </ac:spMkLst>
        </pc:spChg>
        <pc:picChg chg="add mod">
          <ac:chgData name="伊健 杜" userId="e69aded81da48593" providerId="LiveId" clId="{EA4C37AB-7749-4299-B76B-BBB67C384176}" dt="2022-11-10T12:45:40.722" v="3637" actId="1076"/>
          <ac:picMkLst>
            <pc:docMk/>
            <pc:sldMk cId="1212169619" sldId="1418"/>
            <ac:picMk id="5" creationId="{085F21F4-43C5-B6E0-9A58-11F14A556704}"/>
          </ac:picMkLst>
        </pc:picChg>
        <pc:picChg chg="add mod">
          <ac:chgData name="伊健 杜" userId="e69aded81da48593" providerId="LiveId" clId="{EA4C37AB-7749-4299-B76B-BBB67C384176}" dt="2022-11-10T12:45:38.922" v="3635" actId="1076"/>
          <ac:picMkLst>
            <pc:docMk/>
            <pc:sldMk cId="1212169619" sldId="1418"/>
            <ac:picMk id="35842" creationId="{B6C2B8B3-74AE-620F-E4E3-A155EF477E27}"/>
          </ac:picMkLst>
        </pc:picChg>
        <pc:picChg chg="add mod">
          <ac:chgData name="伊健 杜" userId="e69aded81da48593" providerId="LiveId" clId="{EA4C37AB-7749-4299-B76B-BBB67C384176}" dt="2022-11-10T12:46:03.916" v="3643" actId="1076"/>
          <ac:picMkLst>
            <pc:docMk/>
            <pc:sldMk cId="1212169619" sldId="1418"/>
            <ac:picMk id="35844" creationId="{34823D5C-3D1B-C39C-F21E-35ED793ADA7F}"/>
          </ac:picMkLst>
        </pc:picChg>
        <pc:picChg chg="add mod">
          <ac:chgData name="伊健 杜" userId="e69aded81da48593" providerId="LiveId" clId="{EA4C37AB-7749-4299-B76B-BBB67C384176}" dt="2022-11-10T12:46:21.484" v="3646" actId="1076"/>
          <ac:picMkLst>
            <pc:docMk/>
            <pc:sldMk cId="1212169619" sldId="1418"/>
            <ac:picMk id="35846" creationId="{9112949C-CC58-DB05-B8DC-E14B43CFDC0C}"/>
          </ac:picMkLst>
        </pc:picChg>
      </pc:sldChg>
    </pc:docChg>
  </pc:docChgLst>
  <pc:docChgLst>
    <pc:chgData name="伊健 杜" userId="e69aded81da48593" providerId="LiveId" clId="{531402EC-17DD-40C4-9069-9F80CDC93544}"/>
    <pc:docChg chg="undo custSel addSld delSld modSld sldOrd">
      <pc:chgData name="伊健 杜" userId="e69aded81da48593" providerId="LiveId" clId="{531402EC-17DD-40C4-9069-9F80CDC93544}" dt="2022-09-11T23:00:39.119" v="4500"/>
      <pc:docMkLst>
        <pc:docMk/>
      </pc:docMkLst>
      <pc:sldChg chg="modSp mod">
        <pc:chgData name="伊健 杜" userId="e69aded81da48593" providerId="LiveId" clId="{531402EC-17DD-40C4-9069-9F80CDC93544}" dt="2022-09-07T18:08:29.593" v="13"/>
        <pc:sldMkLst>
          <pc:docMk/>
          <pc:sldMk cId="3180688205" sldId="256"/>
        </pc:sldMkLst>
        <pc:spChg chg="mod">
          <ac:chgData name="伊健 杜" userId="e69aded81da48593" providerId="LiveId" clId="{531402EC-17DD-40C4-9069-9F80CDC93544}" dt="2022-09-07T18:08:29.593" v="13"/>
          <ac:spMkLst>
            <pc:docMk/>
            <pc:sldMk cId="3180688205" sldId="256"/>
            <ac:spMk id="2" creationId="{1F01E9DD-2818-4BD0-9996-984FE0985E67}"/>
          </ac:spMkLst>
        </pc:spChg>
      </pc:sldChg>
      <pc:sldChg chg="addSp delSp modSp add mod modAnim">
        <pc:chgData name="伊健 杜" userId="e69aded81da48593" providerId="LiveId" clId="{531402EC-17DD-40C4-9069-9F80CDC93544}" dt="2022-09-08T07:51:11.729" v="583"/>
        <pc:sldMkLst>
          <pc:docMk/>
          <pc:sldMk cId="0" sldId="268"/>
        </pc:sldMkLst>
        <pc:spChg chg="del">
          <ac:chgData name="伊健 杜" userId="e69aded81da48593" providerId="LiveId" clId="{531402EC-17DD-40C4-9069-9F80CDC93544}" dt="2022-09-08T07:40:00.601" v="434" actId="478"/>
          <ac:spMkLst>
            <pc:docMk/>
            <pc:sldMk cId="0" sldId="268"/>
            <ac:spMk id="2" creationId="{00000000-0000-0000-0000-000000000000}"/>
          </ac:spMkLst>
        </pc:spChg>
        <pc:spChg chg="del">
          <ac:chgData name="伊健 杜" userId="e69aded81da48593" providerId="LiveId" clId="{531402EC-17DD-40C4-9069-9F80CDC93544}" dt="2022-09-08T07:40:12.979" v="443" actId="478"/>
          <ac:spMkLst>
            <pc:docMk/>
            <pc:sldMk cId="0" sldId="268"/>
            <ac:spMk id="3" creationId="{00000000-0000-0000-0000-000000000000}"/>
          </ac:spMkLst>
        </pc:spChg>
        <pc:spChg chg="del mod">
          <ac:chgData name="伊健 杜" userId="e69aded81da48593" providerId="LiveId" clId="{531402EC-17DD-40C4-9069-9F80CDC93544}" dt="2022-09-08T07:40:11.959" v="442" actId="478"/>
          <ac:spMkLst>
            <pc:docMk/>
            <pc:sldMk cId="0" sldId="268"/>
            <ac:spMk id="4" creationId="{00000000-0000-0000-0000-000000000000}"/>
          </ac:spMkLst>
        </pc:spChg>
        <pc:spChg chg="del">
          <ac:chgData name="伊健 杜" userId="e69aded81da48593" providerId="LiveId" clId="{531402EC-17DD-40C4-9069-9F80CDC93544}" dt="2022-09-08T07:40:17.958" v="447" actId="478"/>
          <ac:spMkLst>
            <pc:docMk/>
            <pc:sldMk cId="0" sldId="268"/>
            <ac:spMk id="5" creationId="{00000000-0000-0000-0000-000000000000}"/>
          </ac:spMkLst>
        </pc:spChg>
        <pc:spChg chg="del">
          <ac:chgData name="伊健 杜" userId="e69aded81da48593" providerId="LiveId" clId="{531402EC-17DD-40C4-9069-9F80CDC93544}" dt="2022-09-08T07:40:15.836" v="445" actId="478"/>
          <ac:spMkLst>
            <pc:docMk/>
            <pc:sldMk cId="0" sldId="268"/>
            <ac:spMk id="6" creationId="{00000000-0000-0000-0000-000000000000}"/>
          </ac:spMkLst>
        </pc:spChg>
        <pc:spChg chg="add del mod">
          <ac:chgData name="伊健 杜" userId="e69aded81da48593" providerId="LiveId" clId="{531402EC-17DD-40C4-9069-9F80CDC93544}" dt="2022-09-08T07:40:02.213" v="435" actId="478"/>
          <ac:spMkLst>
            <pc:docMk/>
            <pc:sldMk cId="0" sldId="268"/>
            <ac:spMk id="12" creationId="{2FE46C08-F505-33B8-893F-8AA55223A82B}"/>
          </ac:spMkLst>
        </pc:spChg>
        <pc:spChg chg="add del mod">
          <ac:chgData name="伊健 杜" userId="e69aded81da48593" providerId="LiveId" clId="{531402EC-17DD-40C4-9069-9F80CDC93544}" dt="2022-09-08T07:40:14.741" v="444" actId="478"/>
          <ac:spMkLst>
            <pc:docMk/>
            <pc:sldMk cId="0" sldId="268"/>
            <ac:spMk id="14" creationId="{6D9217D3-E384-C4BD-84DC-4BA4F572C218}"/>
          </ac:spMkLst>
        </pc:spChg>
        <pc:spChg chg="add mod">
          <ac:chgData name="伊健 杜" userId="e69aded81da48593" providerId="LiveId" clId="{531402EC-17DD-40C4-9069-9F80CDC93544}" dt="2022-09-08T07:47:05.132" v="461" actId="688"/>
          <ac:spMkLst>
            <pc:docMk/>
            <pc:sldMk cId="0" sldId="268"/>
            <ac:spMk id="15" creationId="{78D0FABC-AEC7-562D-C804-16EF400B0322}"/>
          </ac:spMkLst>
        </pc:spChg>
        <pc:spChg chg="add mod">
          <ac:chgData name="伊健 杜" userId="e69aded81da48593" providerId="LiveId" clId="{531402EC-17DD-40C4-9069-9F80CDC93544}" dt="2022-09-08T07:47:07.603" v="463" actId="1076"/>
          <ac:spMkLst>
            <pc:docMk/>
            <pc:sldMk cId="0" sldId="268"/>
            <ac:spMk id="16" creationId="{27682E03-062B-E2DF-D395-914D5CC28E53}"/>
          </ac:spMkLst>
        </pc:spChg>
        <pc:spChg chg="add mod">
          <ac:chgData name="伊健 杜" userId="e69aded81da48593" providerId="LiveId" clId="{531402EC-17DD-40C4-9069-9F80CDC93544}" dt="2022-09-08T07:50:27.722" v="549" actId="14100"/>
          <ac:spMkLst>
            <pc:docMk/>
            <pc:sldMk cId="0" sldId="268"/>
            <ac:spMk id="17" creationId="{0EDA3855-B2C4-740A-EFBE-0E3F6D02148F}"/>
          </ac:spMkLst>
        </pc:spChg>
        <pc:spChg chg="add mod">
          <ac:chgData name="伊健 杜" userId="e69aded81da48593" providerId="LiveId" clId="{531402EC-17DD-40C4-9069-9F80CDC93544}" dt="2022-09-08T07:47:22.693" v="473" actId="688"/>
          <ac:spMkLst>
            <pc:docMk/>
            <pc:sldMk cId="0" sldId="268"/>
            <ac:spMk id="18" creationId="{354FC820-03B0-AED9-FBBA-01680607E97F}"/>
          </ac:spMkLst>
        </pc:spChg>
        <pc:spChg chg="add mod">
          <ac:chgData name="伊健 杜" userId="e69aded81da48593" providerId="LiveId" clId="{531402EC-17DD-40C4-9069-9F80CDC93544}" dt="2022-09-08T07:47:52.774" v="517" actId="20577"/>
          <ac:spMkLst>
            <pc:docMk/>
            <pc:sldMk cId="0" sldId="268"/>
            <ac:spMk id="19" creationId="{B9C643B4-A6EC-E57B-192D-E2513A1C8CB4}"/>
          </ac:spMkLst>
        </pc:spChg>
        <pc:spChg chg="add del mod">
          <ac:chgData name="伊健 杜" userId="e69aded81da48593" providerId="LiveId" clId="{531402EC-17DD-40C4-9069-9F80CDC93544}" dt="2022-09-08T07:51:11.729" v="583"/>
          <ac:spMkLst>
            <pc:docMk/>
            <pc:sldMk cId="0" sldId="268"/>
            <ac:spMk id="20" creationId="{CD423FAC-BCAA-4CD5-C394-15D56F2D48D6}"/>
          </ac:spMkLst>
        </pc:spChg>
        <pc:spChg chg="add mod">
          <ac:chgData name="伊健 杜" userId="e69aded81da48593" providerId="LiveId" clId="{531402EC-17DD-40C4-9069-9F80CDC93544}" dt="2022-09-08T07:49:36.495" v="534" actId="1076"/>
          <ac:spMkLst>
            <pc:docMk/>
            <pc:sldMk cId="0" sldId="268"/>
            <ac:spMk id="21" creationId="{2B36E23F-C9C0-AD87-4176-980F2FE1EAE5}"/>
          </ac:spMkLst>
        </pc:spChg>
        <pc:spChg chg="add mod">
          <ac:chgData name="伊健 杜" userId="e69aded81da48593" providerId="LiveId" clId="{531402EC-17DD-40C4-9069-9F80CDC93544}" dt="2022-09-08T07:50:26.149" v="548" actId="1076"/>
          <ac:spMkLst>
            <pc:docMk/>
            <pc:sldMk cId="0" sldId="268"/>
            <ac:spMk id="22" creationId="{D13A348C-0FF3-B51D-1D12-43E78F44BE33}"/>
          </ac:spMkLst>
        </pc:spChg>
        <pc:spChg chg="add mod">
          <ac:chgData name="伊健 杜" userId="e69aded81da48593" providerId="LiveId" clId="{531402EC-17DD-40C4-9069-9F80CDC93544}" dt="2022-09-08T07:50:45.074" v="561" actId="1076"/>
          <ac:spMkLst>
            <pc:docMk/>
            <pc:sldMk cId="0" sldId="268"/>
            <ac:spMk id="23" creationId="{1AF04876-3A1E-25C8-40F9-C8F7AE7AA221}"/>
          </ac:spMkLst>
        </pc:spChg>
        <pc:spChg chg="add mod">
          <ac:chgData name="伊健 杜" userId="e69aded81da48593" providerId="LiveId" clId="{531402EC-17DD-40C4-9069-9F80CDC93544}" dt="2022-09-08T07:51:10.033" v="580" actId="1076"/>
          <ac:spMkLst>
            <pc:docMk/>
            <pc:sldMk cId="0" sldId="268"/>
            <ac:spMk id="24" creationId="{6630302F-46C8-B9D7-52AE-426C29F837B8}"/>
          </ac:spMkLst>
        </pc:spChg>
        <pc:picChg chg="mod">
          <ac:chgData name="伊健 杜" userId="e69aded81da48593" providerId="LiveId" clId="{531402EC-17DD-40C4-9069-9F80CDC93544}" dt="2022-09-08T07:40:03.090" v="436" actId="1076"/>
          <ac:picMkLst>
            <pc:docMk/>
            <pc:sldMk cId="0" sldId="268"/>
            <ac:picMk id="7" creationId="{00000000-0000-0000-0000-000000000000}"/>
          </ac:picMkLst>
        </pc:picChg>
        <pc:picChg chg="mod">
          <ac:chgData name="伊健 杜" userId="e69aded81da48593" providerId="LiveId" clId="{531402EC-17DD-40C4-9069-9F80CDC93544}" dt="2022-09-08T07:45:21.003" v="454" actId="1076"/>
          <ac:picMkLst>
            <pc:docMk/>
            <pc:sldMk cId="0" sldId="268"/>
            <ac:picMk id="8" creationId="{00000000-0000-0000-0000-000000000000}"/>
          </ac:picMkLst>
        </pc:picChg>
        <pc:picChg chg="mod">
          <ac:chgData name="伊健 杜" userId="e69aded81da48593" providerId="LiveId" clId="{531402EC-17DD-40C4-9069-9F80CDC93544}" dt="2022-09-08T07:50:24.112" v="547" actId="1076"/>
          <ac:picMkLst>
            <pc:docMk/>
            <pc:sldMk cId="0" sldId="268"/>
            <ac:picMk id="9" creationId="{00000000-0000-0000-0000-000000000000}"/>
          </ac:picMkLst>
        </pc:picChg>
        <pc:picChg chg="mod">
          <ac:chgData name="伊健 杜" userId="e69aded81da48593" providerId="LiveId" clId="{531402EC-17DD-40C4-9069-9F80CDC93544}" dt="2022-09-08T07:50:37.914" v="554" actId="1076"/>
          <ac:picMkLst>
            <pc:docMk/>
            <pc:sldMk cId="0" sldId="268"/>
            <ac:picMk id="10" creationId="{00000000-0000-0000-0000-000000000000}"/>
          </ac:picMkLst>
        </pc:picChg>
        <pc:picChg chg="add mod">
          <ac:chgData name="伊健 杜" userId="e69aded81da48593" providerId="LiveId" clId="{531402EC-17DD-40C4-9069-9F80CDC93544}" dt="2022-09-08T07:51:11.136" v="581" actId="1076"/>
          <ac:picMkLst>
            <pc:docMk/>
            <pc:sldMk cId="0" sldId="268"/>
            <ac:picMk id="8194" creationId="{9CE154B4-2679-03B5-2E4E-1FB0762CB9B3}"/>
          </ac:picMkLst>
        </pc:picChg>
      </pc:sldChg>
      <pc:sldChg chg="add del">
        <pc:chgData name="伊健 杜" userId="e69aded81da48593" providerId="LiveId" clId="{531402EC-17DD-40C4-9069-9F80CDC93544}" dt="2022-09-07T18:08:03.378" v="2" actId="47"/>
        <pc:sldMkLst>
          <pc:docMk/>
          <pc:sldMk cId="0" sldId="281"/>
        </pc:sldMkLst>
      </pc:sldChg>
      <pc:sldChg chg="add del">
        <pc:chgData name="伊健 杜" userId="e69aded81da48593" providerId="LiveId" clId="{531402EC-17DD-40C4-9069-9F80CDC93544}" dt="2022-09-07T18:08:03.378" v="2" actId="47"/>
        <pc:sldMkLst>
          <pc:docMk/>
          <pc:sldMk cId="2626716164" sldId="350"/>
        </pc:sldMkLst>
      </pc:sldChg>
      <pc:sldChg chg="add del">
        <pc:chgData name="伊健 杜" userId="e69aded81da48593" providerId="LiveId" clId="{531402EC-17DD-40C4-9069-9F80CDC93544}" dt="2022-09-07T18:08:03.378" v="2" actId="47"/>
        <pc:sldMkLst>
          <pc:docMk/>
          <pc:sldMk cId="3940987383" sldId="351"/>
        </pc:sldMkLst>
      </pc:sldChg>
      <pc:sldChg chg="add del">
        <pc:chgData name="伊健 杜" userId="e69aded81da48593" providerId="LiveId" clId="{531402EC-17DD-40C4-9069-9F80CDC93544}" dt="2022-09-07T18:08:14.386" v="3" actId="47"/>
        <pc:sldMkLst>
          <pc:docMk/>
          <pc:sldMk cId="3724778850" sldId="432"/>
        </pc:sldMkLst>
      </pc:sldChg>
      <pc:sldChg chg="modSp add mod">
        <pc:chgData name="伊健 杜" userId="e69aded81da48593" providerId="LiveId" clId="{531402EC-17DD-40C4-9069-9F80CDC93544}" dt="2022-09-11T23:00:39.119" v="4500"/>
        <pc:sldMkLst>
          <pc:docMk/>
          <pc:sldMk cId="1437134219" sldId="524"/>
        </pc:sldMkLst>
        <pc:spChg chg="mod">
          <ac:chgData name="伊健 杜" userId="e69aded81da48593" providerId="LiveId" clId="{531402EC-17DD-40C4-9069-9F80CDC93544}" dt="2022-09-11T23:00:39.119" v="4500"/>
          <ac:spMkLst>
            <pc:docMk/>
            <pc:sldMk cId="1437134219" sldId="524"/>
            <ac:spMk id="6" creationId="{49D758B4-247D-41D6-B5F9-5A1A1F2313BA}"/>
          </ac:spMkLst>
        </pc:spChg>
      </pc:sldChg>
      <pc:sldChg chg="modSp add">
        <pc:chgData name="伊健 杜" userId="e69aded81da48593" providerId="LiveId" clId="{531402EC-17DD-40C4-9069-9F80CDC93544}" dt="2022-09-11T23:00:39.119" v="4500"/>
        <pc:sldMkLst>
          <pc:docMk/>
          <pc:sldMk cId="3551850107" sldId="526"/>
        </pc:sldMkLst>
        <pc:spChg chg="mod">
          <ac:chgData name="伊健 杜" userId="e69aded81da48593" providerId="LiveId" clId="{531402EC-17DD-40C4-9069-9F80CDC93544}" dt="2022-09-11T23:00:39.119" v="4500"/>
          <ac:spMkLst>
            <pc:docMk/>
            <pc:sldMk cId="3551850107" sldId="526"/>
            <ac:spMk id="5" creationId="{23FF1512-B1B8-486D-97E2-CF91D032DDED}"/>
          </ac:spMkLst>
        </pc:spChg>
      </pc:sldChg>
      <pc:sldChg chg="add del">
        <pc:chgData name="伊健 杜" userId="e69aded81da48593" providerId="LiveId" clId="{531402EC-17DD-40C4-9069-9F80CDC93544}" dt="2022-09-07T18:08:14.386" v="3" actId="47"/>
        <pc:sldMkLst>
          <pc:docMk/>
          <pc:sldMk cId="4090569073" sldId="529"/>
        </pc:sldMkLst>
      </pc:sldChg>
      <pc:sldChg chg="addSp delSp modSp add del mod">
        <pc:chgData name="伊健 杜" userId="e69aded81da48593" providerId="LiveId" clId="{531402EC-17DD-40C4-9069-9F80CDC93544}" dt="2022-09-08T11:24:43.614" v="1486" actId="20577"/>
        <pc:sldMkLst>
          <pc:docMk/>
          <pc:sldMk cId="351764247" sldId="533"/>
        </pc:sldMkLst>
        <pc:spChg chg="mod">
          <ac:chgData name="伊健 杜" userId="e69aded81da48593" providerId="LiveId" clId="{531402EC-17DD-40C4-9069-9F80CDC93544}" dt="2022-09-08T11:24:43.614" v="1486" actId="20577"/>
          <ac:spMkLst>
            <pc:docMk/>
            <pc:sldMk cId="351764247" sldId="533"/>
            <ac:spMk id="5" creationId="{00000000-0000-0000-0000-000000000000}"/>
          </ac:spMkLst>
        </pc:spChg>
        <pc:picChg chg="del">
          <ac:chgData name="伊健 杜" userId="e69aded81da48593" providerId="LiveId" clId="{531402EC-17DD-40C4-9069-9F80CDC93544}" dt="2022-09-08T06:24:21.609" v="36" actId="478"/>
          <ac:picMkLst>
            <pc:docMk/>
            <pc:sldMk cId="351764247" sldId="533"/>
            <ac:picMk id="2" creationId="{00000000-0000-0000-0000-000000000000}"/>
          </ac:picMkLst>
        </pc:picChg>
        <pc:picChg chg="add mod">
          <ac:chgData name="伊健 杜" userId="e69aded81da48593" providerId="LiveId" clId="{531402EC-17DD-40C4-9069-9F80CDC93544}" dt="2022-09-08T06:26:23.193" v="42" actId="1076"/>
          <ac:picMkLst>
            <pc:docMk/>
            <pc:sldMk cId="351764247" sldId="533"/>
            <ac:picMk id="1026" creationId="{EED01B3D-7101-BA00-0C73-6F6270FEACC4}"/>
          </ac:picMkLst>
        </pc:picChg>
      </pc:sldChg>
      <pc:sldChg chg="add del">
        <pc:chgData name="伊健 杜" userId="e69aded81da48593" providerId="LiveId" clId="{531402EC-17DD-40C4-9069-9F80CDC93544}" dt="2022-09-08T11:24:13.145" v="1477" actId="47"/>
        <pc:sldMkLst>
          <pc:docMk/>
          <pc:sldMk cId="929717935" sldId="534"/>
        </pc:sldMkLst>
      </pc:sldChg>
      <pc:sldChg chg="add del">
        <pc:chgData name="伊健 杜" userId="e69aded81da48593" providerId="LiveId" clId="{531402EC-17DD-40C4-9069-9F80CDC93544}" dt="2022-09-07T18:08:14.386" v="3" actId="47"/>
        <pc:sldMkLst>
          <pc:docMk/>
          <pc:sldMk cId="170455245" sldId="545"/>
        </pc:sldMkLst>
      </pc:sldChg>
      <pc:sldChg chg="addSp delSp modSp add del mod modAnim">
        <pc:chgData name="伊健 杜" userId="e69aded81da48593" providerId="LiveId" clId="{531402EC-17DD-40C4-9069-9F80CDC93544}" dt="2022-09-11T19:14:12.208" v="3132" actId="1076"/>
        <pc:sldMkLst>
          <pc:docMk/>
          <pc:sldMk cId="3530567302" sldId="550"/>
        </pc:sldMkLst>
        <pc:spChg chg="add del">
          <ac:chgData name="伊健 杜" userId="e69aded81da48593" providerId="LiveId" clId="{531402EC-17DD-40C4-9069-9F80CDC93544}" dt="2022-09-09T07:14:06.061" v="1510"/>
          <ac:spMkLst>
            <pc:docMk/>
            <pc:sldMk cId="3530567302" sldId="550"/>
            <ac:spMk id="2" creationId="{D9443DFF-5B89-CEB0-29D9-F860CA64DDED}"/>
          </ac:spMkLst>
        </pc:spChg>
        <pc:spChg chg="add mod">
          <ac:chgData name="伊健 杜" userId="e69aded81da48593" providerId="LiveId" clId="{531402EC-17DD-40C4-9069-9F80CDC93544}" dt="2022-09-08T07:21:52.057" v="287" actId="1076"/>
          <ac:spMkLst>
            <pc:docMk/>
            <pc:sldMk cId="3530567302" sldId="550"/>
            <ac:spMk id="3" creationId="{E470495F-EAEA-1501-3D53-46B4A3C06733}"/>
          </ac:spMkLst>
        </pc:spChg>
        <pc:spChg chg="add del mod">
          <ac:chgData name="伊健 杜" userId="e69aded81da48593" providerId="LiveId" clId="{531402EC-17DD-40C4-9069-9F80CDC93544}" dt="2022-09-08T07:19:26.640" v="220"/>
          <ac:spMkLst>
            <pc:docMk/>
            <pc:sldMk cId="3530567302" sldId="550"/>
            <ac:spMk id="4" creationId="{4C5BB3A8-8E79-AE17-82DC-B000C2B459CA}"/>
          </ac:spMkLst>
        </pc:spChg>
        <pc:spChg chg="mod">
          <ac:chgData name="伊健 杜" userId="e69aded81da48593" providerId="LiveId" clId="{531402EC-17DD-40C4-9069-9F80CDC93544}" dt="2022-09-09T07:14:10.372" v="1513" actId="1076"/>
          <ac:spMkLst>
            <pc:docMk/>
            <pc:sldMk cId="3530567302" sldId="550"/>
            <ac:spMk id="5" creationId="{00000000-0000-0000-0000-000000000000}"/>
          </ac:spMkLst>
        </pc:spChg>
        <pc:spChg chg="add mod">
          <ac:chgData name="伊健 杜" userId="e69aded81da48593" providerId="LiveId" clId="{531402EC-17DD-40C4-9069-9F80CDC93544}" dt="2022-09-11T19:14:09.786" v="3131" actId="1076"/>
          <ac:spMkLst>
            <pc:docMk/>
            <pc:sldMk cId="3530567302" sldId="550"/>
            <ac:spMk id="6" creationId="{7C25336C-5B01-674D-DAD9-8FD2D5CDF04E}"/>
          </ac:spMkLst>
        </pc:spChg>
        <pc:spChg chg="add del mod">
          <ac:chgData name="伊健 杜" userId="e69aded81da48593" providerId="LiveId" clId="{531402EC-17DD-40C4-9069-9F80CDC93544}" dt="2022-09-08T07:19:38.720" v="232" actId="478"/>
          <ac:spMkLst>
            <pc:docMk/>
            <pc:sldMk cId="3530567302" sldId="550"/>
            <ac:spMk id="7" creationId="{AE4FD813-9A3B-123E-5B01-9DCC12F81454}"/>
          </ac:spMkLst>
        </pc:spChg>
        <pc:spChg chg="add mod">
          <ac:chgData name="伊健 杜" userId="e69aded81da48593" providerId="LiveId" clId="{531402EC-17DD-40C4-9069-9F80CDC93544}" dt="2022-09-08T07:22:16.121" v="307" actId="1076"/>
          <ac:spMkLst>
            <pc:docMk/>
            <pc:sldMk cId="3530567302" sldId="550"/>
            <ac:spMk id="8" creationId="{E6C5E7AC-DF1B-B00D-D413-A76ECD42709D}"/>
          </ac:spMkLst>
        </pc:spChg>
        <pc:spChg chg="add mod">
          <ac:chgData name="伊健 杜" userId="e69aded81da48593" providerId="LiveId" clId="{531402EC-17DD-40C4-9069-9F80CDC93544}" dt="2022-09-11T19:14:12.208" v="3132" actId="1076"/>
          <ac:spMkLst>
            <pc:docMk/>
            <pc:sldMk cId="3530567302" sldId="550"/>
            <ac:spMk id="9" creationId="{91019879-3B66-42A9-53E4-4542BBD9FED0}"/>
          </ac:spMkLst>
        </pc:spChg>
        <pc:spChg chg="add mod">
          <ac:chgData name="伊健 杜" userId="e69aded81da48593" providerId="LiveId" clId="{531402EC-17DD-40C4-9069-9F80CDC93544}" dt="2022-09-08T07:23:25.139" v="340" actId="13822"/>
          <ac:spMkLst>
            <pc:docMk/>
            <pc:sldMk cId="3530567302" sldId="550"/>
            <ac:spMk id="10" creationId="{0A639568-419E-D611-E649-C0FAACA47EA4}"/>
          </ac:spMkLst>
        </pc:spChg>
        <pc:picChg chg="del mod">
          <ac:chgData name="伊健 杜" userId="e69aded81da48593" providerId="LiveId" clId="{531402EC-17DD-40C4-9069-9F80CDC93544}" dt="2022-09-08T07:18:57.339" v="200" actId="478"/>
          <ac:picMkLst>
            <pc:docMk/>
            <pc:sldMk cId="3530567302" sldId="550"/>
            <ac:picMk id="2" creationId="{00000000-0000-0000-0000-000000000000}"/>
          </ac:picMkLst>
        </pc:picChg>
        <pc:picChg chg="add mod">
          <ac:chgData name="伊健 杜" userId="e69aded81da48593" providerId="LiveId" clId="{531402EC-17DD-40C4-9069-9F80CDC93544}" dt="2022-09-08T07:21:49.185" v="286" actId="1076"/>
          <ac:picMkLst>
            <pc:docMk/>
            <pc:sldMk cId="3530567302" sldId="550"/>
            <ac:picMk id="5122" creationId="{97A1F574-196B-11BE-D7A5-D53851C25EDA}"/>
          </ac:picMkLst>
        </pc:picChg>
        <pc:picChg chg="add mod">
          <ac:chgData name="伊健 杜" userId="e69aded81da48593" providerId="LiveId" clId="{531402EC-17DD-40C4-9069-9F80CDC93544}" dt="2022-09-08T07:22:08.323" v="298" actId="1076"/>
          <ac:picMkLst>
            <pc:docMk/>
            <pc:sldMk cId="3530567302" sldId="550"/>
            <ac:picMk id="5124" creationId="{10CD34A0-4CDB-8BB4-9BED-A4270887ACC8}"/>
          </ac:picMkLst>
        </pc:picChg>
      </pc:sldChg>
      <pc:sldChg chg="add del">
        <pc:chgData name="伊健 杜" userId="e69aded81da48593" providerId="LiveId" clId="{531402EC-17DD-40C4-9069-9F80CDC93544}" dt="2022-09-08T11:24:13.145" v="1477" actId="47"/>
        <pc:sldMkLst>
          <pc:docMk/>
          <pc:sldMk cId="770386409" sldId="551"/>
        </pc:sldMkLst>
      </pc:sldChg>
      <pc:sldChg chg="addSp delSp modSp new mod ord">
        <pc:chgData name="伊健 杜" userId="e69aded81da48593" providerId="LiveId" clId="{531402EC-17DD-40C4-9069-9F80CDC93544}" dt="2022-09-08T07:16:38.806" v="184" actId="1440"/>
        <pc:sldMkLst>
          <pc:docMk/>
          <pc:sldMk cId="272651860" sldId="552"/>
        </pc:sldMkLst>
        <pc:spChg chg="del">
          <ac:chgData name="伊健 杜" userId="e69aded81da48593" providerId="LiveId" clId="{531402EC-17DD-40C4-9069-9F80CDC93544}" dt="2022-09-08T07:10:39.625" v="123" actId="478"/>
          <ac:spMkLst>
            <pc:docMk/>
            <pc:sldMk cId="272651860" sldId="552"/>
            <ac:spMk id="2" creationId="{096FE75C-9024-F759-9FD8-C73F7BC14765}"/>
          </ac:spMkLst>
        </pc:spChg>
        <pc:spChg chg="del">
          <ac:chgData name="伊健 杜" userId="e69aded81da48593" providerId="LiveId" clId="{531402EC-17DD-40C4-9069-9F80CDC93544}" dt="2022-09-08T07:10:39.625" v="123" actId="478"/>
          <ac:spMkLst>
            <pc:docMk/>
            <pc:sldMk cId="272651860" sldId="552"/>
            <ac:spMk id="3" creationId="{F7812AE5-252A-E595-E541-5EFF89089C53}"/>
          </ac:spMkLst>
        </pc:spChg>
        <pc:spChg chg="add mod">
          <ac:chgData name="伊健 杜" userId="e69aded81da48593" providerId="LiveId" clId="{531402EC-17DD-40C4-9069-9F80CDC93544}" dt="2022-09-08T07:11:23.191" v="150" actId="1076"/>
          <ac:spMkLst>
            <pc:docMk/>
            <pc:sldMk cId="272651860" sldId="552"/>
            <ac:spMk id="5" creationId="{514E68A6-00E8-67B6-857B-4E5D46C0B845}"/>
          </ac:spMkLst>
        </pc:spChg>
        <pc:picChg chg="add mod">
          <ac:chgData name="伊健 杜" userId="e69aded81da48593" providerId="LiveId" clId="{531402EC-17DD-40C4-9069-9F80CDC93544}" dt="2022-09-08T07:10:48.800" v="129" actId="1076"/>
          <ac:picMkLst>
            <pc:docMk/>
            <pc:sldMk cId="272651860" sldId="552"/>
            <ac:picMk id="4" creationId="{00555E9A-5E9C-FA9D-39D9-86F108CD9D44}"/>
          </ac:picMkLst>
        </pc:picChg>
        <pc:picChg chg="add del mod">
          <ac:chgData name="伊健 杜" userId="e69aded81da48593" providerId="LiveId" clId="{531402EC-17DD-40C4-9069-9F80CDC93544}" dt="2022-09-08T07:15:32.466" v="176" actId="478"/>
          <ac:picMkLst>
            <pc:docMk/>
            <pc:sldMk cId="272651860" sldId="552"/>
            <ac:picMk id="3074" creationId="{631FFEF6-ACD5-6B57-1479-F03F1965C15F}"/>
          </ac:picMkLst>
        </pc:picChg>
        <pc:picChg chg="add mod">
          <ac:chgData name="伊健 杜" userId="e69aded81da48593" providerId="LiveId" clId="{531402EC-17DD-40C4-9069-9F80CDC93544}" dt="2022-09-08T07:16:38.806" v="184" actId="1440"/>
          <ac:picMkLst>
            <pc:docMk/>
            <pc:sldMk cId="272651860" sldId="552"/>
            <ac:picMk id="3076" creationId="{CBF31390-AEE4-2C3A-07CF-84E9E338EB7D}"/>
          </ac:picMkLst>
        </pc:picChg>
      </pc:sldChg>
      <pc:sldChg chg="addSp delSp modSp new mod ord">
        <pc:chgData name="伊健 杜" userId="e69aded81da48593" providerId="LiveId" clId="{531402EC-17DD-40C4-9069-9F80CDC93544}" dt="2022-09-08T11:26:00.964" v="1500" actId="1076"/>
        <pc:sldMkLst>
          <pc:docMk/>
          <pc:sldMk cId="1296948113" sldId="553"/>
        </pc:sldMkLst>
        <pc:spChg chg="mod">
          <ac:chgData name="伊健 杜" userId="e69aded81da48593" providerId="LiveId" clId="{531402EC-17DD-40C4-9069-9F80CDC93544}" dt="2022-09-08T11:25:49.070" v="1492" actId="20577"/>
          <ac:spMkLst>
            <pc:docMk/>
            <pc:sldMk cId="1296948113" sldId="553"/>
            <ac:spMk id="2" creationId="{DFB4DF0C-A79D-2E06-1BAA-7A8EC1576ED4}"/>
          </ac:spMkLst>
        </pc:spChg>
        <pc:spChg chg="del">
          <ac:chgData name="伊健 杜" userId="e69aded81da48593" providerId="LiveId" clId="{531402EC-17DD-40C4-9069-9F80CDC93544}" dt="2022-09-08T06:27:08.638" v="89" actId="478"/>
          <ac:spMkLst>
            <pc:docMk/>
            <pc:sldMk cId="1296948113" sldId="553"/>
            <ac:spMk id="3" creationId="{F02AB213-A906-9D1F-D36C-02E27131C5FE}"/>
          </ac:spMkLst>
        </pc:spChg>
        <pc:spChg chg="add mod">
          <ac:chgData name="伊健 杜" userId="e69aded81da48593" providerId="LiveId" clId="{531402EC-17DD-40C4-9069-9F80CDC93544}" dt="2022-09-08T07:12:09.010" v="159" actId="14100"/>
          <ac:spMkLst>
            <pc:docMk/>
            <pc:sldMk cId="1296948113" sldId="553"/>
            <ac:spMk id="5" creationId="{99719CF7-A5D1-6584-E61C-232AB2089847}"/>
          </ac:spMkLst>
        </pc:spChg>
        <pc:spChg chg="add del">
          <ac:chgData name="伊健 杜" userId="e69aded81da48593" providerId="LiveId" clId="{531402EC-17DD-40C4-9069-9F80CDC93544}" dt="2022-09-08T11:24:55.974" v="1489"/>
          <ac:spMkLst>
            <pc:docMk/>
            <pc:sldMk cId="1296948113" sldId="553"/>
            <ac:spMk id="6" creationId="{1F763CDF-241B-43B4-9E01-5AB1D2273067}"/>
          </ac:spMkLst>
        </pc:spChg>
        <pc:spChg chg="add mod">
          <ac:chgData name="伊健 杜" userId="e69aded81da48593" providerId="LiveId" clId="{531402EC-17DD-40C4-9069-9F80CDC93544}" dt="2022-09-08T11:26:00.964" v="1500" actId="1076"/>
          <ac:spMkLst>
            <pc:docMk/>
            <pc:sldMk cId="1296948113" sldId="553"/>
            <ac:spMk id="7" creationId="{2372D31D-BE0B-08BC-0016-BA1CB33FCC17}"/>
          </ac:spMkLst>
        </pc:spChg>
        <pc:picChg chg="add del mod">
          <ac:chgData name="伊健 杜" userId="e69aded81da48593" providerId="LiveId" clId="{531402EC-17DD-40C4-9069-9F80CDC93544}" dt="2022-09-08T07:12:11.072" v="160" actId="478"/>
          <ac:picMkLst>
            <pc:docMk/>
            <pc:sldMk cId="1296948113" sldId="553"/>
            <ac:picMk id="4" creationId="{4E4A6FE8-689D-17D6-5942-D43543270062}"/>
          </ac:picMkLst>
        </pc:picChg>
        <pc:picChg chg="add mod">
          <ac:chgData name="伊健 杜" userId="e69aded81da48593" providerId="LiveId" clId="{531402EC-17DD-40C4-9069-9F80CDC93544}" dt="2022-09-08T07:12:05.207" v="157" actId="1076"/>
          <ac:picMkLst>
            <pc:docMk/>
            <pc:sldMk cId="1296948113" sldId="553"/>
            <ac:picMk id="2050" creationId="{35F62033-99D8-77FA-4651-2FB541AC6443}"/>
          </ac:picMkLst>
        </pc:picChg>
        <pc:picChg chg="add mod">
          <ac:chgData name="伊健 杜" userId="e69aded81da48593" providerId="LiveId" clId="{531402EC-17DD-40C4-9069-9F80CDC93544}" dt="2022-09-08T07:12:12.551" v="162" actId="1076"/>
          <ac:picMkLst>
            <pc:docMk/>
            <pc:sldMk cId="1296948113" sldId="553"/>
            <ac:picMk id="2052" creationId="{E9047EE1-4C2E-FC05-943A-9E7746D9F7E4}"/>
          </ac:picMkLst>
        </pc:picChg>
      </pc:sldChg>
      <pc:sldChg chg="addSp delSp modSp add mod ord">
        <pc:chgData name="伊健 杜" userId="e69aded81da48593" providerId="LiveId" clId="{531402EC-17DD-40C4-9069-9F80CDC93544}" dt="2022-09-08T07:16:56.061" v="188" actId="1076"/>
        <pc:sldMkLst>
          <pc:docMk/>
          <pc:sldMk cId="4184378258" sldId="554"/>
        </pc:sldMkLst>
        <pc:spChg chg="mod">
          <ac:chgData name="伊健 杜" userId="e69aded81da48593" providerId="LiveId" clId="{531402EC-17DD-40C4-9069-9F80CDC93544}" dt="2022-09-08T07:14:47.747" v="175" actId="1076"/>
          <ac:spMkLst>
            <pc:docMk/>
            <pc:sldMk cId="4184378258" sldId="554"/>
            <ac:spMk id="5" creationId="{514E68A6-00E8-67B6-857B-4E5D46C0B845}"/>
          </ac:spMkLst>
        </pc:spChg>
        <pc:picChg chg="del">
          <ac:chgData name="伊健 杜" userId="e69aded81da48593" providerId="LiveId" clId="{531402EC-17DD-40C4-9069-9F80CDC93544}" dt="2022-09-08T07:14:37.658" v="164" actId="478"/>
          <ac:picMkLst>
            <pc:docMk/>
            <pc:sldMk cId="4184378258" sldId="554"/>
            <ac:picMk id="3074" creationId="{631FFEF6-ACD5-6B57-1479-F03F1965C15F}"/>
          </ac:picMkLst>
        </pc:picChg>
        <pc:picChg chg="add del mod">
          <ac:chgData name="伊健 杜" userId="e69aded81da48593" providerId="LiveId" clId="{531402EC-17DD-40C4-9069-9F80CDC93544}" dt="2022-09-08T07:16:42.051" v="185" actId="478"/>
          <ac:picMkLst>
            <pc:docMk/>
            <pc:sldMk cId="4184378258" sldId="554"/>
            <ac:picMk id="4098" creationId="{76A5C036-5BFA-34D1-F302-AB13637E85A3}"/>
          </ac:picMkLst>
        </pc:picChg>
        <pc:picChg chg="add mod">
          <ac:chgData name="伊健 杜" userId="e69aded81da48593" providerId="LiveId" clId="{531402EC-17DD-40C4-9069-9F80CDC93544}" dt="2022-09-08T07:16:56.061" v="188" actId="1076"/>
          <ac:picMkLst>
            <pc:docMk/>
            <pc:sldMk cId="4184378258" sldId="554"/>
            <ac:picMk id="4100" creationId="{8D9B38D5-B4F6-549B-B641-9462D318D13E}"/>
          </ac:picMkLst>
        </pc:picChg>
      </pc:sldChg>
      <pc:sldChg chg="addSp delSp modSp add mod delAnim">
        <pc:chgData name="伊健 杜" userId="e69aded81da48593" providerId="LiveId" clId="{531402EC-17DD-40C4-9069-9F80CDC93544}" dt="2022-09-08T07:25:13.578" v="401" actId="1076"/>
        <pc:sldMkLst>
          <pc:docMk/>
          <pc:sldMk cId="1631623774" sldId="555"/>
        </pc:sldMkLst>
        <pc:spChg chg="add mod">
          <ac:chgData name="伊健 杜" userId="e69aded81da48593" providerId="LiveId" clId="{531402EC-17DD-40C4-9069-9F80CDC93544}" dt="2022-09-08T07:25:13.578" v="401" actId="1076"/>
          <ac:spMkLst>
            <pc:docMk/>
            <pc:sldMk cId="1631623774" sldId="555"/>
            <ac:spMk id="2" creationId="{D3AD4A55-4626-5BDE-FA65-7104DBAAF3B3}"/>
          </ac:spMkLst>
        </pc:spChg>
        <pc:spChg chg="del">
          <ac:chgData name="伊健 杜" userId="e69aded81da48593" providerId="LiveId" clId="{531402EC-17DD-40C4-9069-9F80CDC93544}" dt="2022-09-08T07:24:01.963" v="345" actId="478"/>
          <ac:spMkLst>
            <pc:docMk/>
            <pc:sldMk cId="1631623774" sldId="555"/>
            <ac:spMk id="3" creationId="{E470495F-EAEA-1501-3D53-46B4A3C06733}"/>
          </ac:spMkLst>
        </pc:spChg>
        <pc:spChg chg="add mod">
          <ac:chgData name="伊健 杜" userId="e69aded81da48593" providerId="LiveId" clId="{531402EC-17DD-40C4-9069-9F80CDC93544}" dt="2022-09-08T07:25:13.578" v="401" actId="1076"/>
          <ac:spMkLst>
            <pc:docMk/>
            <pc:sldMk cId="1631623774" sldId="555"/>
            <ac:spMk id="4" creationId="{7BBFD771-A15C-6688-9F11-5D1EEAA85FA5}"/>
          </ac:spMkLst>
        </pc:spChg>
        <pc:spChg chg="mod">
          <ac:chgData name="伊健 杜" userId="e69aded81da48593" providerId="LiveId" clId="{531402EC-17DD-40C4-9069-9F80CDC93544}" dt="2022-09-08T07:24:59.648" v="398" actId="1076"/>
          <ac:spMkLst>
            <pc:docMk/>
            <pc:sldMk cId="1631623774" sldId="555"/>
            <ac:spMk id="5" creationId="{00000000-0000-0000-0000-000000000000}"/>
          </ac:spMkLst>
        </pc:spChg>
        <pc:spChg chg="del">
          <ac:chgData name="伊健 杜" userId="e69aded81da48593" providerId="LiveId" clId="{531402EC-17DD-40C4-9069-9F80CDC93544}" dt="2022-09-08T07:23:58.532" v="343" actId="478"/>
          <ac:spMkLst>
            <pc:docMk/>
            <pc:sldMk cId="1631623774" sldId="555"/>
            <ac:spMk id="6" creationId="{7C25336C-5B01-674D-DAD9-8FD2D5CDF04E}"/>
          </ac:spMkLst>
        </pc:spChg>
        <pc:spChg chg="add mod">
          <ac:chgData name="伊健 杜" userId="e69aded81da48593" providerId="LiveId" clId="{531402EC-17DD-40C4-9069-9F80CDC93544}" dt="2022-09-08T07:25:13.578" v="401" actId="1076"/>
          <ac:spMkLst>
            <pc:docMk/>
            <pc:sldMk cId="1631623774" sldId="555"/>
            <ac:spMk id="7" creationId="{0DEE9C6B-369E-9FF3-EB9A-A6B969AC6B13}"/>
          </ac:spMkLst>
        </pc:spChg>
        <pc:spChg chg="del">
          <ac:chgData name="伊健 杜" userId="e69aded81da48593" providerId="LiveId" clId="{531402EC-17DD-40C4-9069-9F80CDC93544}" dt="2022-09-08T07:23:58.532" v="343" actId="478"/>
          <ac:spMkLst>
            <pc:docMk/>
            <pc:sldMk cId="1631623774" sldId="555"/>
            <ac:spMk id="8" creationId="{E6C5E7AC-DF1B-B00D-D413-A76ECD42709D}"/>
          </ac:spMkLst>
        </pc:spChg>
        <pc:spChg chg="del">
          <ac:chgData name="伊健 杜" userId="e69aded81da48593" providerId="LiveId" clId="{531402EC-17DD-40C4-9069-9F80CDC93544}" dt="2022-09-08T07:24:00.705" v="344" actId="478"/>
          <ac:spMkLst>
            <pc:docMk/>
            <pc:sldMk cId="1631623774" sldId="555"/>
            <ac:spMk id="9" creationId="{91019879-3B66-42A9-53E4-4542BBD9FED0}"/>
          </ac:spMkLst>
        </pc:spChg>
        <pc:spChg chg="del mod">
          <ac:chgData name="伊健 杜" userId="e69aded81da48593" providerId="LiveId" clId="{531402EC-17DD-40C4-9069-9F80CDC93544}" dt="2022-09-08T07:24:32.578" v="365" actId="478"/>
          <ac:spMkLst>
            <pc:docMk/>
            <pc:sldMk cId="1631623774" sldId="555"/>
            <ac:spMk id="10" creationId="{0A639568-419E-D611-E649-C0FAACA47EA4}"/>
          </ac:spMkLst>
        </pc:spChg>
        <pc:spChg chg="add mod">
          <ac:chgData name="伊健 杜" userId="e69aded81da48593" providerId="LiveId" clId="{531402EC-17DD-40C4-9069-9F80CDC93544}" dt="2022-09-08T07:25:13.578" v="401" actId="1076"/>
          <ac:spMkLst>
            <pc:docMk/>
            <pc:sldMk cId="1631623774" sldId="555"/>
            <ac:spMk id="11" creationId="{C3826E15-BB5D-F236-E3DF-6CB9A599E59B}"/>
          </ac:spMkLst>
        </pc:spChg>
        <pc:picChg chg="del">
          <ac:chgData name="伊健 杜" userId="e69aded81da48593" providerId="LiveId" clId="{531402EC-17DD-40C4-9069-9F80CDC93544}" dt="2022-09-08T07:23:58.532" v="343" actId="478"/>
          <ac:picMkLst>
            <pc:docMk/>
            <pc:sldMk cId="1631623774" sldId="555"/>
            <ac:picMk id="5122" creationId="{97A1F574-196B-11BE-D7A5-D53851C25EDA}"/>
          </ac:picMkLst>
        </pc:picChg>
        <pc:picChg chg="del">
          <ac:chgData name="伊健 杜" userId="e69aded81da48593" providerId="LiveId" clId="{531402EC-17DD-40C4-9069-9F80CDC93544}" dt="2022-09-08T07:23:58.532" v="343" actId="478"/>
          <ac:picMkLst>
            <pc:docMk/>
            <pc:sldMk cId="1631623774" sldId="555"/>
            <ac:picMk id="5124" creationId="{10CD34A0-4CDB-8BB4-9BED-A4270887ACC8}"/>
          </ac:picMkLst>
        </pc:picChg>
        <pc:picChg chg="add mod">
          <ac:chgData name="伊健 杜" userId="e69aded81da48593" providerId="LiveId" clId="{531402EC-17DD-40C4-9069-9F80CDC93544}" dt="2022-09-08T07:25:08.221" v="400" actId="1076"/>
          <ac:picMkLst>
            <pc:docMk/>
            <pc:sldMk cId="1631623774" sldId="555"/>
            <ac:picMk id="6146" creationId="{27D9342A-2075-9950-2352-AA5B4C8C3666}"/>
          </ac:picMkLst>
        </pc:picChg>
      </pc:sldChg>
      <pc:sldChg chg="addSp delSp modSp add mod">
        <pc:chgData name="伊健 杜" userId="e69aded81da48593" providerId="LiveId" clId="{531402EC-17DD-40C4-9069-9F80CDC93544}" dt="2022-09-09T07:13:51.832" v="1507" actId="1076"/>
        <pc:sldMkLst>
          <pc:docMk/>
          <pc:sldMk cId="4206941983" sldId="556"/>
        </pc:sldMkLst>
        <pc:spChg chg="add del">
          <ac:chgData name="伊健 杜" userId="e69aded81da48593" providerId="LiveId" clId="{531402EC-17DD-40C4-9069-9F80CDC93544}" dt="2022-09-09T07:13:45.958" v="1503"/>
          <ac:spMkLst>
            <pc:docMk/>
            <pc:sldMk cId="4206941983" sldId="556"/>
            <ac:spMk id="2" creationId="{64553B80-38F5-7CA2-93DC-4C2E08E0157C}"/>
          </ac:spMkLst>
        </pc:spChg>
        <pc:spChg chg="mod">
          <ac:chgData name="伊健 杜" userId="e69aded81da48593" providerId="LiveId" clId="{531402EC-17DD-40C4-9069-9F80CDC93544}" dt="2022-09-09T07:13:51.832" v="1507" actId="1076"/>
          <ac:spMkLst>
            <pc:docMk/>
            <pc:sldMk cId="4206941983" sldId="556"/>
            <ac:spMk id="5" creationId="{00000000-0000-0000-0000-000000000000}"/>
          </ac:spMkLst>
        </pc:spChg>
        <pc:picChg chg="del">
          <ac:chgData name="伊健 杜" userId="e69aded81da48593" providerId="LiveId" clId="{531402EC-17DD-40C4-9069-9F80CDC93544}" dt="2022-09-08T07:32:39.648" v="425" actId="478"/>
          <ac:picMkLst>
            <pc:docMk/>
            <pc:sldMk cId="4206941983" sldId="556"/>
            <ac:picMk id="1026" creationId="{EED01B3D-7101-BA00-0C73-6F6270FEACC4}"/>
          </ac:picMkLst>
        </pc:picChg>
        <pc:picChg chg="add mod">
          <ac:chgData name="伊健 杜" userId="e69aded81da48593" providerId="LiveId" clId="{531402EC-17DD-40C4-9069-9F80CDC93544}" dt="2022-09-08T07:34:34.098" v="427" actId="1076"/>
          <ac:picMkLst>
            <pc:docMk/>
            <pc:sldMk cId="4206941983" sldId="556"/>
            <ac:picMk id="7170" creationId="{214B4ED9-6AB4-5F38-D4DD-2139424B60BE}"/>
          </ac:picMkLst>
        </pc:picChg>
        <pc:picChg chg="add mod">
          <ac:chgData name="伊健 杜" userId="e69aded81da48593" providerId="LiveId" clId="{531402EC-17DD-40C4-9069-9F80CDC93544}" dt="2022-09-08T07:37:05.773" v="429" actId="1076"/>
          <ac:picMkLst>
            <pc:docMk/>
            <pc:sldMk cId="4206941983" sldId="556"/>
            <ac:picMk id="7172" creationId="{EA634D35-641B-C559-53D2-34DB516AA6F0}"/>
          </ac:picMkLst>
        </pc:picChg>
      </pc:sldChg>
      <pc:sldChg chg="addSp delSp modSp new mod">
        <pc:chgData name="伊健 杜" userId="e69aded81da48593" providerId="LiveId" clId="{531402EC-17DD-40C4-9069-9F80CDC93544}" dt="2022-09-08T08:32:26.473" v="684"/>
        <pc:sldMkLst>
          <pc:docMk/>
          <pc:sldMk cId="4280656927" sldId="557"/>
        </pc:sldMkLst>
        <pc:spChg chg="del">
          <ac:chgData name="伊健 杜" userId="e69aded81da48593" providerId="LiveId" clId="{531402EC-17DD-40C4-9069-9F80CDC93544}" dt="2022-09-08T07:37:25.395" v="432" actId="478"/>
          <ac:spMkLst>
            <pc:docMk/>
            <pc:sldMk cId="4280656927" sldId="557"/>
            <ac:spMk id="2" creationId="{2258694B-FB0C-680A-47B8-220803E4F79D}"/>
          </ac:spMkLst>
        </pc:spChg>
        <pc:spChg chg="del">
          <ac:chgData name="伊健 杜" userId="e69aded81da48593" providerId="LiveId" clId="{531402EC-17DD-40C4-9069-9F80CDC93544}" dt="2022-09-08T07:37:21.339" v="431" actId="478"/>
          <ac:spMkLst>
            <pc:docMk/>
            <pc:sldMk cId="4280656927" sldId="557"/>
            <ac:spMk id="3" creationId="{9492051C-4146-1B3A-5D03-87BDF4776B42}"/>
          </ac:spMkLst>
        </pc:spChg>
        <pc:picChg chg="add del mod">
          <ac:chgData name="伊健 杜" userId="e69aded81da48593" providerId="LiveId" clId="{531402EC-17DD-40C4-9069-9F80CDC93544}" dt="2022-09-08T08:29:59.644" v="683" actId="478"/>
          <ac:picMkLst>
            <pc:docMk/>
            <pc:sldMk cId="4280656927" sldId="557"/>
            <ac:picMk id="9218" creationId="{B4AE24C2-11CB-8883-1E4D-6054C4CEDC70}"/>
          </ac:picMkLst>
        </pc:picChg>
        <pc:picChg chg="add">
          <ac:chgData name="伊健 杜" userId="e69aded81da48593" providerId="LiveId" clId="{531402EC-17DD-40C4-9069-9F80CDC93544}" dt="2022-09-08T08:32:26.473" v="684"/>
          <ac:picMkLst>
            <pc:docMk/>
            <pc:sldMk cId="4280656927" sldId="557"/>
            <ac:picMk id="9220" creationId="{AC6574AC-3A44-30A0-BDE4-446E086CB4B3}"/>
          </ac:picMkLst>
        </pc:picChg>
      </pc:sldChg>
      <pc:sldChg chg="addSp add">
        <pc:chgData name="伊健 杜" userId="e69aded81da48593" providerId="LiveId" clId="{531402EC-17DD-40C4-9069-9F80CDC93544}" dt="2022-09-08T08:32:35.936" v="685"/>
        <pc:sldMkLst>
          <pc:docMk/>
          <pc:sldMk cId="622670879" sldId="558"/>
        </pc:sldMkLst>
        <pc:picChg chg="add">
          <ac:chgData name="伊健 杜" userId="e69aded81da48593" providerId="LiveId" clId="{531402EC-17DD-40C4-9069-9F80CDC93544}" dt="2022-09-08T08:32:35.936" v="685"/>
          <ac:picMkLst>
            <pc:docMk/>
            <pc:sldMk cId="622670879" sldId="558"/>
            <ac:picMk id="11266" creationId="{8749B257-80A7-6C2F-D3E3-BE188D21CD1B}"/>
          </ac:picMkLst>
        </pc:picChg>
      </pc:sldChg>
      <pc:sldChg chg="addSp delSp modSp add mod modAnim">
        <pc:chgData name="伊健 杜" userId="e69aded81da48593" providerId="LiveId" clId="{531402EC-17DD-40C4-9069-9F80CDC93544}" dt="2022-09-11T12:29:35.341" v="2350"/>
        <pc:sldMkLst>
          <pc:docMk/>
          <pc:sldMk cId="2864649712" sldId="559"/>
        </pc:sldMkLst>
        <pc:spChg chg="add del">
          <ac:chgData name="伊健 杜" userId="e69aded81da48593" providerId="LiveId" clId="{531402EC-17DD-40C4-9069-9F80CDC93544}" dt="2022-09-09T07:14:30.771" v="1518"/>
          <ac:spMkLst>
            <pc:docMk/>
            <pc:sldMk cId="2864649712" sldId="559"/>
            <ac:spMk id="2" creationId="{C3D9D6D1-A98E-D4C0-0699-0C75711767B9}"/>
          </ac:spMkLst>
        </pc:spChg>
        <pc:spChg chg="add del">
          <ac:chgData name="伊健 杜" userId="e69aded81da48593" providerId="LiveId" clId="{531402EC-17DD-40C4-9069-9F80CDC93544}" dt="2022-09-08T07:54:57.981" v="593" actId="478"/>
          <ac:spMkLst>
            <pc:docMk/>
            <pc:sldMk cId="2864649712" sldId="559"/>
            <ac:spMk id="4" creationId="{4590DCBE-4BA3-5562-D60B-1C151757519E}"/>
          </ac:spMkLst>
        </pc:spChg>
        <pc:spChg chg="add del">
          <ac:chgData name="伊健 杜" userId="e69aded81da48593" providerId="LiveId" clId="{531402EC-17DD-40C4-9069-9F80CDC93544}" dt="2022-09-09T07:14:45.900" v="1524"/>
          <ac:spMkLst>
            <pc:docMk/>
            <pc:sldMk cId="2864649712" sldId="559"/>
            <ac:spMk id="4" creationId="{96F08BDF-27F6-E7DF-B6E7-C1BB518DD81E}"/>
          </ac:spMkLst>
        </pc:spChg>
        <pc:spChg chg="mod">
          <ac:chgData name="伊健 杜" userId="e69aded81da48593" providerId="LiveId" clId="{531402EC-17DD-40C4-9069-9F80CDC93544}" dt="2022-09-11T12:29:35.341" v="2350"/>
          <ac:spMkLst>
            <pc:docMk/>
            <pc:sldMk cId="2864649712" sldId="559"/>
            <ac:spMk id="5" creationId="{00000000-0000-0000-0000-000000000000}"/>
          </ac:spMkLst>
        </pc:spChg>
        <pc:spChg chg="add del mod">
          <ac:chgData name="伊健 杜" userId="e69aded81da48593" providerId="LiveId" clId="{531402EC-17DD-40C4-9069-9F80CDC93544}" dt="2022-09-08T07:56:27.175" v="619" actId="478"/>
          <ac:spMkLst>
            <pc:docMk/>
            <pc:sldMk cId="2864649712" sldId="559"/>
            <ac:spMk id="8" creationId="{B6F62A83-D377-EADD-E0E1-BACBDE0D1885}"/>
          </ac:spMkLst>
        </pc:spChg>
        <pc:spChg chg="add del mod">
          <ac:chgData name="伊健 杜" userId="e69aded81da48593" providerId="LiveId" clId="{531402EC-17DD-40C4-9069-9F80CDC93544}" dt="2022-09-08T07:56:26.224" v="618" actId="478"/>
          <ac:spMkLst>
            <pc:docMk/>
            <pc:sldMk cId="2864649712" sldId="559"/>
            <ac:spMk id="9" creationId="{D0B9AA68-9A04-A142-4F57-A63AE3F4CC52}"/>
          </ac:spMkLst>
        </pc:spChg>
        <pc:spChg chg="add del mod">
          <ac:chgData name="伊健 杜" userId="e69aded81da48593" providerId="LiveId" clId="{531402EC-17DD-40C4-9069-9F80CDC93544}" dt="2022-09-08T07:56:25.620" v="617" actId="478"/>
          <ac:spMkLst>
            <pc:docMk/>
            <pc:sldMk cId="2864649712" sldId="559"/>
            <ac:spMk id="10" creationId="{97A7A241-D36D-C5AA-77F5-545B1891CAC2}"/>
          </ac:spMkLst>
        </pc:spChg>
        <pc:spChg chg="add mod">
          <ac:chgData name="伊健 杜" userId="e69aded81da48593" providerId="LiveId" clId="{531402EC-17DD-40C4-9069-9F80CDC93544}" dt="2022-09-09T07:14:46.996" v="1525"/>
          <ac:spMkLst>
            <pc:docMk/>
            <pc:sldMk cId="2864649712" sldId="559"/>
            <ac:spMk id="11" creationId="{520A2859-4FDB-4734-A773-67E87A8F1F45}"/>
          </ac:spMkLst>
        </pc:spChg>
        <pc:spChg chg="add mod">
          <ac:chgData name="伊健 杜" userId="e69aded81da48593" providerId="LiveId" clId="{531402EC-17DD-40C4-9069-9F80CDC93544}" dt="2022-09-09T07:14:49.248" v="1526" actId="1076"/>
          <ac:spMkLst>
            <pc:docMk/>
            <pc:sldMk cId="2864649712" sldId="559"/>
            <ac:spMk id="12" creationId="{6E376E3C-0CBC-EB31-15C6-D8406CF262E4}"/>
          </ac:spMkLst>
        </pc:spChg>
        <pc:spChg chg="add mod">
          <ac:chgData name="伊健 杜" userId="e69aded81da48593" providerId="LiveId" clId="{531402EC-17DD-40C4-9069-9F80CDC93544}" dt="2022-09-09T07:14:33.821" v="1520" actId="1076"/>
          <ac:spMkLst>
            <pc:docMk/>
            <pc:sldMk cId="2864649712" sldId="559"/>
            <ac:spMk id="13" creationId="{CA931882-57C2-0D88-D04C-7BE8839B6ACB}"/>
          </ac:spMkLst>
        </pc:spChg>
        <pc:picChg chg="add mod ord">
          <ac:chgData name="伊健 杜" userId="e69aded81da48593" providerId="LiveId" clId="{531402EC-17DD-40C4-9069-9F80CDC93544}" dt="2022-09-08T07:56:41.044" v="625" actId="1076"/>
          <ac:picMkLst>
            <pc:docMk/>
            <pc:sldMk cId="2864649712" sldId="559"/>
            <ac:picMk id="3" creationId="{47B5AE9B-8D29-3D7E-1FA0-F52BEF5B2438}"/>
          </ac:picMkLst>
        </pc:picChg>
        <pc:picChg chg="del">
          <ac:chgData name="伊健 杜" userId="e69aded81da48593" providerId="LiveId" clId="{531402EC-17DD-40C4-9069-9F80CDC93544}" dt="2022-09-08T07:52:40.337" v="586" actId="478"/>
          <ac:picMkLst>
            <pc:docMk/>
            <pc:sldMk cId="2864649712" sldId="559"/>
            <ac:picMk id="7170" creationId="{214B4ED9-6AB4-5F38-D4DD-2139424B60BE}"/>
          </ac:picMkLst>
        </pc:picChg>
        <pc:picChg chg="del">
          <ac:chgData name="伊健 杜" userId="e69aded81da48593" providerId="LiveId" clId="{531402EC-17DD-40C4-9069-9F80CDC93544}" dt="2022-09-08T07:52:41.485" v="587" actId="478"/>
          <ac:picMkLst>
            <pc:docMk/>
            <pc:sldMk cId="2864649712" sldId="559"/>
            <ac:picMk id="7172" creationId="{EA634D35-641B-C559-53D2-34DB516AA6F0}"/>
          </ac:picMkLst>
        </pc:picChg>
        <pc:cxnChg chg="add del mod">
          <ac:chgData name="伊健 杜" userId="e69aded81da48593" providerId="LiveId" clId="{531402EC-17DD-40C4-9069-9F80CDC93544}" dt="2022-09-08T07:55:25.928" v="596" actId="478"/>
          <ac:cxnSpMkLst>
            <pc:docMk/>
            <pc:sldMk cId="2864649712" sldId="559"/>
            <ac:cxnSpMk id="7" creationId="{2ED395CF-958E-F6C0-0AD6-30169E46793B}"/>
          </ac:cxnSpMkLst>
        </pc:cxnChg>
      </pc:sldChg>
      <pc:sldChg chg="addSp delSp new mod">
        <pc:chgData name="伊健 杜" userId="e69aded81da48593" providerId="LiveId" clId="{531402EC-17DD-40C4-9069-9F80CDC93544}" dt="2022-09-08T08:34:05.201" v="688"/>
        <pc:sldMkLst>
          <pc:docMk/>
          <pc:sldMk cId="1628338440" sldId="560"/>
        </pc:sldMkLst>
        <pc:spChg chg="del">
          <ac:chgData name="伊健 杜" userId="e69aded81da48593" providerId="LiveId" clId="{531402EC-17DD-40C4-9069-9F80CDC93544}" dt="2022-09-08T08:34:04.545" v="687" actId="478"/>
          <ac:spMkLst>
            <pc:docMk/>
            <pc:sldMk cId="1628338440" sldId="560"/>
            <ac:spMk id="2" creationId="{4AD62F28-2349-3BB4-FEF6-16F7022B7256}"/>
          </ac:spMkLst>
        </pc:spChg>
        <pc:spChg chg="del">
          <ac:chgData name="伊健 杜" userId="e69aded81da48593" providerId="LiveId" clId="{531402EC-17DD-40C4-9069-9F80CDC93544}" dt="2022-09-08T08:34:04.545" v="687" actId="478"/>
          <ac:spMkLst>
            <pc:docMk/>
            <pc:sldMk cId="1628338440" sldId="560"/>
            <ac:spMk id="3" creationId="{3789ACA8-C14E-7717-1CD4-F969C782B6EF}"/>
          </ac:spMkLst>
        </pc:spChg>
        <pc:picChg chg="add">
          <ac:chgData name="伊健 杜" userId="e69aded81da48593" providerId="LiveId" clId="{531402EC-17DD-40C4-9069-9F80CDC93544}" dt="2022-09-08T08:34:05.201" v="688"/>
          <ac:picMkLst>
            <pc:docMk/>
            <pc:sldMk cId="1628338440" sldId="560"/>
            <ac:picMk id="12290" creationId="{C032F622-918B-B960-8085-BB75537420CA}"/>
          </ac:picMkLst>
        </pc:picChg>
      </pc:sldChg>
      <pc:sldChg chg="addSp delSp new mod">
        <pc:chgData name="伊健 杜" userId="e69aded81da48593" providerId="LiveId" clId="{531402EC-17DD-40C4-9069-9F80CDC93544}" dt="2022-09-08T08:34:45.934" v="691"/>
        <pc:sldMkLst>
          <pc:docMk/>
          <pc:sldMk cId="3635318586" sldId="561"/>
        </pc:sldMkLst>
        <pc:spChg chg="del">
          <ac:chgData name="伊健 杜" userId="e69aded81da48593" providerId="LiveId" clId="{531402EC-17DD-40C4-9069-9F80CDC93544}" dt="2022-09-08T08:34:45.508" v="690" actId="478"/>
          <ac:spMkLst>
            <pc:docMk/>
            <pc:sldMk cId="3635318586" sldId="561"/>
            <ac:spMk id="2" creationId="{D9852BD2-E744-AEA4-5C86-D01657C2DD7C}"/>
          </ac:spMkLst>
        </pc:spChg>
        <pc:spChg chg="del">
          <ac:chgData name="伊健 杜" userId="e69aded81da48593" providerId="LiveId" clId="{531402EC-17DD-40C4-9069-9F80CDC93544}" dt="2022-09-08T08:34:45.508" v="690" actId="478"/>
          <ac:spMkLst>
            <pc:docMk/>
            <pc:sldMk cId="3635318586" sldId="561"/>
            <ac:spMk id="3" creationId="{3BF357A3-3F0B-C2D7-9285-29CDD39AA398}"/>
          </ac:spMkLst>
        </pc:spChg>
        <pc:picChg chg="add">
          <ac:chgData name="伊健 杜" userId="e69aded81da48593" providerId="LiveId" clId="{531402EC-17DD-40C4-9069-9F80CDC93544}" dt="2022-09-08T08:34:45.934" v="691"/>
          <ac:picMkLst>
            <pc:docMk/>
            <pc:sldMk cId="3635318586" sldId="561"/>
            <ac:picMk id="13314" creationId="{C1438686-C70E-0AB4-5EE3-795292081796}"/>
          </ac:picMkLst>
        </pc:picChg>
      </pc:sldChg>
      <pc:sldChg chg="addSp delSp modSp new mod">
        <pc:chgData name="伊健 杜" userId="e69aded81da48593" providerId="LiveId" clId="{531402EC-17DD-40C4-9069-9F80CDC93544}" dt="2022-09-08T08:35:21.570" v="698" actId="1076"/>
        <pc:sldMkLst>
          <pc:docMk/>
          <pc:sldMk cId="522429702" sldId="562"/>
        </pc:sldMkLst>
        <pc:spChg chg="del">
          <ac:chgData name="伊健 杜" userId="e69aded81da48593" providerId="LiveId" clId="{531402EC-17DD-40C4-9069-9F80CDC93544}" dt="2022-09-08T08:35:06.710" v="693" actId="478"/>
          <ac:spMkLst>
            <pc:docMk/>
            <pc:sldMk cId="522429702" sldId="562"/>
            <ac:spMk id="2" creationId="{22D84198-8B79-842F-DDB0-70EEA4388464}"/>
          </ac:spMkLst>
        </pc:spChg>
        <pc:spChg chg="del">
          <ac:chgData name="伊健 杜" userId="e69aded81da48593" providerId="LiveId" clId="{531402EC-17DD-40C4-9069-9F80CDC93544}" dt="2022-09-08T08:35:06.710" v="693" actId="478"/>
          <ac:spMkLst>
            <pc:docMk/>
            <pc:sldMk cId="522429702" sldId="562"/>
            <ac:spMk id="3" creationId="{CB3FAE61-1C2C-05DC-6B84-16CE3323A17D}"/>
          </ac:spMkLst>
        </pc:spChg>
        <pc:picChg chg="add del">
          <ac:chgData name="伊健 杜" userId="e69aded81da48593" providerId="LiveId" clId="{531402EC-17DD-40C4-9069-9F80CDC93544}" dt="2022-09-08T08:35:09.803" v="695" actId="478"/>
          <ac:picMkLst>
            <pc:docMk/>
            <pc:sldMk cId="522429702" sldId="562"/>
            <ac:picMk id="5" creationId="{E41A93B3-E41D-78AF-0922-5F92F2904F42}"/>
          </ac:picMkLst>
        </pc:picChg>
        <pc:picChg chg="add mod">
          <ac:chgData name="伊健 杜" userId="e69aded81da48593" providerId="LiveId" clId="{531402EC-17DD-40C4-9069-9F80CDC93544}" dt="2022-09-08T08:35:21.570" v="698" actId="1076"/>
          <ac:picMkLst>
            <pc:docMk/>
            <pc:sldMk cId="522429702" sldId="562"/>
            <ac:picMk id="14338" creationId="{5E8A03BD-CC02-1254-5F06-3E59C94300FA}"/>
          </ac:picMkLst>
        </pc:picChg>
      </pc:sldChg>
      <pc:sldChg chg="add del">
        <pc:chgData name="伊健 杜" userId="e69aded81da48593" providerId="LiveId" clId="{531402EC-17DD-40C4-9069-9F80CDC93544}" dt="2022-09-07T18:08:14.386" v="3" actId="47"/>
        <pc:sldMkLst>
          <pc:docMk/>
          <pc:sldMk cId="2985495157" sldId="563"/>
        </pc:sldMkLst>
      </pc:sldChg>
      <pc:sldChg chg="addSp delSp new mod">
        <pc:chgData name="伊健 杜" userId="e69aded81da48593" providerId="LiveId" clId="{531402EC-17DD-40C4-9069-9F80CDC93544}" dt="2022-09-08T08:35:35.916" v="701"/>
        <pc:sldMkLst>
          <pc:docMk/>
          <pc:sldMk cId="3856980748" sldId="563"/>
        </pc:sldMkLst>
        <pc:spChg chg="del">
          <ac:chgData name="伊健 杜" userId="e69aded81da48593" providerId="LiveId" clId="{531402EC-17DD-40C4-9069-9F80CDC93544}" dt="2022-09-08T08:35:35.232" v="700" actId="478"/>
          <ac:spMkLst>
            <pc:docMk/>
            <pc:sldMk cId="3856980748" sldId="563"/>
            <ac:spMk id="2" creationId="{C8B3CE72-5679-A15D-34A1-30CB1A6C0814}"/>
          </ac:spMkLst>
        </pc:spChg>
        <pc:spChg chg="del">
          <ac:chgData name="伊健 杜" userId="e69aded81da48593" providerId="LiveId" clId="{531402EC-17DD-40C4-9069-9F80CDC93544}" dt="2022-09-08T08:35:35.232" v="700" actId="478"/>
          <ac:spMkLst>
            <pc:docMk/>
            <pc:sldMk cId="3856980748" sldId="563"/>
            <ac:spMk id="3" creationId="{752EB6BE-EC7B-CB5F-5981-D57106CAE84B}"/>
          </ac:spMkLst>
        </pc:spChg>
        <pc:picChg chg="add">
          <ac:chgData name="伊健 杜" userId="e69aded81da48593" providerId="LiveId" clId="{531402EC-17DD-40C4-9069-9F80CDC93544}" dt="2022-09-08T08:35:35.916" v="701"/>
          <ac:picMkLst>
            <pc:docMk/>
            <pc:sldMk cId="3856980748" sldId="563"/>
            <ac:picMk id="15362" creationId="{9BD75212-1386-FA98-96FC-6EB39F5AD954}"/>
          </ac:picMkLst>
        </pc:picChg>
      </pc:sldChg>
      <pc:sldChg chg="addSp new ord">
        <pc:chgData name="伊健 杜" userId="e69aded81da48593" providerId="LiveId" clId="{531402EC-17DD-40C4-9069-9F80CDC93544}" dt="2022-09-08T08:36:18.177" v="705"/>
        <pc:sldMkLst>
          <pc:docMk/>
          <pc:sldMk cId="308552847" sldId="564"/>
        </pc:sldMkLst>
        <pc:picChg chg="add">
          <ac:chgData name="伊健 杜" userId="e69aded81da48593" providerId="LiveId" clId="{531402EC-17DD-40C4-9069-9F80CDC93544}" dt="2022-09-08T08:36:18.177" v="705"/>
          <ac:picMkLst>
            <pc:docMk/>
            <pc:sldMk cId="308552847" sldId="564"/>
            <ac:picMk id="16386" creationId="{2737EBB5-5E9B-36BF-B1FF-76EBBCEFE0D5}"/>
          </ac:picMkLst>
        </pc:picChg>
      </pc:sldChg>
      <pc:sldChg chg="addSp delSp modSp new mod">
        <pc:chgData name="伊健 杜" userId="e69aded81da48593" providerId="LiveId" clId="{531402EC-17DD-40C4-9069-9F80CDC93544}" dt="2022-09-08T09:52:42.479" v="872" actId="207"/>
        <pc:sldMkLst>
          <pc:docMk/>
          <pc:sldMk cId="2559525265" sldId="565"/>
        </pc:sldMkLst>
        <pc:spChg chg="mod">
          <ac:chgData name="伊健 杜" userId="e69aded81da48593" providerId="LiveId" clId="{531402EC-17DD-40C4-9069-9F80CDC93544}" dt="2022-09-08T09:52:33.708" v="869" actId="1076"/>
          <ac:spMkLst>
            <pc:docMk/>
            <pc:sldMk cId="2559525265" sldId="565"/>
            <ac:spMk id="2" creationId="{BA718AB1-3610-6368-CAE9-4EAD84E42E5D}"/>
          </ac:spMkLst>
        </pc:spChg>
        <pc:spChg chg="del">
          <ac:chgData name="伊健 杜" userId="e69aded81da48593" providerId="LiveId" clId="{531402EC-17DD-40C4-9069-9F80CDC93544}" dt="2022-09-08T08:41:27.661" v="707" actId="478"/>
          <ac:spMkLst>
            <pc:docMk/>
            <pc:sldMk cId="2559525265" sldId="565"/>
            <ac:spMk id="3" creationId="{60909F5C-223D-B29B-F958-7FCBCF513E22}"/>
          </ac:spMkLst>
        </pc:spChg>
        <pc:spChg chg="add mod">
          <ac:chgData name="伊健 杜" userId="e69aded81da48593" providerId="LiveId" clId="{531402EC-17DD-40C4-9069-9F80CDC93544}" dt="2022-09-08T09:52:42.479" v="872" actId="207"/>
          <ac:spMkLst>
            <pc:docMk/>
            <pc:sldMk cId="2559525265" sldId="565"/>
            <ac:spMk id="4" creationId="{AB10C4C4-8897-5FCF-88D7-880418BECCE3}"/>
          </ac:spMkLst>
        </pc:spChg>
        <pc:spChg chg="add mod">
          <ac:chgData name="伊健 杜" userId="e69aded81da48593" providerId="LiveId" clId="{531402EC-17DD-40C4-9069-9F80CDC93544}" dt="2022-09-08T09:52:18.064" v="865" actId="1076"/>
          <ac:spMkLst>
            <pc:docMk/>
            <pc:sldMk cId="2559525265" sldId="565"/>
            <ac:spMk id="6" creationId="{73A41983-5C20-2554-044C-D5C9197DFA43}"/>
          </ac:spMkLst>
        </pc:spChg>
        <pc:picChg chg="add mod">
          <ac:chgData name="伊健 杜" userId="e69aded81da48593" providerId="LiveId" clId="{531402EC-17DD-40C4-9069-9F80CDC93544}" dt="2022-09-08T09:52:18.064" v="865" actId="1076"/>
          <ac:picMkLst>
            <pc:docMk/>
            <pc:sldMk cId="2559525265" sldId="565"/>
            <ac:picMk id="5" creationId="{42D37DE6-9871-E3D8-0A61-6ABEAF54FA80}"/>
          </ac:picMkLst>
        </pc:picChg>
        <pc:picChg chg="add mod">
          <ac:chgData name="伊健 杜" userId="e69aded81da48593" providerId="LiveId" clId="{531402EC-17DD-40C4-9069-9F80CDC93544}" dt="2022-09-08T09:52:20.734" v="867" actId="1076"/>
          <ac:picMkLst>
            <pc:docMk/>
            <pc:sldMk cId="2559525265" sldId="565"/>
            <ac:picMk id="17410" creationId="{C1283C63-862B-9B6C-AAC8-DBF7EF61B351}"/>
          </ac:picMkLst>
        </pc:picChg>
      </pc:sldChg>
      <pc:sldChg chg="addSp delSp modSp add mod modAnim">
        <pc:chgData name="伊健 杜" userId="e69aded81da48593" providerId="LiveId" clId="{531402EC-17DD-40C4-9069-9F80CDC93544}" dt="2022-09-08T10:11:38.800" v="1175" actId="1076"/>
        <pc:sldMkLst>
          <pc:docMk/>
          <pc:sldMk cId="2215827503" sldId="566"/>
        </pc:sldMkLst>
        <pc:spChg chg="mod">
          <ac:chgData name="伊健 杜" userId="e69aded81da48593" providerId="LiveId" clId="{531402EC-17DD-40C4-9069-9F80CDC93544}" dt="2022-09-08T09:52:56.503" v="874" actId="1076"/>
          <ac:spMkLst>
            <pc:docMk/>
            <pc:sldMk cId="2215827503" sldId="566"/>
            <ac:spMk id="2" creationId="{BA718AB1-3610-6368-CAE9-4EAD84E42E5D}"/>
          </ac:spMkLst>
        </pc:spChg>
        <pc:spChg chg="add mod">
          <ac:chgData name="伊健 杜" userId="e69aded81da48593" providerId="LiveId" clId="{531402EC-17DD-40C4-9069-9F80CDC93544}" dt="2022-09-08T10:01:09.749" v="967" actId="14100"/>
          <ac:spMkLst>
            <pc:docMk/>
            <pc:sldMk cId="2215827503" sldId="566"/>
            <ac:spMk id="3" creationId="{4D819C13-4EB9-2F43-FF37-418B8046D6E0}"/>
          </ac:spMkLst>
        </pc:spChg>
        <pc:spChg chg="mod">
          <ac:chgData name="伊健 杜" userId="e69aded81da48593" providerId="LiveId" clId="{531402EC-17DD-40C4-9069-9F80CDC93544}" dt="2022-09-08T10:05:36.633" v="1085" actId="1076"/>
          <ac:spMkLst>
            <pc:docMk/>
            <pc:sldMk cId="2215827503" sldId="566"/>
            <ac:spMk id="4" creationId="{AB10C4C4-8897-5FCF-88D7-880418BECCE3}"/>
          </ac:spMkLst>
        </pc:spChg>
        <pc:spChg chg="mod">
          <ac:chgData name="伊健 杜" userId="e69aded81da48593" providerId="LiveId" clId="{531402EC-17DD-40C4-9069-9F80CDC93544}" dt="2022-09-08T09:55:05.338" v="935" actId="1076"/>
          <ac:spMkLst>
            <pc:docMk/>
            <pc:sldMk cId="2215827503" sldId="566"/>
            <ac:spMk id="6" creationId="{73A41983-5C20-2554-044C-D5C9197DFA43}"/>
          </ac:spMkLst>
        </pc:spChg>
        <pc:spChg chg="add mod">
          <ac:chgData name="伊健 杜" userId="e69aded81da48593" providerId="LiveId" clId="{531402EC-17DD-40C4-9069-9F80CDC93544}" dt="2022-09-08T09:55:16.652" v="939" actId="1076"/>
          <ac:spMkLst>
            <pc:docMk/>
            <pc:sldMk cId="2215827503" sldId="566"/>
            <ac:spMk id="9" creationId="{3654AB39-B246-5E96-6FCB-A2FE037102F2}"/>
          </ac:spMkLst>
        </pc:spChg>
        <pc:spChg chg="add mod">
          <ac:chgData name="伊健 杜" userId="e69aded81da48593" providerId="LiveId" clId="{531402EC-17DD-40C4-9069-9F80CDC93544}" dt="2022-09-08T10:11:36.194" v="1174" actId="1076"/>
          <ac:spMkLst>
            <pc:docMk/>
            <pc:sldMk cId="2215827503" sldId="566"/>
            <ac:spMk id="10" creationId="{21A3E9DA-A477-9FA4-A30F-DEBCC8EBE84F}"/>
          </ac:spMkLst>
        </pc:spChg>
        <pc:spChg chg="add del mod">
          <ac:chgData name="伊健 杜" userId="e69aded81da48593" providerId="LiveId" clId="{531402EC-17DD-40C4-9069-9F80CDC93544}" dt="2022-09-08T09:54:39.804" v="924" actId="478"/>
          <ac:spMkLst>
            <pc:docMk/>
            <pc:sldMk cId="2215827503" sldId="566"/>
            <ac:spMk id="11" creationId="{07A8B456-B2BC-6E10-E469-45B594371B6B}"/>
          </ac:spMkLst>
        </pc:spChg>
        <pc:spChg chg="add mod">
          <ac:chgData name="伊健 杜" userId="e69aded81da48593" providerId="LiveId" clId="{531402EC-17DD-40C4-9069-9F80CDC93544}" dt="2022-09-08T10:11:38.800" v="1175" actId="1076"/>
          <ac:spMkLst>
            <pc:docMk/>
            <pc:sldMk cId="2215827503" sldId="566"/>
            <ac:spMk id="12" creationId="{8F6E4C8E-4B45-A6F1-8781-3C67747D438A}"/>
          </ac:spMkLst>
        </pc:spChg>
        <pc:spChg chg="add mod">
          <ac:chgData name="伊健 杜" userId="e69aded81da48593" providerId="LiveId" clId="{531402EC-17DD-40C4-9069-9F80CDC93544}" dt="2022-09-08T10:06:07.891" v="1092" actId="1076"/>
          <ac:spMkLst>
            <pc:docMk/>
            <pc:sldMk cId="2215827503" sldId="566"/>
            <ac:spMk id="14" creationId="{88B866BC-87FC-9AC4-527A-9A37A35D2E0E}"/>
          </ac:spMkLst>
        </pc:spChg>
        <pc:picChg chg="del">
          <ac:chgData name="伊健 杜" userId="e69aded81da48593" providerId="LiveId" clId="{531402EC-17DD-40C4-9069-9F80CDC93544}" dt="2022-09-08T09:53:04.189" v="878" actId="478"/>
          <ac:picMkLst>
            <pc:docMk/>
            <pc:sldMk cId="2215827503" sldId="566"/>
            <ac:picMk id="5" creationId="{42D37DE6-9871-E3D8-0A61-6ABEAF54FA80}"/>
          </ac:picMkLst>
        </pc:picChg>
        <pc:picChg chg="mod">
          <ac:chgData name="伊健 杜" userId="e69aded81da48593" providerId="LiveId" clId="{531402EC-17DD-40C4-9069-9F80CDC93544}" dt="2022-09-08T09:55:08.156" v="936" actId="1076"/>
          <ac:picMkLst>
            <pc:docMk/>
            <pc:sldMk cId="2215827503" sldId="566"/>
            <ac:picMk id="17410" creationId="{C1283C63-862B-9B6C-AAC8-DBF7EF61B351}"/>
          </ac:picMkLst>
        </pc:picChg>
        <pc:picChg chg="add mod">
          <ac:chgData name="伊健 杜" userId="e69aded81da48593" providerId="LiveId" clId="{531402EC-17DD-40C4-9069-9F80CDC93544}" dt="2022-09-08T10:01:13.970" v="969" actId="1076"/>
          <ac:picMkLst>
            <pc:docMk/>
            <pc:sldMk cId="2215827503" sldId="566"/>
            <ac:picMk id="18434" creationId="{C93749E3-300C-AD9B-4EBE-54DE1F1D4012}"/>
          </ac:picMkLst>
        </pc:picChg>
        <pc:picChg chg="add mod">
          <ac:chgData name="伊健 杜" userId="e69aded81da48593" providerId="LiveId" clId="{531402EC-17DD-40C4-9069-9F80CDC93544}" dt="2022-09-08T10:01:15.033" v="970" actId="1076"/>
          <ac:picMkLst>
            <pc:docMk/>
            <pc:sldMk cId="2215827503" sldId="566"/>
            <ac:picMk id="18436" creationId="{ED6B9866-D400-4823-0823-2A54A06F4283}"/>
          </ac:picMkLst>
        </pc:picChg>
        <pc:picChg chg="add mod">
          <ac:chgData name="伊健 杜" userId="e69aded81da48593" providerId="LiveId" clId="{531402EC-17DD-40C4-9069-9F80CDC93544}" dt="2022-09-08T10:01:16.785" v="972" actId="1076"/>
          <ac:picMkLst>
            <pc:docMk/>
            <pc:sldMk cId="2215827503" sldId="566"/>
            <ac:picMk id="18438" creationId="{B1CAF510-0B4A-9097-D9B7-E52D36820EE4}"/>
          </ac:picMkLst>
        </pc:picChg>
        <pc:picChg chg="add mod">
          <ac:chgData name="伊健 杜" userId="e69aded81da48593" providerId="LiveId" clId="{531402EC-17DD-40C4-9069-9F80CDC93544}" dt="2022-09-08T10:01:17.681" v="973" actId="1076"/>
          <ac:picMkLst>
            <pc:docMk/>
            <pc:sldMk cId="2215827503" sldId="566"/>
            <ac:picMk id="18440" creationId="{31D3A249-920E-2F54-2A52-17AF31D55960}"/>
          </ac:picMkLst>
        </pc:picChg>
        <pc:picChg chg="add mod">
          <ac:chgData name="伊健 杜" userId="e69aded81da48593" providerId="LiveId" clId="{531402EC-17DD-40C4-9069-9F80CDC93544}" dt="2022-09-08T10:01:15.947" v="971" actId="1076"/>
          <ac:picMkLst>
            <pc:docMk/>
            <pc:sldMk cId="2215827503" sldId="566"/>
            <ac:picMk id="18442" creationId="{050E079B-5FFA-5378-1241-0ED29348985B}"/>
          </ac:picMkLst>
        </pc:picChg>
        <pc:cxnChg chg="add mod">
          <ac:chgData name="伊健 杜" userId="e69aded81da48593" providerId="LiveId" clId="{531402EC-17DD-40C4-9069-9F80CDC93544}" dt="2022-09-08T10:01:12.137" v="968" actId="14100"/>
          <ac:cxnSpMkLst>
            <pc:docMk/>
            <pc:sldMk cId="2215827503" sldId="566"/>
            <ac:cxnSpMk id="8" creationId="{9B7C2E7A-7C48-2388-E8EE-74F24A697416}"/>
          </ac:cxnSpMkLst>
        </pc:cxnChg>
      </pc:sldChg>
      <pc:sldChg chg="add del">
        <pc:chgData name="伊健 杜" userId="e69aded81da48593" providerId="LiveId" clId="{531402EC-17DD-40C4-9069-9F80CDC93544}" dt="2022-09-07T18:08:14.386" v="3" actId="47"/>
        <pc:sldMkLst>
          <pc:docMk/>
          <pc:sldMk cId="1434059187" sldId="567"/>
        </pc:sldMkLst>
      </pc:sldChg>
      <pc:sldChg chg="addSp modSp add mod modAnim">
        <pc:chgData name="伊健 杜" userId="e69aded81da48593" providerId="LiveId" clId="{531402EC-17DD-40C4-9069-9F80CDC93544}" dt="2022-09-08T10:11:22.110" v="1171" actId="1076"/>
        <pc:sldMkLst>
          <pc:docMk/>
          <pc:sldMk cId="1528000990" sldId="567"/>
        </pc:sldMkLst>
        <pc:spChg chg="mod">
          <ac:chgData name="伊健 杜" userId="e69aded81da48593" providerId="LiveId" clId="{531402EC-17DD-40C4-9069-9F80CDC93544}" dt="2022-09-08T10:02:36.157" v="1013" actId="14100"/>
          <ac:spMkLst>
            <pc:docMk/>
            <pc:sldMk cId="1528000990" sldId="567"/>
            <ac:spMk id="3" creationId="{4D819C13-4EB9-2F43-FF37-418B8046D6E0}"/>
          </ac:spMkLst>
        </pc:spChg>
        <pc:spChg chg="mod">
          <ac:chgData name="伊健 杜" userId="e69aded81da48593" providerId="LiveId" clId="{531402EC-17DD-40C4-9069-9F80CDC93544}" dt="2022-09-08T10:07:11.001" v="1111" actId="1076"/>
          <ac:spMkLst>
            <pc:docMk/>
            <pc:sldMk cId="1528000990" sldId="567"/>
            <ac:spMk id="4" creationId="{AB10C4C4-8897-5FCF-88D7-880418BECCE3}"/>
          </ac:spMkLst>
        </pc:spChg>
        <pc:spChg chg="mod">
          <ac:chgData name="伊健 杜" userId="e69aded81da48593" providerId="LiveId" clId="{531402EC-17DD-40C4-9069-9F80CDC93544}" dt="2022-09-08T10:02:38.707" v="1014" actId="1076"/>
          <ac:spMkLst>
            <pc:docMk/>
            <pc:sldMk cId="1528000990" sldId="567"/>
            <ac:spMk id="6" creationId="{73A41983-5C20-2554-044C-D5C9197DFA43}"/>
          </ac:spMkLst>
        </pc:spChg>
        <pc:spChg chg="add mod">
          <ac:chgData name="伊健 杜" userId="e69aded81da48593" providerId="LiveId" clId="{531402EC-17DD-40C4-9069-9F80CDC93544}" dt="2022-09-08T10:07:05.130" v="1110" actId="20577"/>
          <ac:spMkLst>
            <pc:docMk/>
            <pc:sldMk cId="1528000990" sldId="567"/>
            <ac:spMk id="7" creationId="{E7A5BD1F-E845-0523-5946-A696A3F17A80}"/>
          </ac:spMkLst>
        </pc:spChg>
        <pc:spChg chg="mod">
          <ac:chgData name="伊健 杜" userId="e69aded81da48593" providerId="LiveId" clId="{531402EC-17DD-40C4-9069-9F80CDC93544}" dt="2022-09-08T10:02:27.747" v="1008" actId="1076"/>
          <ac:spMkLst>
            <pc:docMk/>
            <pc:sldMk cId="1528000990" sldId="567"/>
            <ac:spMk id="9" creationId="{3654AB39-B246-5E96-6FCB-A2FE037102F2}"/>
          </ac:spMkLst>
        </pc:spChg>
        <pc:spChg chg="mod">
          <ac:chgData name="伊健 杜" userId="e69aded81da48593" providerId="LiveId" clId="{531402EC-17DD-40C4-9069-9F80CDC93544}" dt="2022-09-08T10:11:19.420" v="1170" actId="1076"/>
          <ac:spMkLst>
            <pc:docMk/>
            <pc:sldMk cId="1528000990" sldId="567"/>
            <ac:spMk id="10" creationId="{21A3E9DA-A477-9FA4-A30F-DEBCC8EBE84F}"/>
          </ac:spMkLst>
        </pc:spChg>
        <pc:spChg chg="mod">
          <ac:chgData name="伊健 杜" userId="e69aded81da48593" providerId="LiveId" clId="{531402EC-17DD-40C4-9069-9F80CDC93544}" dt="2022-09-08T10:11:22.110" v="1171" actId="1076"/>
          <ac:spMkLst>
            <pc:docMk/>
            <pc:sldMk cId="1528000990" sldId="567"/>
            <ac:spMk id="12" creationId="{8F6E4C8E-4B45-A6F1-8781-3C67747D438A}"/>
          </ac:spMkLst>
        </pc:spChg>
        <pc:picChg chg="mod">
          <ac:chgData name="伊健 杜" userId="e69aded81da48593" providerId="LiveId" clId="{531402EC-17DD-40C4-9069-9F80CDC93544}" dt="2022-09-08T10:01:48.308" v="982" actId="1076"/>
          <ac:picMkLst>
            <pc:docMk/>
            <pc:sldMk cId="1528000990" sldId="567"/>
            <ac:picMk id="17410" creationId="{C1283C63-862B-9B6C-AAC8-DBF7EF61B351}"/>
          </ac:picMkLst>
        </pc:picChg>
        <pc:picChg chg="mod">
          <ac:chgData name="伊健 杜" userId="e69aded81da48593" providerId="LiveId" clId="{531402EC-17DD-40C4-9069-9F80CDC93544}" dt="2022-09-08T10:02:28.491" v="1009" actId="1076"/>
          <ac:picMkLst>
            <pc:docMk/>
            <pc:sldMk cId="1528000990" sldId="567"/>
            <ac:picMk id="18434" creationId="{C93749E3-300C-AD9B-4EBE-54DE1F1D4012}"/>
          </ac:picMkLst>
        </pc:picChg>
        <pc:picChg chg="mod">
          <ac:chgData name="伊健 杜" userId="e69aded81da48593" providerId="LiveId" clId="{531402EC-17DD-40C4-9069-9F80CDC93544}" dt="2022-09-08T10:02:03.167" v="989" actId="1076"/>
          <ac:picMkLst>
            <pc:docMk/>
            <pc:sldMk cId="1528000990" sldId="567"/>
            <ac:picMk id="18436" creationId="{ED6B9866-D400-4823-0823-2A54A06F4283}"/>
          </ac:picMkLst>
        </pc:picChg>
        <pc:cxnChg chg="mod">
          <ac:chgData name="伊健 杜" userId="e69aded81da48593" providerId="LiveId" clId="{531402EC-17DD-40C4-9069-9F80CDC93544}" dt="2022-09-08T10:01:44.163" v="980" actId="14100"/>
          <ac:cxnSpMkLst>
            <pc:docMk/>
            <pc:sldMk cId="1528000990" sldId="567"/>
            <ac:cxnSpMk id="8" creationId="{9B7C2E7A-7C48-2388-E8EE-74F24A697416}"/>
          </ac:cxnSpMkLst>
        </pc:cxnChg>
      </pc:sldChg>
      <pc:sldChg chg="add del">
        <pc:chgData name="伊健 杜" userId="e69aded81da48593" providerId="LiveId" clId="{531402EC-17DD-40C4-9069-9F80CDC93544}" dt="2022-09-07T18:08:14.386" v="3" actId="47"/>
        <pc:sldMkLst>
          <pc:docMk/>
          <pc:sldMk cId="1067000475" sldId="568"/>
        </pc:sldMkLst>
      </pc:sldChg>
      <pc:sldChg chg="addSp modSp add mod modAnim">
        <pc:chgData name="伊健 杜" userId="e69aded81da48593" providerId="LiveId" clId="{531402EC-17DD-40C4-9069-9F80CDC93544}" dt="2022-09-08T10:11:29.636" v="1173" actId="1076"/>
        <pc:sldMkLst>
          <pc:docMk/>
          <pc:sldMk cId="2523345187" sldId="568"/>
        </pc:sldMkLst>
        <pc:spChg chg="mod">
          <ac:chgData name="伊健 杜" userId="e69aded81da48593" providerId="LiveId" clId="{531402EC-17DD-40C4-9069-9F80CDC93544}" dt="2022-09-08T10:03:50.458" v="1037" actId="1076"/>
          <ac:spMkLst>
            <pc:docMk/>
            <pc:sldMk cId="2523345187" sldId="568"/>
            <ac:spMk id="3" creationId="{4D819C13-4EB9-2F43-FF37-418B8046D6E0}"/>
          </ac:spMkLst>
        </pc:spChg>
        <pc:spChg chg="mod">
          <ac:chgData name="伊健 杜" userId="e69aded81da48593" providerId="LiveId" clId="{531402EC-17DD-40C4-9069-9F80CDC93544}" dt="2022-09-08T10:07:58.104" v="1123" actId="20577"/>
          <ac:spMkLst>
            <pc:docMk/>
            <pc:sldMk cId="2523345187" sldId="568"/>
            <ac:spMk id="4" creationId="{AB10C4C4-8897-5FCF-88D7-880418BECCE3}"/>
          </ac:spMkLst>
        </pc:spChg>
        <pc:spChg chg="add mod">
          <ac:chgData name="伊健 杜" userId="e69aded81da48593" providerId="LiveId" clId="{531402EC-17DD-40C4-9069-9F80CDC93544}" dt="2022-09-08T10:08:38.333" v="1163" actId="1076"/>
          <ac:spMkLst>
            <pc:docMk/>
            <pc:sldMk cId="2523345187" sldId="568"/>
            <ac:spMk id="5" creationId="{531D2625-AB90-3F9F-904F-9F4734395CAB}"/>
          </ac:spMkLst>
        </pc:spChg>
        <pc:spChg chg="mod">
          <ac:chgData name="伊健 杜" userId="e69aded81da48593" providerId="LiveId" clId="{531402EC-17DD-40C4-9069-9F80CDC93544}" dt="2022-09-08T10:05:11.959" v="1075" actId="1076"/>
          <ac:spMkLst>
            <pc:docMk/>
            <pc:sldMk cId="2523345187" sldId="568"/>
            <ac:spMk id="6" creationId="{73A41983-5C20-2554-044C-D5C9197DFA43}"/>
          </ac:spMkLst>
        </pc:spChg>
        <pc:spChg chg="mod">
          <ac:chgData name="伊健 杜" userId="e69aded81da48593" providerId="LiveId" clId="{531402EC-17DD-40C4-9069-9F80CDC93544}" dt="2022-09-08T10:04:14.736" v="1066" actId="20577"/>
          <ac:spMkLst>
            <pc:docMk/>
            <pc:sldMk cId="2523345187" sldId="568"/>
            <ac:spMk id="9" creationId="{3654AB39-B246-5E96-6FCB-A2FE037102F2}"/>
          </ac:spMkLst>
        </pc:spChg>
        <pc:spChg chg="mod">
          <ac:chgData name="伊健 杜" userId="e69aded81da48593" providerId="LiveId" clId="{531402EC-17DD-40C4-9069-9F80CDC93544}" dt="2022-09-08T10:11:26.030" v="1172" actId="1076"/>
          <ac:spMkLst>
            <pc:docMk/>
            <pc:sldMk cId="2523345187" sldId="568"/>
            <ac:spMk id="10" creationId="{21A3E9DA-A477-9FA4-A30F-DEBCC8EBE84F}"/>
          </ac:spMkLst>
        </pc:spChg>
        <pc:spChg chg="mod">
          <ac:chgData name="伊健 杜" userId="e69aded81da48593" providerId="LiveId" clId="{531402EC-17DD-40C4-9069-9F80CDC93544}" dt="2022-09-08T10:11:29.636" v="1173" actId="1076"/>
          <ac:spMkLst>
            <pc:docMk/>
            <pc:sldMk cId="2523345187" sldId="568"/>
            <ac:spMk id="12" creationId="{8F6E4C8E-4B45-A6F1-8781-3C67747D438A}"/>
          </ac:spMkLst>
        </pc:spChg>
        <pc:picChg chg="mod">
          <ac:chgData name="伊健 杜" userId="e69aded81da48593" providerId="LiveId" clId="{531402EC-17DD-40C4-9069-9F80CDC93544}" dt="2022-09-08T10:03:36.005" v="1032" actId="1076"/>
          <ac:picMkLst>
            <pc:docMk/>
            <pc:sldMk cId="2523345187" sldId="568"/>
            <ac:picMk id="18434" creationId="{C93749E3-300C-AD9B-4EBE-54DE1F1D4012}"/>
          </ac:picMkLst>
        </pc:picChg>
        <pc:picChg chg="mod">
          <ac:chgData name="伊健 杜" userId="e69aded81da48593" providerId="LiveId" clId="{531402EC-17DD-40C4-9069-9F80CDC93544}" dt="2022-09-08T10:03:42.041" v="1035" actId="1076"/>
          <ac:picMkLst>
            <pc:docMk/>
            <pc:sldMk cId="2523345187" sldId="568"/>
            <ac:picMk id="18436" creationId="{ED6B9866-D400-4823-0823-2A54A06F4283}"/>
          </ac:picMkLst>
        </pc:picChg>
        <pc:cxnChg chg="mod">
          <ac:chgData name="伊健 杜" userId="e69aded81da48593" providerId="LiveId" clId="{531402EC-17DD-40C4-9069-9F80CDC93544}" dt="2022-09-08T10:03:44.783" v="1036" actId="1076"/>
          <ac:cxnSpMkLst>
            <pc:docMk/>
            <pc:sldMk cId="2523345187" sldId="568"/>
            <ac:cxnSpMk id="8" creationId="{9B7C2E7A-7C48-2388-E8EE-74F24A697416}"/>
          </ac:cxnSpMkLst>
        </pc:cxnChg>
      </pc:sldChg>
      <pc:sldChg chg="addSp delSp modSp add mod">
        <pc:chgData name="伊健 杜" userId="e69aded81da48593" providerId="LiveId" clId="{531402EC-17DD-40C4-9069-9F80CDC93544}" dt="2022-09-08T11:05:16.583" v="1319" actId="1076"/>
        <pc:sldMkLst>
          <pc:docMk/>
          <pc:sldMk cId="1556728297" sldId="569"/>
        </pc:sldMkLst>
        <pc:spChg chg="mod">
          <ac:chgData name="伊健 杜" userId="e69aded81da48593" providerId="LiveId" clId="{531402EC-17DD-40C4-9069-9F80CDC93544}" dt="2022-09-08T11:05:16.583" v="1319" actId="1076"/>
          <ac:spMkLst>
            <pc:docMk/>
            <pc:sldMk cId="1556728297" sldId="569"/>
            <ac:spMk id="2" creationId="{BA718AB1-3610-6368-CAE9-4EAD84E42E5D}"/>
          </ac:spMkLst>
        </pc:spChg>
        <pc:spChg chg="mod">
          <ac:chgData name="伊健 杜" userId="e69aded81da48593" providerId="LiveId" clId="{531402EC-17DD-40C4-9069-9F80CDC93544}" dt="2022-09-08T11:03:20.299" v="1237" actId="14100"/>
          <ac:spMkLst>
            <pc:docMk/>
            <pc:sldMk cId="1556728297" sldId="569"/>
            <ac:spMk id="3" creationId="{4D819C13-4EB9-2F43-FF37-418B8046D6E0}"/>
          </ac:spMkLst>
        </pc:spChg>
        <pc:spChg chg="mod">
          <ac:chgData name="伊健 杜" userId="e69aded81da48593" providerId="LiveId" clId="{531402EC-17DD-40C4-9069-9F80CDC93544}" dt="2022-09-08T11:04:08.291" v="1283" actId="27636"/>
          <ac:spMkLst>
            <pc:docMk/>
            <pc:sldMk cId="1556728297" sldId="569"/>
            <ac:spMk id="4" creationId="{AB10C4C4-8897-5FCF-88D7-880418BECCE3}"/>
          </ac:spMkLst>
        </pc:spChg>
        <pc:spChg chg="mod">
          <ac:chgData name="伊健 杜" userId="e69aded81da48593" providerId="LiveId" clId="{531402EC-17DD-40C4-9069-9F80CDC93544}" dt="2022-09-08T11:05:11.425" v="1318" actId="1076"/>
          <ac:spMkLst>
            <pc:docMk/>
            <pc:sldMk cId="1556728297" sldId="569"/>
            <ac:spMk id="5" creationId="{531D2625-AB90-3F9F-904F-9F4734395CAB}"/>
          </ac:spMkLst>
        </pc:spChg>
        <pc:spChg chg="del">
          <ac:chgData name="伊健 杜" userId="e69aded81da48593" providerId="LiveId" clId="{531402EC-17DD-40C4-9069-9F80CDC93544}" dt="2022-09-08T11:02:42.743" v="1215" actId="478"/>
          <ac:spMkLst>
            <pc:docMk/>
            <pc:sldMk cId="1556728297" sldId="569"/>
            <ac:spMk id="6" creationId="{73A41983-5C20-2554-044C-D5C9197DFA43}"/>
          </ac:spMkLst>
        </pc:spChg>
        <pc:spChg chg="add mod">
          <ac:chgData name="伊健 杜" userId="e69aded81da48593" providerId="LiveId" clId="{531402EC-17DD-40C4-9069-9F80CDC93544}" dt="2022-09-08T11:03:23.578" v="1239" actId="14100"/>
          <ac:spMkLst>
            <pc:docMk/>
            <pc:sldMk cId="1556728297" sldId="569"/>
            <ac:spMk id="7" creationId="{5A7FE8D5-5985-1903-58A0-DF109626992A}"/>
          </ac:spMkLst>
        </pc:spChg>
        <pc:spChg chg="mod">
          <ac:chgData name="伊健 杜" userId="e69aded81da48593" providerId="LiveId" clId="{531402EC-17DD-40C4-9069-9F80CDC93544}" dt="2022-09-08T11:03:40.634" v="1253" actId="207"/>
          <ac:spMkLst>
            <pc:docMk/>
            <pc:sldMk cId="1556728297" sldId="569"/>
            <ac:spMk id="9" creationId="{3654AB39-B246-5E96-6FCB-A2FE037102F2}"/>
          </ac:spMkLst>
        </pc:spChg>
        <pc:spChg chg="mod">
          <ac:chgData name="伊健 杜" userId="e69aded81da48593" providerId="LiveId" clId="{531402EC-17DD-40C4-9069-9F80CDC93544}" dt="2022-09-08T11:02:10.497" v="1203" actId="1076"/>
          <ac:spMkLst>
            <pc:docMk/>
            <pc:sldMk cId="1556728297" sldId="569"/>
            <ac:spMk id="10" creationId="{21A3E9DA-A477-9FA4-A30F-DEBCC8EBE84F}"/>
          </ac:spMkLst>
        </pc:spChg>
        <pc:spChg chg="add mod">
          <ac:chgData name="伊健 杜" userId="e69aded81da48593" providerId="LiveId" clId="{531402EC-17DD-40C4-9069-9F80CDC93544}" dt="2022-09-08T11:03:59.192" v="1274" actId="207"/>
          <ac:spMkLst>
            <pc:docMk/>
            <pc:sldMk cId="1556728297" sldId="569"/>
            <ac:spMk id="11" creationId="{D4463B7B-D680-51AA-6C18-23775CD6D2B4}"/>
          </ac:spMkLst>
        </pc:spChg>
        <pc:spChg chg="mod">
          <ac:chgData name="伊健 杜" userId="e69aded81da48593" providerId="LiveId" clId="{531402EC-17DD-40C4-9069-9F80CDC93544}" dt="2022-09-08T11:03:12.533" v="1232" actId="1076"/>
          <ac:spMkLst>
            <pc:docMk/>
            <pc:sldMk cId="1556728297" sldId="569"/>
            <ac:spMk id="12" creationId="{8F6E4C8E-4B45-A6F1-8781-3C67747D438A}"/>
          </ac:spMkLst>
        </pc:spChg>
        <pc:spChg chg="add mod">
          <ac:chgData name="伊健 杜" userId="e69aded81da48593" providerId="LiveId" clId="{531402EC-17DD-40C4-9069-9F80CDC93544}" dt="2022-09-08T11:04:33.927" v="1288" actId="14100"/>
          <ac:spMkLst>
            <pc:docMk/>
            <pc:sldMk cId="1556728297" sldId="569"/>
            <ac:spMk id="13" creationId="{A5E090CF-78E3-E735-7053-0FD18F1BCE93}"/>
          </ac:spMkLst>
        </pc:spChg>
        <pc:picChg chg="del mod">
          <ac:chgData name="伊健 杜" userId="e69aded81da48593" providerId="LiveId" clId="{531402EC-17DD-40C4-9069-9F80CDC93544}" dt="2022-09-08T11:03:09.504" v="1231" actId="478"/>
          <ac:picMkLst>
            <pc:docMk/>
            <pc:sldMk cId="1556728297" sldId="569"/>
            <ac:picMk id="17410" creationId="{C1283C63-862B-9B6C-AAC8-DBF7EF61B351}"/>
          </ac:picMkLst>
        </pc:picChg>
        <pc:picChg chg="mod">
          <ac:chgData name="伊健 杜" userId="e69aded81da48593" providerId="LiveId" clId="{531402EC-17DD-40C4-9069-9F80CDC93544}" dt="2022-09-08T11:03:25.651" v="1240" actId="1076"/>
          <ac:picMkLst>
            <pc:docMk/>
            <pc:sldMk cId="1556728297" sldId="569"/>
            <ac:picMk id="18434" creationId="{C93749E3-300C-AD9B-4EBE-54DE1F1D4012}"/>
          </ac:picMkLst>
        </pc:picChg>
        <pc:picChg chg="del mod">
          <ac:chgData name="伊健 杜" userId="e69aded81da48593" providerId="LiveId" clId="{531402EC-17DD-40C4-9069-9F80CDC93544}" dt="2022-09-08T11:03:08.877" v="1229" actId="478"/>
          <ac:picMkLst>
            <pc:docMk/>
            <pc:sldMk cId="1556728297" sldId="569"/>
            <ac:picMk id="18436" creationId="{ED6B9866-D400-4823-0823-2A54A06F4283}"/>
          </ac:picMkLst>
        </pc:picChg>
        <pc:picChg chg="mod">
          <ac:chgData name="伊健 杜" userId="e69aded81da48593" providerId="LiveId" clId="{531402EC-17DD-40C4-9069-9F80CDC93544}" dt="2022-09-08T11:02:15.857" v="1206" actId="1076"/>
          <ac:picMkLst>
            <pc:docMk/>
            <pc:sldMk cId="1556728297" sldId="569"/>
            <ac:picMk id="18438" creationId="{B1CAF510-0B4A-9097-D9B7-E52D36820EE4}"/>
          </ac:picMkLst>
        </pc:picChg>
        <pc:picChg chg="mod">
          <ac:chgData name="伊健 杜" userId="e69aded81da48593" providerId="LiveId" clId="{531402EC-17DD-40C4-9069-9F80CDC93544}" dt="2022-09-08T11:02:40.032" v="1214" actId="1076"/>
          <ac:picMkLst>
            <pc:docMk/>
            <pc:sldMk cId="1556728297" sldId="569"/>
            <ac:picMk id="18440" creationId="{31D3A249-920E-2F54-2A52-17AF31D55960}"/>
          </ac:picMkLst>
        </pc:picChg>
        <pc:picChg chg="mod">
          <ac:chgData name="伊健 杜" userId="e69aded81da48593" providerId="LiveId" clId="{531402EC-17DD-40C4-9069-9F80CDC93544}" dt="2022-09-08T11:02:18.425" v="1207" actId="1076"/>
          <ac:picMkLst>
            <pc:docMk/>
            <pc:sldMk cId="1556728297" sldId="569"/>
            <ac:picMk id="18442" creationId="{050E079B-5FFA-5378-1241-0ED29348985B}"/>
          </ac:picMkLst>
        </pc:picChg>
        <pc:cxnChg chg="mod">
          <ac:chgData name="伊健 杜" userId="e69aded81da48593" providerId="LiveId" clId="{531402EC-17DD-40C4-9069-9F80CDC93544}" dt="2022-09-08T11:03:38.060" v="1252" actId="1076"/>
          <ac:cxnSpMkLst>
            <pc:docMk/>
            <pc:sldMk cId="1556728297" sldId="569"/>
            <ac:cxnSpMk id="8" creationId="{9B7C2E7A-7C48-2388-E8EE-74F24A697416}"/>
          </ac:cxnSpMkLst>
        </pc:cxnChg>
      </pc:sldChg>
      <pc:sldChg chg="add del">
        <pc:chgData name="伊健 杜" userId="e69aded81da48593" providerId="LiveId" clId="{531402EC-17DD-40C4-9069-9F80CDC93544}" dt="2022-09-07T18:08:14.386" v="3" actId="47"/>
        <pc:sldMkLst>
          <pc:docMk/>
          <pc:sldMk cId="2778531364" sldId="569"/>
        </pc:sldMkLst>
      </pc:sldChg>
      <pc:sldChg chg="addSp delSp modSp add mod delAnim modAnim">
        <pc:chgData name="伊健 杜" userId="e69aded81da48593" providerId="LiveId" clId="{531402EC-17DD-40C4-9069-9F80CDC93544}" dt="2022-09-08T11:15:21.917" v="1476" actId="1076"/>
        <pc:sldMkLst>
          <pc:docMk/>
          <pc:sldMk cId="1145142541" sldId="570"/>
        </pc:sldMkLst>
        <pc:spChg chg="mod">
          <ac:chgData name="伊健 杜" userId="e69aded81da48593" providerId="LiveId" clId="{531402EC-17DD-40C4-9069-9F80CDC93544}" dt="2022-09-08T11:14:50.325" v="1467" actId="1076"/>
          <ac:spMkLst>
            <pc:docMk/>
            <pc:sldMk cId="1145142541" sldId="570"/>
            <ac:spMk id="2" creationId="{BA718AB1-3610-6368-CAE9-4EAD84E42E5D}"/>
          </ac:spMkLst>
        </pc:spChg>
        <pc:spChg chg="mod">
          <ac:chgData name="伊健 杜" userId="e69aded81da48593" providerId="LiveId" clId="{531402EC-17DD-40C4-9069-9F80CDC93544}" dt="2022-09-08T11:15:11.780" v="1473" actId="1076"/>
          <ac:spMkLst>
            <pc:docMk/>
            <pc:sldMk cId="1145142541" sldId="570"/>
            <ac:spMk id="3" creationId="{4D819C13-4EB9-2F43-FF37-418B8046D6E0}"/>
          </ac:spMkLst>
        </pc:spChg>
        <pc:spChg chg="del">
          <ac:chgData name="伊健 杜" userId="e69aded81da48593" providerId="LiveId" clId="{531402EC-17DD-40C4-9069-9F80CDC93544}" dt="2022-09-08T11:10:39.019" v="1386" actId="478"/>
          <ac:spMkLst>
            <pc:docMk/>
            <pc:sldMk cId="1145142541" sldId="570"/>
            <ac:spMk id="4" creationId="{AB10C4C4-8897-5FCF-88D7-880418BECCE3}"/>
          </ac:spMkLst>
        </pc:spChg>
        <pc:spChg chg="mod">
          <ac:chgData name="伊健 杜" userId="e69aded81da48593" providerId="LiveId" clId="{531402EC-17DD-40C4-9069-9F80CDC93544}" dt="2022-09-08T11:14:52.626" v="1468" actId="1076"/>
          <ac:spMkLst>
            <pc:docMk/>
            <pc:sldMk cId="1145142541" sldId="570"/>
            <ac:spMk id="5" creationId="{531D2625-AB90-3F9F-904F-9F4734395CAB}"/>
          </ac:spMkLst>
        </pc:spChg>
        <pc:spChg chg="add mod">
          <ac:chgData name="伊健 杜" userId="e69aded81da48593" providerId="LiveId" clId="{531402EC-17DD-40C4-9069-9F80CDC93544}" dt="2022-09-08T11:15:21.917" v="1476" actId="1076"/>
          <ac:spMkLst>
            <pc:docMk/>
            <pc:sldMk cId="1145142541" sldId="570"/>
            <ac:spMk id="6" creationId="{6D632D80-E024-8568-9475-7932445A5FE3}"/>
          </ac:spMkLst>
        </pc:spChg>
        <pc:spChg chg="mod">
          <ac:chgData name="伊健 杜" userId="e69aded81da48593" providerId="LiveId" clId="{531402EC-17DD-40C4-9069-9F80CDC93544}" dt="2022-09-08T11:15:15.320" v="1474" actId="1076"/>
          <ac:spMkLst>
            <pc:docMk/>
            <pc:sldMk cId="1145142541" sldId="570"/>
            <ac:spMk id="7" creationId="{5A7FE8D5-5985-1903-58A0-DF109626992A}"/>
          </ac:spMkLst>
        </pc:spChg>
        <pc:spChg chg="add del mod">
          <ac:chgData name="伊健 杜" userId="e69aded81da48593" providerId="LiveId" clId="{531402EC-17DD-40C4-9069-9F80CDC93544}" dt="2022-09-08T11:15:07.338" v="1472" actId="1076"/>
          <ac:spMkLst>
            <pc:docMk/>
            <pc:sldMk cId="1145142541" sldId="570"/>
            <ac:spMk id="9" creationId="{3654AB39-B246-5E96-6FCB-A2FE037102F2}"/>
          </ac:spMkLst>
        </pc:spChg>
        <pc:spChg chg="mod">
          <ac:chgData name="伊健 杜" userId="e69aded81da48593" providerId="LiveId" clId="{531402EC-17DD-40C4-9069-9F80CDC93544}" dt="2022-09-08T11:14:44.389" v="1465" actId="1076"/>
          <ac:spMkLst>
            <pc:docMk/>
            <pc:sldMk cId="1145142541" sldId="570"/>
            <ac:spMk id="10" creationId="{21A3E9DA-A477-9FA4-A30F-DEBCC8EBE84F}"/>
          </ac:spMkLst>
        </pc:spChg>
        <pc:spChg chg="del">
          <ac:chgData name="伊健 杜" userId="e69aded81da48593" providerId="LiveId" clId="{531402EC-17DD-40C4-9069-9F80CDC93544}" dt="2022-09-08T11:12:41.492" v="1427" actId="478"/>
          <ac:spMkLst>
            <pc:docMk/>
            <pc:sldMk cId="1145142541" sldId="570"/>
            <ac:spMk id="11" creationId="{D4463B7B-D680-51AA-6C18-23775CD6D2B4}"/>
          </ac:spMkLst>
        </pc:spChg>
        <pc:spChg chg="mod">
          <ac:chgData name="伊健 杜" userId="e69aded81da48593" providerId="LiveId" clId="{531402EC-17DD-40C4-9069-9F80CDC93544}" dt="2022-09-08T11:14:44.389" v="1465" actId="1076"/>
          <ac:spMkLst>
            <pc:docMk/>
            <pc:sldMk cId="1145142541" sldId="570"/>
            <ac:spMk id="12" creationId="{8F6E4C8E-4B45-A6F1-8781-3C67747D438A}"/>
          </ac:spMkLst>
        </pc:spChg>
        <pc:spChg chg="mod">
          <ac:chgData name="伊健 杜" userId="e69aded81da48593" providerId="LiveId" clId="{531402EC-17DD-40C4-9069-9F80CDC93544}" dt="2022-09-08T11:15:07.338" v="1472" actId="1076"/>
          <ac:spMkLst>
            <pc:docMk/>
            <pc:sldMk cId="1145142541" sldId="570"/>
            <ac:spMk id="13" creationId="{A5E090CF-78E3-E735-7053-0FD18F1BCE93}"/>
          </ac:spMkLst>
        </pc:spChg>
        <pc:spChg chg="add mod">
          <ac:chgData name="伊健 杜" userId="e69aded81da48593" providerId="LiveId" clId="{531402EC-17DD-40C4-9069-9F80CDC93544}" dt="2022-09-08T11:15:18.324" v="1475" actId="1076"/>
          <ac:spMkLst>
            <pc:docMk/>
            <pc:sldMk cId="1145142541" sldId="570"/>
            <ac:spMk id="15" creationId="{97B08B32-4623-2446-FC54-471F7871FEF0}"/>
          </ac:spMkLst>
        </pc:spChg>
        <pc:picChg chg="del">
          <ac:chgData name="伊健 杜" userId="e69aded81da48593" providerId="LiveId" clId="{531402EC-17DD-40C4-9069-9F80CDC93544}" dt="2022-09-08T11:11:39.474" v="1392" actId="478"/>
          <ac:picMkLst>
            <pc:docMk/>
            <pc:sldMk cId="1145142541" sldId="570"/>
            <ac:picMk id="18434" creationId="{C93749E3-300C-AD9B-4EBE-54DE1F1D4012}"/>
          </ac:picMkLst>
        </pc:picChg>
        <pc:picChg chg="mod">
          <ac:chgData name="伊健 杜" userId="e69aded81da48593" providerId="LiveId" clId="{531402EC-17DD-40C4-9069-9F80CDC93544}" dt="2022-09-08T11:15:07.338" v="1472" actId="1076"/>
          <ac:picMkLst>
            <pc:docMk/>
            <pc:sldMk cId="1145142541" sldId="570"/>
            <ac:picMk id="18438" creationId="{B1CAF510-0B4A-9097-D9B7-E52D36820EE4}"/>
          </ac:picMkLst>
        </pc:picChg>
        <pc:picChg chg="del mod">
          <ac:chgData name="伊健 杜" userId="e69aded81da48593" providerId="LiveId" clId="{531402EC-17DD-40C4-9069-9F80CDC93544}" dt="2022-09-08T11:13:58.083" v="1452" actId="478"/>
          <ac:picMkLst>
            <pc:docMk/>
            <pc:sldMk cId="1145142541" sldId="570"/>
            <ac:picMk id="18440" creationId="{31D3A249-920E-2F54-2A52-17AF31D55960}"/>
          </ac:picMkLst>
        </pc:picChg>
        <pc:picChg chg="del mod">
          <ac:chgData name="伊健 杜" userId="e69aded81da48593" providerId="LiveId" clId="{531402EC-17DD-40C4-9069-9F80CDC93544}" dt="2022-09-08T11:10:26.908" v="1378" actId="478"/>
          <ac:picMkLst>
            <pc:docMk/>
            <pc:sldMk cId="1145142541" sldId="570"/>
            <ac:picMk id="18442" creationId="{050E079B-5FFA-5378-1241-0ED29348985B}"/>
          </ac:picMkLst>
        </pc:picChg>
        <pc:picChg chg="add mod">
          <ac:chgData name="伊健 杜" userId="e69aded81da48593" providerId="LiveId" clId="{531402EC-17DD-40C4-9069-9F80CDC93544}" dt="2022-09-08T11:15:07.338" v="1472" actId="1076"/>
          <ac:picMkLst>
            <pc:docMk/>
            <pc:sldMk cId="1145142541" sldId="570"/>
            <ac:picMk id="19458" creationId="{CE3EC3FC-599B-D298-4CD0-BBE09E3F4FF6}"/>
          </ac:picMkLst>
        </pc:picChg>
        <pc:picChg chg="add mod">
          <ac:chgData name="伊健 杜" userId="e69aded81da48593" providerId="LiveId" clId="{531402EC-17DD-40C4-9069-9F80CDC93544}" dt="2022-09-08T11:15:07.338" v="1472" actId="1076"/>
          <ac:picMkLst>
            <pc:docMk/>
            <pc:sldMk cId="1145142541" sldId="570"/>
            <ac:picMk id="19460" creationId="{F25661D8-8A38-0D86-002E-39BB50A4409C}"/>
          </ac:picMkLst>
        </pc:picChg>
        <pc:cxnChg chg="mod">
          <ac:chgData name="伊健 杜" userId="e69aded81da48593" providerId="LiveId" clId="{531402EC-17DD-40C4-9069-9F80CDC93544}" dt="2022-09-08T11:14:44.389" v="1465" actId="1076"/>
          <ac:cxnSpMkLst>
            <pc:docMk/>
            <pc:sldMk cId="1145142541" sldId="570"/>
            <ac:cxnSpMk id="8" creationId="{9B7C2E7A-7C48-2388-E8EE-74F24A697416}"/>
          </ac:cxnSpMkLst>
        </pc:cxnChg>
      </pc:sldChg>
      <pc:sldChg chg="add del">
        <pc:chgData name="伊健 杜" userId="e69aded81da48593" providerId="LiveId" clId="{531402EC-17DD-40C4-9069-9F80CDC93544}" dt="2022-09-07T18:08:14.386" v="3" actId="47"/>
        <pc:sldMkLst>
          <pc:docMk/>
          <pc:sldMk cId="3321442840" sldId="570"/>
        </pc:sldMkLst>
      </pc:sldChg>
      <pc:sldChg chg="add del">
        <pc:chgData name="伊健 杜" userId="e69aded81da48593" providerId="LiveId" clId="{531402EC-17DD-40C4-9069-9F80CDC93544}" dt="2022-09-07T18:08:14.386" v="3" actId="47"/>
        <pc:sldMkLst>
          <pc:docMk/>
          <pc:sldMk cId="454664311" sldId="571"/>
        </pc:sldMkLst>
      </pc:sldChg>
      <pc:sldChg chg="del">
        <pc:chgData name="伊健 杜" userId="e69aded81da48593" providerId="LiveId" clId="{531402EC-17DD-40C4-9069-9F80CDC93544}" dt="2022-09-11T13:21:48.765" v="2900" actId="47"/>
        <pc:sldMkLst>
          <pc:docMk/>
          <pc:sldMk cId="4058726974" sldId="572"/>
        </pc:sldMkLst>
      </pc:sldChg>
      <pc:sldChg chg="addSp delSp modSp new mod">
        <pc:chgData name="伊健 杜" userId="e69aded81da48593" providerId="LiveId" clId="{531402EC-17DD-40C4-9069-9F80CDC93544}" dt="2022-09-11T11:36:33.397" v="1684" actId="20577"/>
        <pc:sldMkLst>
          <pc:docMk/>
          <pc:sldMk cId="67159782" sldId="573"/>
        </pc:sldMkLst>
        <pc:spChg chg="mod">
          <ac:chgData name="伊健 杜" userId="e69aded81da48593" providerId="LiveId" clId="{531402EC-17DD-40C4-9069-9F80CDC93544}" dt="2022-09-11T10:46:39.835" v="1577" actId="1076"/>
          <ac:spMkLst>
            <pc:docMk/>
            <pc:sldMk cId="67159782" sldId="573"/>
            <ac:spMk id="2" creationId="{6CD2613B-40DA-A174-BCA7-61650244967D}"/>
          </ac:spMkLst>
        </pc:spChg>
        <pc:spChg chg="del">
          <ac:chgData name="伊健 杜" userId="e69aded81da48593" providerId="LiveId" clId="{531402EC-17DD-40C4-9069-9F80CDC93544}" dt="2022-09-11T10:46:01.476" v="1567" actId="478"/>
          <ac:spMkLst>
            <pc:docMk/>
            <pc:sldMk cId="67159782" sldId="573"/>
            <ac:spMk id="3" creationId="{1CB803B9-152F-947C-8C8D-B181C4DBE5CF}"/>
          </ac:spMkLst>
        </pc:spChg>
        <pc:spChg chg="add mod ord">
          <ac:chgData name="伊健 杜" userId="e69aded81da48593" providerId="LiveId" clId="{531402EC-17DD-40C4-9069-9F80CDC93544}" dt="2022-09-11T11:36:33.397" v="1684" actId="20577"/>
          <ac:spMkLst>
            <pc:docMk/>
            <pc:sldMk cId="67159782" sldId="573"/>
            <ac:spMk id="4" creationId="{B2A95D0F-5105-5826-69D6-9250508456D1}"/>
          </ac:spMkLst>
        </pc:spChg>
        <pc:spChg chg="add mod">
          <ac:chgData name="伊健 杜" userId="e69aded81da48593" providerId="LiveId" clId="{531402EC-17DD-40C4-9069-9F80CDC93544}" dt="2022-09-11T10:52:53.607" v="1617"/>
          <ac:spMkLst>
            <pc:docMk/>
            <pc:sldMk cId="67159782" sldId="573"/>
            <ac:spMk id="5" creationId="{237FF05E-0AC6-7A5F-83B1-4092C5133472}"/>
          </ac:spMkLst>
        </pc:spChg>
        <pc:picChg chg="add del mod">
          <ac:chgData name="伊健 杜" userId="e69aded81da48593" providerId="LiveId" clId="{531402EC-17DD-40C4-9069-9F80CDC93544}" dt="2022-09-11T10:49:07.984" v="1584" actId="478"/>
          <ac:picMkLst>
            <pc:docMk/>
            <pc:sldMk cId="67159782" sldId="573"/>
            <ac:picMk id="1026" creationId="{E2089132-2EB0-F547-2ACC-150243665E72}"/>
          </ac:picMkLst>
        </pc:picChg>
        <pc:picChg chg="add mod">
          <ac:chgData name="伊健 杜" userId="e69aded81da48593" providerId="LiveId" clId="{531402EC-17DD-40C4-9069-9F80CDC93544}" dt="2022-09-11T10:49:11.835" v="1586" actId="1076"/>
          <ac:picMkLst>
            <pc:docMk/>
            <pc:sldMk cId="67159782" sldId="573"/>
            <ac:picMk id="1028" creationId="{99125D5D-81AE-7F7B-03E3-0550F9345A2E}"/>
          </ac:picMkLst>
        </pc:picChg>
        <pc:picChg chg="add mod">
          <ac:chgData name="伊健 杜" userId="e69aded81da48593" providerId="LiveId" clId="{531402EC-17DD-40C4-9069-9F80CDC93544}" dt="2022-09-11T10:49:29.025" v="1590" actId="1076"/>
          <ac:picMkLst>
            <pc:docMk/>
            <pc:sldMk cId="67159782" sldId="573"/>
            <ac:picMk id="1030" creationId="{E3271504-4FC0-8A9E-DE1D-573E674B8EDD}"/>
          </ac:picMkLst>
        </pc:picChg>
        <pc:picChg chg="add mod">
          <ac:chgData name="伊健 杜" userId="e69aded81da48593" providerId="LiveId" clId="{531402EC-17DD-40C4-9069-9F80CDC93544}" dt="2022-09-11T10:51:13.473" v="1595" actId="1076"/>
          <ac:picMkLst>
            <pc:docMk/>
            <pc:sldMk cId="67159782" sldId="573"/>
            <ac:picMk id="1032" creationId="{8C69446A-E2A1-3BA0-7821-2525FF6F63B9}"/>
          </ac:picMkLst>
        </pc:picChg>
        <pc:picChg chg="add mod">
          <ac:chgData name="伊健 杜" userId="e69aded81da48593" providerId="LiveId" clId="{531402EC-17DD-40C4-9069-9F80CDC93544}" dt="2022-09-11T10:53:18.299" v="1622" actId="1076"/>
          <ac:picMkLst>
            <pc:docMk/>
            <pc:sldMk cId="67159782" sldId="573"/>
            <ac:picMk id="1035" creationId="{F2D21FC4-54E5-A6B7-0633-AFAF8242DC3F}"/>
          </ac:picMkLst>
        </pc:picChg>
      </pc:sldChg>
      <pc:sldChg chg="new del">
        <pc:chgData name="伊健 杜" userId="e69aded81da48593" providerId="LiveId" clId="{531402EC-17DD-40C4-9069-9F80CDC93544}" dt="2022-09-11T10:42:38.537" v="1528" actId="47"/>
        <pc:sldMkLst>
          <pc:docMk/>
          <pc:sldMk cId="638797294" sldId="573"/>
        </pc:sldMkLst>
      </pc:sldChg>
      <pc:sldChg chg="addSp modSp new mod">
        <pc:chgData name="伊健 杜" userId="e69aded81da48593" providerId="LiveId" clId="{531402EC-17DD-40C4-9069-9F80CDC93544}" dt="2022-09-11T11:09:56.906" v="1642" actId="207"/>
        <pc:sldMkLst>
          <pc:docMk/>
          <pc:sldMk cId="2807426920" sldId="574"/>
        </pc:sldMkLst>
        <pc:spChg chg="add mod">
          <ac:chgData name="伊健 杜" userId="e69aded81da48593" providerId="LiveId" clId="{531402EC-17DD-40C4-9069-9F80CDC93544}" dt="2022-09-11T11:09:56.906" v="1642" actId="207"/>
          <ac:spMkLst>
            <pc:docMk/>
            <pc:sldMk cId="2807426920" sldId="574"/>
            <ac:spMk id="4" creationId="{F9988E81-C47A-735F-C937-F27802A1CFD7}"/>
          </ac:spMkLst>
        </pc:spChg>
        <pc:picChg chg="add">
          <ac:chgData name="伊健 杜" userId="e69aded81da48593" providerId="LiveId" clId="{531402EC-17DD-40C4-9069-9F80CDC93544}" dt="2022-09-11T11:08:22.771" v="1628"/>
          <ac:picMkLst>
            <pc:docMk/>
            <pc:sldMk cId="2807426920" sldId="574"/>
            <ac:picMk id="2050" creationId="{5EAF6704-751B-65CA-6FE6-FD9AFFBA49AA}"/>
          </ac:picMkLst>
        </pc:picChg>
      </pc:sldChg>
      <pc:sldChg chg="addSp delSp new mod">
        <pc:chgData name="伊健 杜" userId="e69aded81da48593" providerId="LiveId" clId="{531402EC-17DD-40C4-9069-9F80CDC93544}" dt="2022-09-11T11:08:46.662" v="1631"/>
        <pc:sldMkLst>
          <pc:docMk/>
          <pc:sldMk cId="3573080160" sldId="575"/>
        </pc:sldMkLst>
        <pc:spChg chg="del">
          <ac:chgData name="伊健 杜" userId="e69aded81da48593" providerId="LiveId" clId="{531402EC-17DD-40C4-9069-9F80CDC93544}" dt="2022-09-11T11:08:45.600" v="1630" actId="478"/>
          <ac:spMkLst>
            <pc:docMk/>
            <pc:sldMk cId="3573080160" sldId="575"/>
            <ac:spMk id="2" creationId="{7B54EA09-D158-E0D9-10CE-89B7D87A9CBD}"/>
          </ac:spMkLst>
        </pc:spChg>
        <pc:spChg chg="del">
          <ac:chgData name="伊健 杜" userId="e69aded81da48593" providerId="LiveId" clId="{531402EC-17DD-40C4-9069-9F80CDC93544}" dt="2022-09-11T11:08:45.600" v="1630" actId="478"/>
          <ac:spMkLst>
            <pc:docMk/>
            <pc:sldMk cId="3573080160" sldId="575"/>
            <ac:spMk id="3" creationId="{06399D88-66E1-677C-9357-FD80A18A381E}"/>
          </ac:spMkLst>
        </pc:spChg>
        <pc:picChg chg="add">
          <ac:chgData name="伊健 杜" userId="e69aded81da48593" providerId="LiveId" clId="{531402EC-17DD-40C4-9069-9F80CDC93544}" dt="2022-09-11T11:08:46.662" v="1631"/>
          <ac:picMkLst>
            <pc:docMk/>
            <pc:sldMk cId="3573080160" sldId="575"/>
            <ac:picMk id="3074" creationId="{B8F63341-9DCB-2DA2-A87D-8F08CA82CC54}"/>
          </ac:picMkLst>
        </pc:picChg>
      </pc:sldChg>
      <pc:sldChg chg="addSp delSp new mod">
        <pc:chgData name="伊健 杜" userId="e69aded81da48593" providerId="LiveId" clId="{531402EC-17DD-40C4-9069-9F80CDC93544}" dt="2022-09-11T11:09:18.840" v="1634"/>
        <pc:sldMkLst>
          <pc:docMk/>
          <pc:sldMk cId="2973191360" sldId="576"/>
        </pc:sldMkLst>
        <pc:spChg chg="del">
          <ac:chgData name="伊健 杜" userId="e69aded81da48593" providerId="LiveId" clId="{531402EC-17DD-40C4-9069-9F80CDC93544}" dt="2022-09-11T11:08:57.529" v="1633" actId="478"/>
          <ac:spMkLst>
            <pc:docMk/>
            <pc:sldMk cId="2973191360" sldId="576"/>
            <ac:spMk id="2" creationId="{9A0D4E7B-260F-C79B-5270-BDA70B9E8BCA}"/>
          </ac:spMkLst>
        </pc:spChg>
        <pc:spChg chg="del">
          <ac:chgData name="伊健 杜" userId="e69aded81da48593" providerId="LiveId" clId="{531402EC-17DD-40C4-9069-9F80CDC93544}" dt="2022-09-11T11:08:57.529" v="1633" actId="478"/>
          <ac:spMkLst>
            <pc:docMk/>
            <pc:sldMk cId="2973191360" sldId="576"/>
            <ac:spMk id="3" creationId="{FAFACEF8-3B45-115B-D0A4-03CEBC62F29C}"/>
          </ac:spMkLst>
        </pc:spChg>
        <pc:picChg chg="add">
          <ac:chgData name="伊健 杜" userId="e69aded81da48593" providerId="LiveId" clId="{531402EC-17DD-40C4-9069-9F80CDC93544}" dt="2022-09-11T11:09:18.840" v="1634"/>
          <ac:picMkLst>
            <pc:docMk/>
            <pc:sldMk cId="2973191360" sldId="576"/>
            <ac:picMk id="4098" creationId="{7C9145DE-4A4C-B89C-ADC1-D53498053175}"/>
          </ac:picMkLst>
        </pc:picChg>
      </pc:sldChg>
      <pc:sldChg chg="addSp delSp modSp new mod">
        <pc:chgData name="伊健 杜" userId="e69aded81da48593" providerId="LiveId" clId="{531402EC-17DD-40C4-9069-9F80CDC93544}" dt="2022-09-11T12:13:07.521" v="2143" actId="1076"/>
        <pc:sldMkLst>
          <pc:docMk/>
          <pc:sldMk cId="1145777651" sldId="577"/>
        </pc:sldMkLst>
        <pc:spChg chg="mod">
          <ac:chgData name="伊健 杜" userId="e69aded81da48593" providerId="LiveId" clId="{531402EC-17DD-40C4-9069-9F80CDC93544}" dt="2022-09-11T12:00:07.477" v="1926" actId="1076"/>
          <ac:spMkLst>
            <pc:docMk/>
            <pc:sldMk cId="1145777651" sldId="577"/>
            <ac:spMk id="2" creationId="{5E7A5ECD-8082-5CB0-80C4-3B7DD1EAD5D5}"/>
          </ac:spMkLst>
        </pc:spChg>
        <pc:spChg chg="del mod">
          <ac:chgData name="伊健 杜" userId="e69aded81da48593" providerId="LiveId" clId="{531402EC-17DD-40C4-9069-9F80CDC93544}" dt="2022-09-11T11:10:26.668" v="1657" actId="478"/>
          <ac:spMkLst>
            <pc:docMk/>
            <pc:sldMk cId="1145777651" sldId="577"/>
            <ac:spMk id="3" creationId="{B31A26E6-5734-3E2D-9AA2-FEE42C708C14}"/>
          </ac:spMkLst>
        </pc:spChg>
        <pc:spChg chg="add mod">
          <ac:chgData name="伊健 杜" userId="e69aded81da48593" providerId="LiveId" clId="{531402EC-17DD-40C4-9069-9F80CDC93544}" dt="2022-09-11T12:00:16.977" v="1928" actId="1076"/>
          <ac:spMkLst>
            <pc:docMk/>
            <pc:sldMk cId="1145777651" sldId="577"/>
            <ac:spMk id="5" creationId="{A372329C-4D0E-C343-8030-C06D17D2EF5C}"/>
          </ac:spMkLst>
        </pc:spChg>
        <pc:spChg chg="add mod">
          <ac:chgData name="伊健 杜" userId="e69aded81da48593" providerId="LiveId" clId="{531402EC-17DD-40C4-9069-9F80CDC93544}" dt="2022-09-11T12:00:19.733" v="1929" actId="1076"/>
          <ac:spMkLst>
            <pc:docMk/>
            <pc:sldMk cId="1145777651" sldId="577"/>
            <ac:spMk id="6" creationId="{AF0187AF-0CBC-84E3-527F-EEE059021FF8}"/>
          </ac:spMkLst>
        </pc:spChg>
        <pc:spChg chg="add mod">
          <ac:chgData name="伊健 杜" userId="e69aded81da48593" providerId="LiveId" clId="{531402EC-17DD-40C4-9069-9F80CDC93544}" dt="2022-09-11T12:00:14.475" v="1927" actId="1076"/>
          <ac:spMkLst>
            <pc:docMk/>
            <pc:sldMk cId="1145777651" sldId="577"/>
            <ac:spMk id="7" creationId="{B23C9784-6A87-5D20-061D-CE24DF94A312}"/>
          </ac:spMkLst>
        </pc:spChg>
        <pc:spChg chg="add del">
          <ac:chgData name="伊健 杜" userId="e69aded81da48593" providerId="LiveId" clId="{531402EC-17DD-40C4-9069-9F80CDC93544}" dt="2022-09-11T12:01:18.424" v="1931" actId="478"/>
          <ac:spMkLst>
            <pc:docMk/>
            <pc:sldMk cId="1145777651" sldId="577"/>
            <ac:spMk id="8" creationId="{581D7FDB-A2CE-657B-AEFA-209D215C1C17}"/>
          </ac:spMkLst>
        </pc:spChg>
        <pc:spChg chg="add mod">
          <ac:chgData name="伊健 杜" userId="e69aded81da48593" providerId="LiveId" clId="{531402EC-17DD-40C4-9069-9F80CDC93544}" dt="2022-09-11T12:13:07.521" v="2143" actId="1076"/>
          <ac:spMkLst>
            <pc:docMk/>
            <pc:sldMk cId="1145777651" sldId="577"/>
            <ac:spMk id="9" creationId="{4EB93A0F-D5CE-839B-8490-ED0DF9046D42}"/>
          </ac:spMkLst>
        </pc:spChg>
        <pc:spChg chg="add mod">
          <ac:chgData name="伊健 杜" userId="e69aded81da48593" providerId="LiveId" clId="{531402EC-17DD-40C4-9069-9F80CDC93544}" dt="2022-09-11T12:04:07.838" v="1985" actId="403"/>
          <ac:spMkLst>
            <pc:docMk/>
            <pc:sldMk cId="1145777651" sldId="577"/>
            <ac:spMk id="10" creationId="{43237F5A-DB1A-1250-8EAB-37C2502A7D61}"/>
          </ac:spMkLst>
        </pc:spChg>
        <pc:spChg chg="add mod">
          <ac:chgData name="伊健 杜" userId="e69aded81da48593" providerId="LiveId" clId="{531402EC-17DD-40C4-9069-9F80CDC93544}" dt="2022-09-11T12:13:04.956" v="2142" actId="1076"/>
          <ac:spMkLst>
            <pc:docMk/>
            <pc:sldMk cId="1145777651" sldId="577"/>
            <ac:spMk id="12" creationId="{92396A2A-C0D3-3FD9-94E4-B2A37B0AC862}"/>
          </ac:spMkLst>
        </pc:spChg>
        <pc:picChg chg="add mod">
          <ac:chgData name="伊健 杜" userId="e69aded81da48593" providerId="LiveId" clId="{531402EC-17DD-40C4-9069-9F80CDC93544}" dt="2022-09-11T12:00:01.439" v="1925" actId="1076"/>
          <ac:picMkLst>
            <pc:docMk/>
            <pc:sldMk cId="1145777651" sldId="577"/>
            <ac:picMk id="8194" creationId="{8A9D9CFC-DE75-44DD-914E-8338C9705243}"/>
          </ac:picMkLst>
        </pc:picChg>
        <pc:picChg chg="add mod">
          <ac:chgData name="伊健 杜" userId="e69aded81da48593" providerId="LiveId" clId="{531402EC-17DD-40C4-9069-9F80CDC93544}" dt="2022-09-11T12:04:10.545" v="1986" actId="1076"/>
          <ac:picMkLst>
            <pc:docMk/>
            <pc:sldMk cId="1145777651" sldId="577"/>
            <ac:picMk id="8196" creationId="{29CFEB58-8E0C-E366-B0E2-4F5241B89D04}"/>
          </ac:picMkLst>
        </pc:picChg>
      </pc:sldChg>
      <pc:sldChg chg="new del">
        <pc:chgData name="伊健 杜" userId="e69aded81da48593" providerId="LiveId" clId="{531402EC-17DD-40C4-9069-9F80CDC93544}" dt="2022-09-11T11:09:24.480" v="1636" actId="47"/>
        <pc:sldMkLst>
          <pc:docMk/>
          <pc:sldMk cId="3057424730" sldId="577"/>
        </pc:sldMkLst>
      </pc:sldChg>
      <pc:sldChg chg="delSp new del mod">
        <pc:chgData name="伊健 杜" userId="e69aded81da48593" providerId="LiveId" clId="{531402EC-17DD-40C4-9069-9F80CDC93544}" dt="2022-09-11T11:15:29.781" v="1664" actId="47"/>
        <pc:sldMkLst>
          <pc:docMk/>
          <pc:sldMk cId="3187859001" sldId="578"/>
        </pc:sldMkLst>
        <pc:spChg chg="del">
          <ac:chgData name="伊健 杜" userId="e69aded81da48593" providerId="LiveId" clId="{531402EC-17DD-40C4-9069-9F80CDC93544}" dt="2022-09-11T11:15:20.830" v="1663" actId="478"/>
          <ac:spMkLst>
            <pc:docMk/>
            <pc:sldMk cId="3187859001" sldId="578"/>
            <ac:spMk id="2" creationId="{051C4270-89FC-31AC-F8A1-A087897A6F67}"/>
          </ac:spMkLst>
        </pc:spChg>
        <pc:spChg chg="del">
          <ac:chgData name="伊健 杜" userId="e69aded81da48593" providerId="LiveId" clId="{531402EC-17DD-40C4-9069-9F80CDC93544}" dt="2022-09-11T11:15:20.830" v="1663" actId="478"/>
          <ac:spMkLst>
            <pc:docMk/>
            <pc:sldMk cId="3187859001" sldId="578"/>
            <ac:spMk id="3" creationId="{759E5172-745A-E338-F431-80D1A14D1F1C}"/>
          </ac:spMkLst>
        </pc:spChg>
      </pc:sldChg>
      <pc:sldChg chg="addSp delSp modSp new mod modAnim">
        <pc:chgData name="伊健 杜" userId="e69aded81da48593" providerId="LiveId" clId="{531402EC-17DD-40C4-9069-9F80CDC93544}" dt="2022-09-11T12:29:19.872" v="2349" actId="20577"/>
        <pc:sldMkLst>
          <pc:docMk/>
          <pc:sldMk cId="3683411461" sldId="578"/>
        </pc:sldMkLst>
        <pc:spChg chg="del">
          <ac:chgData name="伊健 杜" userId="e69aded81da48593" providerId="LiveId" clId="{531402EC-17DD-40C4-9069-9F80CDC93544}" dt="2022-09-11T11:16:14.078" v="1666" actId="478"/>
          <ac:spMkLst>
            <pc:docMk/>
            <pc:sldMk cId="3683411461" sldId="578"/>
            <ac:spMk id="2" creationId="{39128E90-B89D-8AF6-DA7C-C7B25FBA85C0}"/>
          </ac:spMkLst>
        </pc:spChg>
        <pc:spChg chg="del">
          <ac:chgData name="伊健 杜" userId="e69aded81da48593" providerId="LiveId" clId="{531402EC-17DD-40C4-9069-9F80CDC93544}" dt="2022-09-11T11:16:14.078" v="1666" actId="478"/>
          <ac:spMkLst>
            <pc:docMk/>
            <pc:sldMk cId="3683411461" sldId="578"/>
            <ac:spMk id="3" creationId="{A59AA2B9-79D4-2447-55D0-8FA2624F74C7}"/>
          </ac:spMkLst>
        </pc:spChg>
        <pc:spChg chg="add mod">
          <ac:chgData name="伊健 杜" userId="e69aded81da48593" providerId="LiveId" clId="{531402EC-17DD-40C4-9069-9F80CDC93544}" dt="2022-09-11T12:29:09.685" v="2335"/>
          <ac:spMkLst>
            <pc:docMk/>
            <pc:sldMk cId="3683411461" sldId="578"/>
            <ac:spMk id="4" creationId="{89789CD5-3DD3-309B-E53B-9D0EB836D6C0}"/>
          </ac:spMkLst>
        </pc:spChg>
        <pc:spChg chg="add mod">
          <ac:chgData name="伊健 杜" userId="e69aded81da48593" providerId="LiveId" clId="{531402EC-17DD-40C4-9069-9F80CDC93544}" dt="2022-09-11T12:29:03.685" v="2327" actId="20577"/>
          <ac:spMkLst>
            <pc:docMk/>
            <pc:sldMk cId="3683411461" sldId="578"/>
            <ac:spMk id="6" creationId="{61043636-DFB0-17EC-5E6F-FD0ED8D87424}"/>
          </ac:spMkLst>
        </pc:spChg>
        <pc:spChg chg="add mod">
          <ac:chgData name="伊健 杜" userId="e69aded81da48593" providerId="LiveId" clId="{531402EC-17DD-40C4-9069-9F80CDC93544}" dt="2022-09-11T12:29:14.623" v="2341" actId="20577"/>
          <ac:spMkLst>
            <pc:docMk/>
            <pc:sldMk cId="3683411461" sldId="578"/>
            <ac:spMk id="7" creationId="{4A83946F-E7D5-B97A-F131-C3DBEE0D882C}"/>
          </ac:spMkLst>
        </pc:spChg>
        <pc:spChg chg="add mod">
          <ac:chgData name="伊健 杜" userId="e69aded81da48593" providerId="LiveId" clId="{531402EC-17DD-40C4-9069-9F80CDC93544}" dt="2022-09-11T12:29:19.872" v="2349" actId="20577"/>
          <ac:spMkLst>
            <pc:docMk/>
            <pc:sldMk cId="3683411461" sldId="578"/>
            <ac:spMk id="9" creationId="{00072881-C061-03F7-9CE0-4658B83000DB}"/>
          </ac:spMkLst>
        </pc:spChg>
        <pc:picChg chg="add mod">
          <ac:chgData name="伊健 杜" userId="e69aded81da48593" providerId="LiveId" clId="{531402EC-17DD-40C4-9069-9F80CDC93544}" dt="2022-09-11T11:16:58.392" v="1668" actId="1076"/>
          <ac:picMkLst>
            <pc:docMk/>
            <pc:sldMk cId="3683411461" sldId="578"/>
            <ac:picMk id="5122" creationId="{32AD67FA-A474-1D93-0D01-B4D55CF0CC58}"/>
          </ac:picMkLst>
        </pc:picChg>
        <pc:picChg chg="add mod">
          <ac:chgData name="伊健 杜" userId="e69aded81da48593" providerId="LiveId" clId="{531402EC-17DD-40C4-9069-9F80CDC93544}" dt="2022-09-11T11:17:43.448" v="1673" actId="1076"/>
          <ac:picMkLst>
            <pc:docMk/>
            <pc:sldMk cId="3683411461" sldId="578"/>
            <ac:picMk id="5124" creationId="{ACAFA819-DA32-ABAC-5683-0580AC8924BD}"/>
          </ac:picMkLst>
        </pc:picChg>
        <pc:picChg chg="add mod">
          <ac:chgData name="伊健 杜" userId="e69aded81da48593" providerId="LiveId" clId="{531402EC-17DD-40C4-9069-9F80CDC93544}" dt="2022-09-11T11:46:17.511" v="1851" actId="1076"/>
          <ac:picMkLst>
            <pc:docMk/>
            <pc:sldMk cId="3683411461" sldId="578"/>
            <ac:picMk id="5126" creationId="{2E1A6469-0CD0-7344-CD2C-505A8021015E}"/>
          </ac:picMkLst>
        </pc:picChg>
        <pc:picChg chg="add mod">
          <ac:chgData name="伊健 杜" userId="e69aded81da48593" providerId="LiveId" clId="{531402EC-17DD-40C4-9069-9F80CDC93544}" dt="2022-09-11T11:47:16.600" v="1857" actId="1076"/>
          <ac:picMkLst>
            <pc:docMk/>
            <pc:sldMk cId="3683411461" sldId="578"/>
            <ac:picMk id="5128" creationId="{9C80889F-5C66-4E29-81BC-74B1FBE4A99D}"/>
          </ac:picMkLst>
        </pc:picChg>
      </pc:sldChg>
      <pc:sldChg chg="addSp delSp modSp new mod">
        <pc:chgData name="伊健 杜" userId="e69aded81da48593" providerId="LiveId" clId="{531402EC-17DD-40C4-9069-9F80CDC93544}" dt="2022-09-11T11:44:33.975" v="1835" actId="1076"/>
        <pc:sldMkLst>
          <pc:docMk/>
          <pc:sldMk cId="98886815" sldId="579"/>
        </pc:sldMkLst>
        <pc:spChg chg="del">
          <ac:chgData name="伊健 杜" userId="e69aded81da48593" providerId="LiveId" clId="{531402EC-17DD-40C4-9069-9F80CDC93544}" dt="2022-09-11T11:41:39.486" v="1723" actId="478"/>
          <ac:spMkLst>
            <pc:docMk/>
            <pc:sldMk cId="98886815" sldId="579"/>
            <ac:spMk id="2" creationId="{4BCEAF2B-F64B-8102-8D44-4C1487DA9F16}"/>
          </ac:spMkLst>
        </pc:spChg>
        <pc:spChg chg="del">
          <ac:chgData name="伊健 杜" userId="e69aded81da48593" providerId="LiveId" clId="{531402EC-17DD-40C4-9069-9F80CDC93544}" dt="2022-09-11T11:41:39.486" v="1723" actId="478"/>
          <ac:spMkLst>
            <pc:docMk/>
            <pc:sldMk cId="98886815" sldId="579"/>
            <ac:spMk id="3" creationId="{79F2DE93-74F1-0A14-8646-1454138D37AE}"/>
          </ac:spMkLst>
        </pc:spChg>
        <pc:picChg chg="add mod">
          <ac:chgData name="伊健 杜" userId="e69aded81da48593" providerId="LiveId" clId="{531402EC-17DD-40C4-9069-9F80CDC93544}" dt="2022-09-11T11:41:54.440" v="1733" actId="1076"/>
          <ac:picMkLst>
            <pc:docMk/>
            <pc:sldMk cId="98886815" sldId="579"/>
            <ac:picMk id="4" creationId="{DFE52320-A302-BCF3-7327-3F8530C2A905}"/>
          </ac:picMkLst>
        </pc:picChg>
        <pc:picChg chg="add mod">
          <ac:chgData name="伊健 杜" userId="e69aded81da48593" providerId="LiveId" clId="{531402EC-17DD-40C4-9069-9F80CDC93544}" dt="2022-09-11T11:41:53.449" v="1732" actId="1076"/>
          <ac:picMkLst>
            <pc:docMk/>
            <pc:sldMk cId="98886815" sldId="579"/>
            <ac:picMk id="5" creationId="{250D0559-5EB3-4753-2D24-517A566D9567}"/>
          </ac:picMkLst>
        </pc:picChg>
        <pc:picChg chg="add mod">
          <ac:chgData name="伊健 杜" userId="e69aded81da48593" providerId="LiveId" clId="{531402EC-17DD-40C4-9069-9F80CDC93544}" dt="2022-09-11T11:44:26.915" v="1832" actId="1076"/>
          <ac:picMkLst>
            <pc:docMk/>
            <pc:sldMk cId="98886815" sldId="579"/>
            <ac:picMk id="6" creationId="{6B643542-5CE4-6063-8FD3-559D43F5BF8B}"/>
          </ac:picMkLst>
        </pc:picChg>
        <pc:picChg chg="add mod">
          <ac:chgData name="伊健 杜" userId="e69aded81da48593" providerId="LiveId" clId="{531402EC-17DD-40C4-9069-9F80CDC93544}" dt="2022-09-11T11:42:22.247" v="1753" actId="1076"/>
          <ac:picMkLst>
            <pc:docMk/>
            <pc:sldMk cId="98886815" sldId="579"/>
            <ac:picMk id="7" creationId="{EB75B2E1-27FD-9734-FCC2-3453D84B9B14}"/>
          </ac:picMkLst>
        </pc:picChg>
        <pc:picChg chg="add mod">
          <ac:chgData name="伊健 杜" userId="e69aded81da48593" providerId="LiveId" clId="{531402EC-17DD-40C4-9069-9F80CDC93544}" dt="2022-09-11T11:44:02.741" v="1817" actId="1076"/>
          <ac:picMkLst>
            <pc:docMk/>
            <pc:sldMk cId="98886815" sldId="579"/>
            <ac:picMk id="8" creationId="{2A8B0B80-8AFD-F23E-81EA-48AF47EE5588}"/>
          </ac:picMkLst>
        </pc:picChg>
        <pc:picChg chg="add mod">
          <ac:chgData name="伊健 杜" userId="e69aded81da48593" providerId="LiveId" clId="{531402EC-17DD-40C4-9069-9F80CDC93544}" dt="2022-09-11T11:44:12.006" v="1824" actId="1076"/>
          <ac:picMkLst>
            <pc:docMk/>
            <pc:sldMk cId="98886815" sldId="579"/>
            <ac:picMk id="9" creationId="{25C3C035-3951-E490-68CD-349562335924}"/>
          </ac:picMkLst>
        </pc:picChg>
        <pc:picChg chg="add mod">
          <ac:chgData name="伊健 杜" userId="e69aded81da48593" providerId="LiveId" clId="{531402EC-17DD-40C4-9069-9F80CDC93544}" dt="2022-09-11T11:42:31.185" v="1761" actId="1076"/>
          <ac:picMkLst>
            <pc:docMk/>
            <pc:sldMk cId="98886815" sldId="579"/>
            <ac:picMk id="10" creationId="{1FC6EBAC-1C3A-AB1C-5449-919FA536DCB1}"/>
          </ac:picMkLst>
        </pc:picChg>
        <pc:picChg chg="add mod">
          <ac:chgData name="伊健 杜" userId="e69aded81da48593" providerId="LiveId" clId="{531402EC-17DD-40C4-9069-9F80CDC93544}" dt="2022-09-11T11:42:29.635" v="1759" actId="1076"/>
          <ac:picMkLst>
            <pc:docMk/>
            <pc:sldMk cId="98886815" sldId="579"/>
            <ac:picMk id="11" creationId="{01F87F1E-111B-53E8-54F0-E5E708E9203B}"/>
          </ac:picMkLst>
        </pc:picChg>
        <pc:picChg chg="add del mod">
          <ac:chgData name="伊健 杜" userId="e69aded81da48593" providerId="LiveId" clId="{531402EC-17DD-40C4-9069-9F80CDC93544}" dt="2022-09-11T11:43:32.593" v="1791" actId="478"/>
          <ac:picMkLst>
            <pc:docMk/>
            <pc:sldMk cId="98886815" sldId="579"/>
            <ac:picMk id="12" creationId="{64C82153-FC81-8B1B-B3C7-3732193E79FB}"/>
          </ac:picMkLst>
        </pc:picChg>
        <pc:picChg chg="add del mod">
          <ac:chgData name="伊健 杜" userId="e69aded81da48593" providerId="LiveId" clId="{531402EC-17DD-40C4-9069-9F80CDC93544}" dt="2022-09-11T11:43:33.097" v="1792" actId="478"/>
          <ac:picMkLst>
            <pc:docMk/>
            <pc:sldMk cId="98886815" sldId="579"/>
            <ac:picMk id="13" creationId="{B8D4E073-9ACC-E8EF-AB28-2C2BA2232012}"/>
          </ac:picMkLst>
        </pc:picChg>
        <pc:picChg chg="add mod">
          <ac:chgData name="伊健 杜" userId="e69aded81da48593" providerId="LiveId" clId="{531402EC-17DD-40C4-9069-9F80CDC93544}" dt="2022-09-11T11:43:43.560" v="1806" actId="1076"/>
          <ac:picMkLst>
            <pc:docMk/>
            <pc:sldMk cId="98886815" sldId="579"/>
            <ac:picMk id="14" creationId="{20DD4E0F-DE99-A2C1-B8FC-F31906FBCA9F}"/>
          </ac:picMkLst>
        </pc:picChg>
        <pc:picChg chg="add del mod">
          <ac:chgData name="伊健 杜" userId="e69aded81da48593" providerId="LiveId" clId="{531402EC-17DD-40C4-9069-9F80CDC93544}" dt="2022-09-11T11:43:34.595" v="1795" actId="478"/>
          <ac:picMkLst>
            <pc:docMk/>
            <pc:sldMk cId="98886815" sldId="579"/>
            <ac:picMk id="15" creationId="{BB6A7FF5-53D5-3693-628A-59DD54BE4B3E}"/>
          </ac:picMkLst>
        </pc:picChg>
        <pc:picChg chg="add mod">
          <ac:chgData name="伊健 杜" userId="e69aded81da48593" providerId="LiveId" clId="{531402EC-17DD-40C4-9069-9F80CDC93544}" dt="2022-09-11T11:43:46.654" v="1808" actId="1076"/>
          <ac:picMkLst>
            <pc:docMk/>
            <pc:sldMk cId="98886815" sldId="579"/>
            <ac:picMk id="16" creationId="{4A0CE71E-C979-3C08-6F89-2C16335A3EF2}"/>
          </ac:picMkLst>
        </pc:picChg>
        <pc:picChg chg="add mod">
          <ac:chgData name="伊健 杜" userId="e69aded81da48593" providerId="LiveId" clId="{531402EC-17DD-40C4-9069-9F80CDC93544}" dt="2022-09-11T11:44:13.031" v="1825" actId="1076"/>
          <ac:picMkLst>
            <pc:docMk/>
            <pc:sldMk cId="98886815" sldId="579"/>
            <ac:picMk id="17" creationId="{44D94E6A-CBCB-3B79-DACB-4A5820C79DE9}"/>
          </ac:picMkLst>
        </pc:picChg>
        <pc:picChg chg="add mod">
          <ac:chgData name="伊健 杜" userId="e69aded81da48593" providerId="LiveId" clId="{531402EC-17DD-40C4-9069-9F80CDC93544}" dt="2022-09-11T11:43:44.628" v="1807" actId="1076"/>
          <ac:picMkLst>
            <pc:docMk/>
            <pc:sldMk cId="98886815" sldId="579"/>
            <ac:picMk id="18" creationId="{8A625D3B-05ED-CF43-F539-9F572AC8556D}"/>
          </ac:picMkLst>
        </pc:picChg>
        <pc:picChg chg="add mod">
          <ac:chgData name="伊健 杜" userId="e69aded81da48593" providerId="LiveId" clId="{531402EC-17DD-40C4-9069-9F80CDC93544}" dt="2022-09-11T11:44:01.259" v="1816" actId="1076"/>
          <ac:picMkLst>
            <pc:docMk/>
            <pc:sldMk cId="98886815" sldId="579"/>
            <ac:picMk id="19" creationId="{FA82676B-E485-F77E-08B2-0C88DA34F871}"/>
          </ac:picMkLst>
        </pc:picChg>
        <pc:picChg chg="add mod">
          <ac:chgData name="伊健 杜" userId="e69aded81da48593" providerId="LiveId" clId="{531402EC-17DD-40C4-9069-9F80CDC93544}" dt="2022-09-11T11:44:07.160" v="1821" actId="1076"/>
          <ac:picMkLst>
            <pc:docMk/>
            <pc:sldMk cId="98886815" sldId="579"/>
            <ac:picMk id="20" creationId="{7CD4F775-9823-6D25-9200-C55DB23977AB}"/>
          </ac:picMkLst>
        </pc:picChg>
        <pc:picChg chg="add mod">
          <ac:chgData name="伊健 杜" userId="e69aded81da48593" providerId="LiveId" clId="{531402EC-17DD-40C4-9069-9F80CDC93544}" dt="2022-09-11T11:44:09.578" v="1823" actId="1076"/>
          <ac:picMkLst>
            <pc:docMk/>
            <pc:sldMk cId="98886815" sldId="579"/>
            <ac:picMk id="21" creationId="{1F520B17-A21A-A770-3809-74055B77890C}"/>
          </ac:picMkLst>
        </pc:picChg>
        <pc:picChg chg="add del mod">
          <ac:chgData name="伊健 杜" userId="e69aded81da48593" providerId="LiveId" clId="{531402EC-17DD-40C4-9069-9F80CDC93544}" dt="2022-09-11T11:44:16.096" v="1827" actId="478"/>
          <ac:picMkLst>
            <pc:docMk/>
            <pc:sldMk cId="98886815" sldId="579"/>
            <ac:picMk id="22" creationId="{DA7BDCB3-AC4B-D558-776E-20266331B35E}"/>
          </ac:picMkLst>
        </pc:picChg>
        <pc:picChg chg="add mod">
          <ac:chgData name="伊健 杜" userId="e69aded81da48593" providerId="LiveId" clId="{531402EC-17DD-40C4-9069-9F80CDC93544}" dt="2022-09-11T11:44:19.766" v="1829" actId="1076"/>
          <ac:picMkLst>
            <pc:docMk/>
            <pc:sldMk cId="98886815" sldId="579"/>
            <ac:picMk id="23" creationId="{AA1501E5-3E8A-8DE7-B9EB-8145D752A933}"/>
          </ac:picMkLst>
        </pc:picChg>
        <pc:picChg chg="add mod">
          <ac:chgData name="伊健 杜" userId="e69aded81da48593" providerId="LiveId" clId="{531402EC-17DD-40C4-9069-9F80CDC93544}" dt="2022-09-11T11:44:27.563" v="1833" actId="1076"/>
          <ac:picMkLst>
            <pc:docMk/>
            <pc:sldMk cId="98886815" sldId="579"/>
            <ac:picMk id="24" creationId="{65FC6FC3-BEB1-E53E-B15B-07A36DCD8B28}"/>
          </ac:picMkLst>
        </pc:picChg>
        <pc:picChg chg="add mod">
          <ac:chgData name="伊健 杜" userId="e69aded81da48593" providerId="LiveId" clId="{531402EC-17DD-40C4-9069-9F80CDC93544}" dt="2022-09-11T11:44:33.975" v="1835" actId="1076"/>
          <ac:picMkLst>
            <pc:docMk/>
            <pc:sldMk cId="98886815" sldId="579"/>
            <ac:picMk id="25" creationId="{7FFCE1C4-468F-D8AF-4DEC-ABFFD31DC19F}"/>
          </ac:picMkLst>
        </pc:picChg>
      </pc:sldChg>
      <pc:sldChg chg="addSp delSp modSp new mod modAnim">
        <pc:chgData name="伊健 杜" userId="e69aded81da48593" providerId="LiveId" clId="{531402EC-17DD-40C4-9069-9F80CDC93544}" dt="2022-09-11T12:28:39.783" v="2319" actId="20577"/>
        <pc:sldMkLst>
          <pc:docMk/>
          <pc:sldMk cId="1891839293" sldId="580"/>
        </pc:sldMkLst>
        <pc:spChg chg="del">
          <ac:chgData name="伊健 杜" userId="e69aded81da48593" providerId="LiveId" clId="{531402EC-17DD-40C4-9069-9F80CDC93544}" dt="2022-09-11T11:44:41.376" v="1837" actId="478"/>
          <ac:spMkLst>
            <pc:docMk/>
            <pc:sldMk cId="1891839293" sldId="580"/>
            <ac:spMk id="2" creationId="{18C136B4-DF8E-B297-01E0-1E0D93BB28AA}"/>
          </ac:spMkLst>
        </pc:spChg>
        <pc:spChg chg="del">
          <ac:chgData name="伊健 杜" userId="e69aded81da48593" providerId="LiveId" clId="{531402EC-17DD-40C4-9069-9F80CDC93544}" dt="2022-09-11T11:44:41.376" v="1837" actId="478"/>
          <ac:spMkLst>
            <pc:docMk/>
            <pc:sldMk cId="1891839293" sldId="580"/>
            <ac:spMk id="3" creationId="{FBF0B043-B33B-AD9A-B449-03CF40CB0410}"/>
          </ac:spMkLst>
        </pc:spChg>
        <pc:spChg chg="add mod">
          <ac:chgData name="伊健 杜" userId="e69aded81da48593" providerId="LiveId" clId="{531402EC-17DD-40C4-9069-9F80CDC93544}" dt="2022-09-11T12:28:39.783" v="2319" actId="20577"/>
          <ac:spMkLst>
            <pc:docMk/>
            <pc:sldMk cId="1891839293" sldId="580"/>
            <ac:spMk id="4" creationId="{1258895C-26A9-2F39-62F2-382CD13AB069}"/>
          </ac:spMkLst>
        </pc:spChg>
        <pc:picChg chg="add mod">
          <ac:chgData name="伊健 杜" userId="e69aded81da48593" providerId="LiveId" clId="{531402EC-17DD-40C4-9069-9F80CDC93544}" dt="2022-09-11T11:49:00.496" v="1875" actId="1076"/>
          <ac:picMkLst>
            <pc:docMk/>
            <pc:sldMk cId="1891839293" sldId="580"/>
            <ac:picMk id="6146" creationId="{91BD9045-02B1-04C4-91E8-BE0530083238}"/>
          </ac:picMkLst>
        </pc:picChg>
      </pc:sldChg>
      <pc:sldChg chg="addSp delSp modSp new mod modAnim">
        <pc:chgData name="伊健 杜" userId="e69aded81da48593" providerId="LiveId" clId="{531402EC-17DD-40C4-9069-9F80CDC93544}" dt="2022-09-11T12:20:39.105" v="2210"/>
        <pc:sldMkLst>
          <pc:docMk/>
          <pc:sldMk cId="1912899143" sldId="581"/>
        </pc:sldMkLst>
        <pc:spChg chg="del">
          <ac:chgData name="伊健 杜" userId="e69aded81da48593" providerId="LiveId" clId="{531402EC-17DD-40C4-9069-9F80CDC93544}" dt="2022-09-11T12:04:28.223" v="1990" actId="478"/>
          <ac:spMkLst>
            <pc:docMk/>
            <pc:sldMk cId="1912899143" sldId="581"/>
            <ac:spMk id="2" creationId="{190EA386-EB9A-B32A-55DD-C1FA314266AE}"/>
          </ac:spMkLst>
        </pc:spChg>
        <pc:spChg chg="del">
          <ac:chgData name="伊健 杜" userId="e69aded81da48593" providerId="LiveId" clId="{531402EC-17DD-40C4-9069-9F80CDC93544}" dt="2022-09-11T12:04:28.223" v="1990" actId="478"/>
          <ac:spMkLst>
            <pc:docMk/>
            <pc:sldMk cId="1912899143" sldId="581"/>
            <ac:spMk id="3" creationId="{8531184C-D676-316E-8E89-A37F9047E570}"/>
          </ac:spMkLst>
        </pc:spChg>
        <pc:spChg chg="add mod">
          <ac:chgData name="伊健 杜" userId="e69aded81da48593" providerId="LiveId" clId="{531402EC-17DD-40C4-9069-9F80CDC93544}" dt="2022-09-11T12:16:44.804" v="2171" actId="1076"/>
          <ac:spMkLst>
            <pc:docMk/>
            <pc:sldMk cId="1912899143" sldId="581"/>
            <ac:spMk id="5" creationId="{13A0BFBC-B119-EF65-FC64-62CC386F05C1}"/>
          </ac:spMkLst>
        </pc:spChg>
        <pc:spChg chg="add mod">
          <ac:chgData name="伊健 杜" userId="e69aded81da48593" providerId="LiveId" clId="{531402EC-17DD-40C4-9069-9F80CDC93544}" dt="2022-09-11T12:19:58.298" v="2206" actId="20577"/>
          <ac:spMkLst>
            <pc:docMk/>
            <pc:sldMk cId="1912899143" sldId="581"/>
            <ac:spMk id="6" creationId="{DBBD4B84-6D4B-35E6-E400-6E2D5C55F573}"/>
          </ac:spMkLst>
        </pc:spChg>
        <pc:spChg chg="add mod">
          <ac:chgData name="伊健 杜" userId="e69aded81da48593" providerId="LiveId" clId="{531402EC-17DD-40C4-9069-9F80CDC93544}" dt="2022-09-11T12:09:42.222" v="2117"/>
          <ac:spMkLst>
            <pc:docMk/>
            <pc:sldMk cId="1912899143" sldId="581"/>
            <ac:spMk id="8" creationId="{CA9844B7-708E-5461-2519-229EEA9E637D}"/>
          </ac:spMkLst>
        </pc:spChg>
        <pc:spChg chg="add mod">
          <ac:chgData name="伊健 杜" userId="e69aded81da48593" providerId="LiveId" clId="{531402EC-17DD-40C4-9069-9F80CDC93544}" dt="2022-09-11T12:16:07.182" v="2155" actId="6549"/>
          <ac:spMkLst>
            <pc:docMk/>
            <pc:sldMk cId="1912899143" sldId="581"/>
            <ac:spMk id="9" creationId="{7D0C855E-3BBC-7FE8-5C35-1C6F5BBED4C9}"/>
          </ac:spMkLst>
        </pc:spChg>
        <pc:spChg chg="add mod">
          <ac:chgData name="伊健 杜" userId="e69aded81da48593" providerId="LiveId" clId="{531402EC-17DD-40C4-9069-9F80CDC93544}" dt="2022-09-11T12:13:37.238" v="2147" actId="1076"/>
          <ac:spMkLst>
            <pc:docMk/>
            <pc:sldMk cId="1912899143" sldId="581"/>
            <ac:spMk id="10" creationId="{E29AAB0E-A8CE-32C3-8D94-CB4135765BC6}"/>
          </ac:spMkLst>
        </pc:spChg>
        <pc:spChg chg="add mod">
          <ac:chgData name="伊健 杜" userId="e69aded81da48593" providerId="LiveId" clId="{531402EC-17DD-40C4-9069-9F80CDC93544}" dt="2022-09-11T12:17:42.608" v="2179" actId="255"/>
          <ac:spMkLst>
            <pc:docMk/>
            <pc:sldMk cId="1912899143" sldId="581"/>
            <ac:spMk id="11" creationId="{A0327173-46F4-74C9-AB11-E061D3177F7D}"/>
          </ac:spMkLst>
        </pc:spChg>
        <pc:spChg chg="add mod">
          <ac:chgData name="伊健 杜" userId="e69aded81da48593" providerId="LiveId" clId="{531402EC-17DD-40C4-9069-9F80CDC93544}" dt="2022-09-11T12:16:50.214" v="2172" actId="1076"/>
          <ac:spMkLst>
            <pc:docMk/>
            <pc:sldMk cId="1912899143" sldId="581"/>
            <ac:spMk id="12" creationId="{0ADFA137-B114-9516-40DF-858329AB6A90}"/>
          </ac:spMkLst>
        </pc:spChg>
        <pc:spChg chg="add mod">
          <ac:chgData name="伊健 杜" userId="e69aded81da48593" providerId="LiveId" clId="{531402EC-17DD-40C4-9069-9F80CDC93544}" dt="2022-09-11T12:19:19.422" v="2204" actId="1076"/>
          <ac:spMkLst>
            <pc:docMk/>
            <pc:sldMk cId="1912899143" sldId="581"/>
            <ac:spMk id="13" creationId="{01F1F230-F917-BA35-024A-321A8C5B7CFF}"/>
          </ac:spMkLst>
        </pc:spChg>
        <pc:picChg chg="add mod">
          <ac:chgData name="伊健 杜" userId="e69aded81da48593" providerId="LiveId" clId="{531402EC-17DD-40C4-9069-9F80CDC93544}" dt="2022-09-11T12:07:11.997" v="2045" actId="1076"/>
          <ac:picMkLst>
            <pc:docMk/>
            <pc:sldMk cId="1912899143" sldId="581"/>
            <ac:picMk id="4" creationId="{DD9E0DFD-18BB-185C-61B2-097E0AF0AE21}"/>
          </ac:picMkLst>
        </pc:picChg>
        <pc:picChg chg="add del mod">
          <ac:chgData name="伊健 杜" userId="e69aded81da48593" providerId="LiveId" clId="{531402EC-17DD-40C4-9069-9F80CDC93544}" dt="2022-09-11T12:07:38.404" v="2053" actId="478"/>
          <ac:picMkLst>
            <pc:docMk/>
            <pc:sldMk cId="1912899143" sldId="581"/>
            <ac:picMk id="7" creationId="{CA56EBCF-F3F9-16A6-1845-D62F2FC44B21}"/>
          </ac:picMkLst>
        </pc:picChg>
        <pc:picChg chg="add del mod">
          <ac:chgData name="伊健 杜" userId="e69aded81da48593" providerId="LiveId" clId="{531402EC-17DD-40C4-9069-9F80CDC93544}" dt="2022-09-11T12:18:55.813" v="2191" actId="478"/>
          <ac:picMkLst>
            <pc:docMk/>
            <pc:sldMk cId="1912899143" sldId="581"/>
            <ac:picMk id="9218" creationId="{25FEB546-AA2B-ED9C-49D8-A6F162171D63}"/>
          </ac:picMkLst>
        </pc:picChg>
      </pc:sldChg>
      <pc:sldChg chg="addSp delSp modSp new mod setBg addAnim modAnim">
        <pc:chgData name="伊健 杜" userId="e69aded81da48593" providerId="LiveId" clId="{531402EC-17DD-40C4-9069-9F80CDC93544}" dt="2022-09-11T12:27:33.344" v="2294"/>
        <pc:sldMkLst>
          <pc:docMk/>
          <pc:sldMk cId="2146988900" sldId="582"/>
        </pc:sldMkLst>
        <pc:spChg chg="mod ord">
          <ac:chgData name="伊健 杜" userId="e69aded81da48593" providerId="LiveId" clId="{531402EC-17DD-40C4-9069-9F80CDC93544}" dt="2022-09-11T12:26:52.636" v="2286" actId="1076"/>
          <ac:spMkLst>
            <pc:docMk/>
            <pc:sldMk cId="2146988900" sldId="582"/>
            <ac:spMk id="2" creationId="{B8C46555-F923-0CAD-16B3-5A3677D5A172}"/>
          </ac:spMkLst>
        </pc:spChg>
        <pc:spChg chg="del">
          <ac:chgData name="伊健 杜" userId="e69aded81da48593" providerId="LiveId" clId="{531402EC-17DD-40C4-9069-9F80CDC93544}" dt="2022-09-11T12:22:30.148" v="2253" actId="478"/>
          <ac:spMkLst>
            <pc:docMk/>
            <pc:sldMk cId="2146988900" sldId="582"/>
            <ac:spMk id="3" creationId="{5543EB01-F3CD-7792-432E-EB771842BDCB}"/>
          </ac:spMkLst>
        </pc:spChg>
        <pc:spChg chg="add del">
          <ac:chgData name="伊健 杜" userId="e69aded81da48593" providerId="LiveId" clId="{531402EC-17DD-40C4-9069-9F80CDC93544}" dt="2022-09-11T12:22:26.569" v="2250"/>
          <ac:spMkLst>
            <pc:docMk/>
            <pc:sldMk cId="2146988900" sldId="582"/>
            <ac:spMk id="4" creationId="{DD37B9C0-3E4D-7423-8E1A-29300F22DB95}"/>
          </ac:spMkLst>
        </pc:spChg>
        <pc:spChg chg="add mod">
          <ac:chgData name="伊健 杜" userId="e69aded81da48593" providerId="LiveId" clId="{531402EC-17DD-40C4-9069-9F80CDC93544}" dt="2022-09-11T12:27:28.773" v="2293" actId="13822"/>
          <ac:spMkLst>
            <pc:docMk/>
            <pc:sldMk cId="2146988900" sldId="582"/>
            <ac:spMk id="5" creationId="{7D790B49-E08B-2CBD-6D42-348F93DB352B}"/>
          </ac:spMkLst>
        </pc:spChg>
        <pc:spChg chg="add">
          <ac:chgData name="伊健 杜" userId="e69aded81da48593" providerId="LiveId" clId="{531402EC-17DD-40C4-9069-9F80CDC93544}" dt="2022-09-11T12:26:37.832" v="2274" actId="26606"/>
          <ac:spMkLst>
            <pc:docMk/>
            <pc:sldMk cId="2146988900" sldId="582"/>
            <ac:spMk id="10250" creationId="{A8CCCB6D-5162-4AAE-A5E3-3AC55410DBCE}"/>
          </ac:spMkLst>
        </pc:spChg>
        <pc:spChg chg="add">
          <ac:chgData name="伊健 杜" userId="e69aded81da48593" providerId="LiveId" clId="{531402EC-17DD-40C4-9069-9F80CDC93544}" dt="2022-09-11T12:26:37.832" v="2274" actId="26606"/>
          <ac:spMkLst>
            <pc:docMk/>
            <pc:sldMk cId="2146988900" sldId="582"/>
            <ac:spMk id="10252" creationId="{0BCD8C04-CC7B-40EF-82EB-E9821F79BB86}"/>
          </ac:spMkLst>
        </pc:spChg>
        <pc:picChg chg="add mod">
          <ac:chgData name="伊健 杜" userId="e69aded81da48593" providerId="LiveId" clId="{531402EC-17DD-40C4-9069-9F80CDC93544}" dt="2022-09-11T12:26:37.832" v="2274" actId="26606"/>
          <ac:picMkLst>
            <pc:docMk/>
            <pc:sldMk cId="2146988900" sldId="582"/>
            <ac:picMk id="10243" creationId="{48F8825E-7CDC-FF2D-6294-525A849DAF03}"/>
          </ac:picMkLst>
        </pc:picChg>
        <pc:picChg chg="add mod">
          <ac:chgData name="伊健 杜" userId="e69aded81da48593" providerId="LiveId" clId="{531402EC-17DD-40C4-9069-9F80CDC93544}" dt="2022-09-11T12:27:25.589" v="2290" actId="1076"/>
          <ac:picMkLst>
            <pc:docMk/>
            <pc:sldMk cId="2146988900" sldId="582"/>
            <ac:picMk id="10245" creationId="{C3464715-71D5-C016-1B5A-AA4E7478976C}"/>
          </ac:picMkLst>
        </pc:picChg>
      </pc:sldChg>
      <pc:sldChg chg="addSp delSp modSp new mod">
        <pc:chgData name="伊健 杜" userId="e69aded81da48593" providerId="LiveId" clId="{531402EC-17DD-40C4-9069-9F80CDC93544}" dt="2022-09-11T13:16:36.154" v="2787" actId="1076"/>
        <pc:sldMkLst>
          <pc:docMk/>
          <pc:sldMk cId="1345219958" sldId="583"/>
        </pc:sldMkLst>
        <pc:spChg chg="mod">
          <ac:chgData name="伊健 杜" userId="e69aded81da48593" providerId="LiveId" clId="{531402EC-17DD-40C4-9069-9F80CDC93544}" dt="2022-09-11T12:30:20.989" v="2388" actId="207"/>
          <ac:spMkLst>
            <pc:docMk/>
            <pc:sldMk cId="1345219958" sldId="583"/>
            <ac:spMk id="2" creationId="{5585E56B-37DA-C9E7-E8A5-9B7D3D04A22F}"/>
          </ac:spMkLst>
        </pc:spChg>
        <pc:spChg chg="del">
          <ac:chgData name="伊健 杜" userId="e69aded81da48593" providerId="LiveId" clId="{531402EC-17DD-40C4-9069-9F80CDC93544}" dt="2022-09-11T12:30:23.087" v="2389" actId="478"/>
          <ac:spMkLst>
            <pc:docMk/>
            <pc:sldMk cId="1345219958" sldId="583"/>
            <ac:spMk id="3" creationId="{BAD01AE6-5A8F-6CE5-F4B2-06C058E6877A}"/>
          </ac:spMkLst>
        </pc:spChg>
        <pc:spChg chg="add mod">
          <ac:chgData name="伊健 杜" userId="e69aded81da48593" providerId="LiveId" clId="{531402EC-17DD-40C4-9069-9F80CDC93544}" dt="2022-09-11T13:16:36.154" v="2787" actId="1076"/>
          <ac:spMkLst>
            <pc:docMk/>
            <pc:sldMk cId="1345219958" sldId="583"/>
            <ac:spMk id="4" creationId="{57CC7A2F-CDCD-AE28-2A0B-865E89A80EA1}"/>
          </ac:spMkLst>
        </pc:spChg>
        <pc:picChg chg="add del mod">
          <ac:chgData name="伊健 杜" userId="e69aded81da48593" providerId="LiveId" clId="{531402EC-17DD-40C4-9069-9F80CDC93544}" dt="2022-09-11T12:30:45.437" v="2394" actId="478"/>
          <ac:picMkLst>
            <pc:docMk/>
            <pc:sldMk cId="1345219958" sldId="583"/>
            <ac:picMk id="11266" creationId="{DA1FA7EC-84CD-4B4E-9B8E-BAC4B0546E38}"/>
          </ac:picMkLst>
        </pc:picChg>
        <pc:picChg chg="add mod">
          <ac:chgData name="伊健 杜" userId="e69aded81da48593" providerId="LiveId" clId="{531402EC-17DD-40C4-9069-9F80CDC93544}" dt="2022-09-11T12:32:16.255" v="2410" actId="1076"/>
          <ac:picMkLst>
            <pc:docMk/>
            <pc:sldMk cId="1345219958" sldId="583"/>
            <ac:picMk id="11268" creationId="{D9FEA443-694C-6CBC-1744-FF10F0CCAC3E}"/>
          </ac:picMkLst>
        </pc:picChg>
        <pc:picChg chg="add mod">
          <ac:chgData name="伊健 杜" userId="e69aded81da48593" providerId="LiveId" clId="{531402EC-17DD-40C4-9069-9F80CDC93544}" dt="2022-09-11T12:32:14.453" v="2409" actId="14100"/>
          <ac:picMkLst>
            <pc:docMk/>
            <pc:sldMk cId="1345219958" sldId="583"/>
            <ac:picMk id="11270" creationId="{5DEA0E76-69D9-4F02-3B16-922587347FE3}"/>
          </ac:picMkLst>
        </pc:picChg>
      </pc:sldChg>
      <pc:sldChg chg="add del">
        <pc:chgData name="伊健 杜" userId="e69aded81da48593" providerId="LiveId" clId="{531402EC-17DD-40C4-9069-9F80CDC93544}" dt="2022-09-11T12:32:28.026" v="2412"/>
        <pc:sldMkLst>
          <pc:docMk/>
          <pc:sldMk cId="313687483" sldId="584"/>
        </pc:sldMkLst>
      </pc:sldChg>
      <pc:sldChg chg="addSp delSp modSp new mod modAnim">
        <pc:chgData name="伊健 杜" userId="e69aded81da48593" providerId="LiveId" clId="{531402EC-17DD-40C4-9069-9F80CDC93544}" dt="2022-09-11T12:34:36.248" v="2446" actId="1076"/>
        <pc:sldMkLst>
          <pc:docMk/>
          <pc:sldMk cId="2595940438" sldId="584"/>
        </pc:sldMkLst>
        <pc:spChg chg="del">
          <ac:chgData name="伊健 杜" userId="e69aded81da48593" providerId="LiveId" clId="{531402EC-17DD-40C4-9069-9F80CDC93544}" dt="2022-09-11T12:32:32.606" v="2414" actId="478"/>
          <ac:spMkLst>
            <pc:docMk/>
            <pc:sldMk cId="2595940438" sldId="584"/>
            <ac:spMk id="2" creationId="{7891CA92-E20B-2DB3-753F-0E538C713E86}"/>
          </ac:spMkLst>
        </pc:spChg>
        <pc:spChg chg="del">
          <ac:chgData name="伊健 杜" userId="e69aded81da48593" providerId="LiveId" clId="{531402EC-17DD-40C4-9069-9F80CDC93544}" dt="2022-09-11T12:32:32.606" v="2414" actId="478"/>
          <ac:spMkLst>
            <pc:docMk/>
            <pc:sldMk cId="2595940438" sldId="584"/>
            <ac:spMk id="3" creationId="{F3E24E13-C13E-A894-69AE-2B8AE247A44F}"/>
          </ac:spMkLst>
        </pc:spChg>
        <pc:spChg chg="add mod">
          <ac:chgData name="伊健 杜" userId="e69aded81da48593" providerId="LiveId" clId="{531402EC-17DD-40C4-9069-9F80CDC93544}" dt="2022-09-11T12:34:28.332" v="2443" actId="1076"/>
          <ac:spMkLst>
            <pc:docMk/>
            <pc:sldMk cId="2595940438" sldId="584"/>
            <ac:spMk id="5" creationId="{B2D2FEF6-0C0A-2B1E-9948-7E30F53CF3A7}"/>
          </ac:spMkLst>
        </pc:spChg>
        <pc:picChg chg="add mod">
          <ac:chgData name="伊健 杜" userId="e69aded81da48593" providerId="LiveId" clId="{531402EC-17DD-40C4-9069-9F80CDC93544}" dt="2022-09-11T12:34:36.248" v="2446" actId="1076"/>
          <ac:picMkLst>
            <pc:docMk/>
            <pc:sldMk cId="2595940438" sldId="584"/>
            <ac:picMk id="4" creationId="{0F965CC1-D32A-ADC5-80E7-290EC8D2078D}"/>
          </ac:picMkLst>
        </pc:picChg>
      </pc:sldChg>
      <pc:sldChg chg="addSp delSp modSp new mod">
        <pc:chgData name="伊健 杜" userId="e69aded81da48593" providerId="LiveId" clId="{531402EC-17DD-40C4-9069-9F80CDC93544}" dt="2022-09-11T12:37:31.603" v="2504" actId="1076"/>
        <pc:sldMkLst>
          <pc:docMk/>
          <pc:sldMk cId="3943901113" sldId="585"/>
        </pc:sldMkLst>
        <pc:spChg chg="del">
          <ac:chgData name="伊健 杜" userId="e69aded81da48593" providerId="LiveId" clId="{531402EC-17DD-40C4-9069-9F80CDC93544}" dt="2022-09-11T12:34:51.467" v="2448" actId="478"/>
          <ac:spMkLst>
            <pc:docMk/>
            <pc:sldMk cId="3943901113" sldId="585"/>
            <ac:spMk id="2" creationId="{83AEC208-17E6-24EF-F201-452C366C8EB6}"/>
          </ac:spMkLst>
        </pc:spChg>
        <pc:spChg chg="del">
          <ac:chgData name="伊健 杜" userId="e69aded81da48593" providerId="LiveId" clId="{531402EC-17DD-40C4-9069-9F80CDC93544}" dt="2022-09-11T12:34:51.467" v="2448" actId="478"/>
          <ac:spMkLst>
            <pc:docMk/>
            <pc:sldMk cId="3943901113" sldId="585"/>
            <ac:spMk id="3" creationId="{A4A3CF48-04FD-A74D-BEFC-578E5C23D001}"/>
          </ac:spMkLst>
        </pc:spChg>
        <pc:spChg chg="add mod">
          <ac:chgData name="伊健 杜" userId="e69aded81da48593" providerId="LiveId" clId="{531402EC-17DD-40C4-9069-9F80CDC93544}" dt="2022-09-11T12:35:43.572" v="2469" actId="1076"/>
          <ac:spMkLst>
            <pc:docMk/>
            <pc:sldMk cId="3943901113" sldId="585"/>
            <ac:spMk id="5" creationId="{B46B3A5E-3065-8BF3-BEE6-BCC55A924E9E}"/>
          </ac:spMkLst>
        </pc:spChg>
        <pc:spChg chg="add mod">
          <ac:chgData name="伊健 杜" userId="e69aded81da48593" providerId="LiveId" clId="{531402EC-17DD-40C4-9069-9F80CDC93544}" dt="2022-09-11T12:37:23.069" v="2498" actId="1076"/>
          <ac:spMkLst>
            <pc:docMk/>
            <pc:sldMk cId="3943901113" sldId="585"/>
            <ac:spMk id="6" creationId="{25624310-AAA9-8BFF-57CB-3EC317F71301}"/>
          </ac:spMkLst>
        </pc:spChg>
        <pc:spChg chg="add mod">
          <ac:chgData name="伊健 杜" userId="e69aded81da48593" providerId="LiveId" clId="{531402EC-17DD-40C4-9069-9F80CDC93544}" dt="2022-09-11T12:37:31.603" v="2504" actId="1076"/>
          <ac:spMkLst>
            <pc:docMk/>
            <pc:sldMk cId="3943901113" sldId="585"/>
            <ac:spMk id="7" creationId="{B4B124E7-442E-EA0B-348C-4C31CCCD9280}"/>
          </ac:spMkLst>
        </pc:spChg>
        <pc:picChg chg="add mod">
          <ac:chgData name="伊健 杜" userId="e69aded81da48593" providerId="LiveId" clId="{531402EC-17DD-40C4-9069-9F80CDC93544}" dt="2022-09-11T12:36:52.829" v="2475" actId="1076"/>
          <ac:picMkLst>
            <pc:docMk/>
            <pc:sldMk cId="3943901113" sldId="585"/>
            <ac:picMk id="12290" creationId="{6E389950-2E49-5135-9DF3-D2AFBEB8BF4A}"/>
          </ac:picMkLst>
        </pc:picChg>
        <pc:picChg chg="add mod">
          <ac:chgData name="伊健 杜" userId="e69aded81da48593" providerId="LiveId" clId="{531402EC-17DD-40C4-9069-9F80CDC93544}" dt="2022-09-11T12:36:54.896" v="2477" actId="14100"/>
          <ac:picMkLst>
            <pc:docMk/>
            <pc:sldMk cId="3943901113" sldId="585"/>
            <ac:picMk id="12292" creationId="{3725E00A-0A3E-2482-0D35-7E461DC757C6}"/>
          </ac:picMkLst>
        </pc:picChg>
      </pc:sldChg>
      <pc:sldChg chg="addSp delSp modSp add mod">
        <pc:chgData name="伊健 杜" userId="e69aded81da48593" providerId="LiveId" clId="{531402EC-17DD-40C4-9069-9F80CDC93544}" dt="2022-09-11T12:38:23.432" v="2515" actId="1076"/>
        <pc:sldMkLst>
          <pc:docMk/>
          <pc:sldMk cId="3312480207" sldId="586"/>
        </pc:sldMkLst>
        <pc:spChg chg="del">
          <ac:chgData name="伊健 杜" userId="e69aded81da48593" providerId="LiveId" clId="{531402EC-17DD-40C4-9069-9F80CDC93544}" dt="2022-09-11T12:38:06.837" v="2506" actId="478"/>
          <ac:spMkLst>
            <pc:docMk/>
            <pc:sldMk cId="3312480207" sldId="586"/>
            <ac:spMk id="5" creationId="{B46B3A5E-3065-8BF3-BEE6-BCC55A924E9E}"/>
          </ac:spMkLst>
        </pc:spChg>
        <pc:spChg chg="mod">
          <ac:chgData name="伊健 杜" userId="e69aded81da48593" providerId="LiveId" clId="{531402EC-17DD-40C4-9069-9F80CDC93544}" dt="2022-09-11T12:38:21.751" v="2514" actId="1076"/>
          <ac:spMkLst>
            <pc:docMk/>
            <pc:sldMk cId="3312480207" sldId="586"/>
            <ac:spMk id="6" creationId="{25624310-AAA9-8BFF-57CB-3EC317F71301}"/>
          </ac:spMkLst>
        </pc:spChg>
        <pc:spChg chg="mod">
          <ac:chgData name="伊健 杜" userId="e69aded81da48593" providerId="LiveId" clId="{531402EC-17DD-40C4-9069-9F80CDC93544}" dt="2022-09-11T12:38:23.432" v="2515" actId="1076"/>
          <ac:spMkLst>
            <pc:docMk/>
            <pc:sldMk cId="3312480207" sldId="586"/>
            <ac:spMk id="7" creationId="{B4B124E7-442E-EA0B-348C-4C31CCCD9280}"/>
          </ac:spMkLst>
        </pc:spChg>
        <pc:picChg chg="del">
          <ac:chgData name="伊健 杜" userId="e69aded81da48593" providerId="LiveId" clId="{531402EC-17DD-40C4-9069-9F80CDC93544}" dt="2022-09-11T12:38:07.719" v="2508" actId="478"/>
          <ac:picMkLst>
            <pc:docMk/>
            <pc:sldMk cId="3312480207" sldId="586"/>
            <ac:picMk id="12290" creationId="{6E389950-2E49-5135-9DF3-D2AFBEB8BF4A}"/>
          </ac:picMkLst>
        </pc:picChg>
        <pc:picChg chg="del">
          <ac:chgData name="伊健 杜" userId="e69aded81da48593" providerId="LiveId" clId="{531402EC-17DD-40C4-9069-9F80CDC93544}" dt="2022-09-11T12:38:07.387" v="2507" actId="478"/>
          <ac:picMkLst>
            <pc:docMk/>
            <pc:sldMk cId="3312480207" sldId="586"/>
            <ac:picMk id="12292" creationId="{3725E00A-0A3E-2482-0D35-7E461DC757C6}"/>
          </ac:picMkLst>
        </pc:picChg>
        <pc:picChg chg="add mod">
          <ac:chgData name="伊健 杜" userId="e69aded81da48593" providerId="LiveId" clId="{531402EC-17DD-40C4-9069-9F80CDC93544}" dt="2022-09-11T12:38:20.305" v="2513" actId="1076"/>
          <ac:picMkLst>
            <pc:docMk/>
            <pc:sldMk cId="3312480207" sldId="586"/>
            <ac:picMk id="14338" creationId="{7EEC647A-8D67-0A03-82A3-8EB63D438373}"/>
          </ac:picMkLst>
        </pc:picChg>
      </pc:sldChg>
      <pc:sldChg chg="addSp delSp modSp new mod">
        <pc:chgData name="伊健 杜" userId="e69aded81da48593" providerId="LiveId" clId="{531402EC-17DD-40C4-9069-9F80CDC93544}" dt="2022-09-11T12:40:09.479" v="2532" actId="1076"/>
        <pc:sldMkLst>
          <pc:docMk/>
          <pc:sldMk cId="1282362482" sldId="587"/>
        </pc:sldMkLst>
        <pc:spChg chg="del">
          <ac:chgData name="伊健 杜" userId="e69aded81da48593" providerId="LiveId" clId="{531402EC-17DD-40C4-9069-9F80CDC93544}" dt="2022-09-11T12:38:53.897" v="2517" actId="478"/>
          <ac:spMkLst>
            <pc:docMk/>
            <pc:sldMk cId="1282362482" sldId="587"/>
            <ac:spMk id="2" creationId="{F7FA4912-8E45-08E7-56E9-675E0E913EC9}"/>
          </ac:spMkLst>
        </pc:spChg>
        <pc:spChg chg="del">
          <ac:chgData name="伊健 杜" userId="e69aded81da48593" providerId="LiveId" clId="{531402EC-17DD-40C4-9069-9F80CDC93544}" dt="2022-09-11T12:38:53.897" v="2517" actId="478"/>
          <ac:spMkLst>
            <pc:docMk/>
            <pc:sldMk cId="1282362482" sldId="587"/>
            <ac:spMk id="3" creationId="{779A64AD-5050-2B9D-51EC-1724AEC1E0C1}"/>
          </ac:spMkLst>
        </pc:spChg>
        <pc:picChg chg="add del mod">
          <ac:chgData name="伊健 杜" userId="e69aded81da48593" providerId="LiveId" clId="{531402EC-17DD-40C4-9069-9F80CDC93544}" dt="2022-09-11T12:39:38.946" v="2527" actId="478"/>
          <ac:picMkLst>
            <pc:docMk/>
            <pc:sldMk cId="1282362482" sldId="587"/>
            <ac:picMk id="15362" creationId="{4B3A2CAB-D258-6082-098F-927DF3ABF8BF}"/>
          </ac:picMkLst>
        </pc:picChg>
        <pc:picChg chg="add mod">
          <ac:chgData name="伊健 杜" userId="e69aded81da48593" providerId="LiveId" clId="{531402EC-17DD-40C4-9069-9F80CDC93544}" dt="2022-09-11T12:39:38.163" v="2526" actId="1076"/>
          <ac:picMkLst>
            <pc:docMk/>
            <pc:sldMk cId="1282362482" sldId="587"/>
            <ac:picMk id="15364" creationId="{9FDD5683-DB7D-37CF-020C-4273476A162B}"/>
          </ac:picMkLst>
        </pc:picChg>
        <pc:picChg chg="add mod">
          <ac:chgData name="伊健 杜" userId="e69aded81da48593" providerId="LiveId" clId="{531402EC-17DD-40C4-9069-9F80CDC93544}" dt="2022-09-11T12:40:09.479" v="2532" actId="1076"/>
          <ac:picMkLst>
            <pc:docMk/>
            <pc:sldMk cId="1282362482" sldId="587"/>
            <ac:picMk id="15366" creationId="{C5DB234D-B2D5-2603-2EE7-0E44FB9E039B}"/>
          </ac:picMkLst>
        </pc:picChg>
      </pc:sldChg>
      <pc:sldChg chg="addSp delSp modSp new mod">
        <pc:chgData name="伊健 杜" userId="e69aded81da48593" providerId="LiveId" clId="{531402EC-17DD-40C4-9069-9F80CDC93544}" dt="2022-09-11T12:41:58.271" v="2545" actId="1076"/>
        <pc:sldMkLst>
          <pc:docMk/>
          <pc:sldMk cId="3003286143" sldId="588"/>
        </pc:sldMkLst>
        <pc:spChg chg="del">
          <ac:chgData name="伊健 杜" userId="e69aded81da48593" providerId="LiveId" clId="{531402EC-17DD-40C4-9069-9F80CDC93544}" dt="2022-09-11T12:41:22.547" v="2534" actId="478"/>
          <ac:spMkLst>
            <pc:docMk/>
            <pc:sldMk cId="3003286143" sldId="588"/>
            <ac:spMk id="2" creationId="{FC51E33E-3930-6D2E-5E9B-E2F4A5AC0F53}"/>
          </ac:spMkLst>
        </pc:spChg>
        <pc:spChg chg="del">
          <ac:chgData name="伊健 杜" userId="e69aded81da48593" providerId="LiveId" clId="{531402EC-17DD-40C4-9069-9F80CDC93544}" dt="2022-09-11T12:41:22.547" v="2534" actId="478"/>
          <ac:spMkLst>
            <pc:docMk/>
            <pc:sldMk cId="3003286143" sldId="588"/>
            <ac:spMk id="3" creationId="{C3840166-5CED-334B-E64F-D33BD435E73C}"/>
          </ac:spMkLst>
        </pc:spChg>
        <pc:picChg chg="add del mod">
          <ac:chgData name="伊健 杜" userId="e69aded81da48593" providerId="LiveId" clId="{531402EC-17DD-40C4-9069-9F80CDC93544}" dt="2022-09-11T12:41:40.936" v="2542" actId="478"/>
          <ac:picMkLst>
            <pc:docMk/>
            <pc:sldMk cId="3003286143" sldId="588"/>
            <ac:picMk id="16386" creationId="{30C6480D-439C-F4FD-4959-807DCA709939}"/>
          </ac:picMkLst>
        </pc:picChg>
        <pc:picChg chg="add mod">
          <ac:chgData name="伊健 杜" userId="e69aded81da48593" providerId="LiveId" clId="{531402EC-17DD-40C4-9069-9F80CDC93544}" dt="2022-09-11T12:41:41.731" v="2543" actId="1076"/>
          <ac:picMkLst>
            <pc:docMk/>
            <pc:sldMk cId="3003286143" sldId="588"/>
            <ac:picMk id="16388" creationId="{CF02711F-84E1-F8D3-16B6-92E7B7ED623C}"/>
          </ac:picMkLst>
        </pc:picChg>
        <pc:picChg chg="add mod">
          <ac:chgData name="伊健 杜" userId="e69aded81da48593" providerId="LiveId" clId="{531402EC-17DD-40C4-9069-9F80CDC93544}" dt="2022-09-11T12:41:58.271" v="2545" actId="1076"/>
          <ac:picMkLst>
            <pc:docMk/>
            <pc:sldMk cId="3003286143" sldId="588"/>
            <ac:picMk id="16390" creationId="{C99801D3-0A61-A065-B9E7-0B1A7B4B461C}"/>
          </ac:picMkLst>
        </pc:picChg>
      </pc:sldChg>
      <pc:sldChg chg="addSp delSp modSp new mod">
        <pc:chgData name="伊健 杜" userId="e69aded81da48593" providerId="LiveId" clId="{531402EC-17DD-40C4-9069-9F80CDC93544}" dt="2022-09-11T12:46:59.809" v="2608" actId="1076"/>
        <pc:sldMkLst>
          <pc:docMk/>
          <pc:sldMk cId="620618332" sldId="589"/>
        </pc:sldMkLst>
        <pc:spChg chg="mod">
          <ac:chgData name="伊健 杜" userId="e69aded81da48593" providerId="LiveId" clId="{531402EC-17DD-40C4-9069-9F80CDC93544}" dt="2022-09-11T12:43:22.731" v="2565" actId="1076"/>
          <ac:spMkLst>
            <pc:docMk/>
            <pc:sldMk cId="620618332" sldId="589"/>
            <ac:spMk id="2" creationId="{20EDC28A-419E-A41C-31D3-30535A42DC85}"/>
          </ac:spMkLst>
        </pc:spChg>
        <pc:spChg chg="del">
          <ac:chgData name="伊健 杜" userId="e69aded81da48593" providerId="LiveId" clId="{531402EC-17DD-40C4-9069-9F80CDC93544}" dt="2022-09-11T12:43:15.696" v="2563" actId="478"/>
          <ac:spMkLst>
            <pc:docMk/>
            <pc:sldMk cId="620618332" sldId="589"/>
            <ac:spMk id="3" creationId="{F7F5C5E6-894C-6D2D-B4F6-42295B5BB6E7}"/>
          </ac:spMkLst>
        </pc:spChg>
        <pc:picChg chg="add mod">
          <ac:chgData name="伊健 杜" userId="e69aded81da48593" providerId="LiveId" clId="{531402EC-17DD-40C4-9069-9F80CDC93544}" dt="2022-09-11T12:46:49.071" v="2603" actId="1076"/>
          <ac:picMkLst>
            <pc:docMk/>
            <pc:sldMk cId="620618332" sldId="589"/>
            <ac:picMk id="4" creationId="{3BD32A69-B790-A93D-7ADF-F8BF08E32399}"/>
          </ac:picMkLst>
        </pc:picChg>
        <pc:picChg chg="add mod">
          <ac:chgData name="伊健 杜" userId="e69aded81da48593" providerId="LiveId" clId="{531402EC-17DD-40C4-9069-9F80CDC93544}" dt="2022-09-11T12:46:49.071" v="2603" actId="1076"/>
          <ac:picMkLst>
            <pc:docMk/>
            <pc:sldMk cId="620618332" sldId="589"/>
            <ac:picMk id="17410" creationId="{41579170-541D-2826-6BF9-FD34797B319C}"/>
          </ac:picMkLst>
        </pc:picChg>
        <pc:picChg chg="add mod">
          <ac:chgData name="伊健 杜" userId="e69aded81da48593" providerId="LiveId" clId="{531402EC-17DD-40C4-9069-9F80CDC93544}" dt="2022-09-11T12:46:49.071" v="2603" actId="1076"/>
          <ac:picMkLst>
            <pc:docMk/>
            <pc:sldMk cId="620618332" sldId="589"/>
            <ac:picMk id="17412" creationId="{D0911B18-2E53-838B-8CEA-0A299874C960}"/>
          </ac:picMkLst>
        </pc:picChg>
        <pc:picChg chg="add mod">
          <ac:chgData name="伊健 杜" userId="e69aded81da48593" providerId="LiveId" clId="{531402EC-17DD-40C4-9069-9F80CDC93544}" dt="2022-09-11T12:46:49.071" v="2603" actId="1076"/>
          <ac:picMkLst>
            <pc:docMk/>
            <pc:sldMk cId="620618332" sldId="589"/>
            <ac:picMk id="17414" creationId="{2DD93EF6-1A42-C31F-4E6B-963AD03D7144}"/>
          </ac:picMkLst>
        </pc:picChg>
        <pc:picChg chg="add mod">
          <ac:chgData name="伊健 杜" userId="e69aded81da48593" providerId="LiveId" clId="{531402EC-17DD-40C4-9069-9F80CDC93544}" dt="2022-09-11T12:46:49.071" v="2603" actId="1076"/>
          <ac:picMkLst>
            <pc:docMk/>
            <pc:sldMk cId="620618332" sldId="589"/>
            <ac:picMk id="17416" creationId="{7D49551C-ACC1-8FD3-F896-E1D45CB88CBD}"/>
          </ac:picMkLst>
        </pc:picChg>
        <pc:picChg chg="add mod">
          <ac:chgData name="伊健 杜" userId="e69aded81da48593" providerId="LiveId" clId="{531402EC-17DD-40C4-9069-9F80CDC93544}" dt="2022-09-11T12:46:58.141" v="2607" actId="1076"/>
          <ac:picMkLst>
            <pc:docMk/>
            <pc:sldMk cId="620618332" sldId="589"/>
            <ac:picMk id="17418" creationId="{93B6A42D-75A2-1F30-6657-4FF5D6021638}"/>
          </ac:picMkLst>
        </pc:picChg>
        <pc:picChg chg="add mod">
          <ac:chgData name="伊健 杜" userId="e69aded81da48593" providerId="LiveId" clId="{531402EC-17DD-40C4-9069-9F80CDC93544}" dt="2022-09-11T12:46:59.809" v="2608" actId="1076"/>
          <ac:picMkLst>
            <pc:docMk/>
            <pc:sldMk cId="620618332" sldId="589"/>
            <ac:picMk id="17420" creationId="{64F6385C-8AB7-0636-0997-688BA5065DA0}"/>
          </ac:picMkLst>
        </pc:picChg>
      </pc:sldChg>
      <pc:sldChg chg="addSp delSp modSp add mod">
        <pc:chgData name="伊健 杜" userId="e69aded81da48593" providerId="LiveId" clId="{531402EC-17DD-40C4-9069-9F80CDC93544}" dt="2022-09-11T12:51:42.126" v="2668" actId="1076"/>
        <pc:sldMkLst>
          <pc:docMk/>
          <pc:sldMk cId="916563481" sldId="590"/>
        </pc:sldMkLst>
        <pc:spChg chg="mod">
          <ac:chgData name="伊健 杜" userId="e69aded81da48593" providerId="LiveId" clId="{531402EC-17DD-40C4-9069-9F80CDC93544}" dt="2022-09-11T12:46:08.609" v="2601"/>
          <ac:spMkLst>
            <pc:docMk/>
            <pc:sldMk cId="916563481" sldId="590"/>
            <ac:spMk id="2" creationId="{20EDC28A-419E-A41C-31D3-30535A42DC85}"/>
          </ac:spMkLst>
        </pc:spChg>
        <pc:picChg chg="add del mod">
          <ac:chgData name="伊健 杜" userId="e69aded81da48593" providerId="LiveId" clId="{531402EC-17DD-40C4-9069-9F80CDC93544}" dt="2022-09-11T12:50:54.126" v="2648" actId="478"/>
          <ac:picMkLst>
            <pc:docMk/>
            <pc:sldMk cId="916563481" sldId="590"/>
            <ac:picMk id="3" creationId="{71B604F1-5E2C-20B8-8C3A-4597D4276565}"/>
          </ac:picMkLst>
        </pc:picChg>
        <pc:picChg chg="del">
          <ac:chgData name="伊健 杜" userId="e69aded81da48593" providerId="LiveId" clId="{531402EC-17DD-40C4-9069-9F80CDC93544}" dt="2022-09-11T12:48:37.290" v="2609" actId="478"/>
          <ac:picMkLst>
            <pc:docMk/>
            <pc:sldMk cId="916563481" sldId="590"/>
            <ac:picMk id="4" creationId="{3BD32A69-B790-A93D-7ADF-F8BF08E32399}"/>
          </ac:picMkLst>
        </pc:picChg>
        <pc:picChg chg="add mod">
          <ac:chgData name="伊健 杜" userId="e69aded81da48593" providerId="LiveId" clId="{531402EC-17DD-40C4-9069-9F80CDC93544}" dt="2022-09-11T12:51:35.289" v="2665" actId="1076"/>
          <ac:picMkLst>
            <pc:docMk/>
            <pc:sldMk cId="916563481" sldId="590"/>
            <ac:picMk id="5" creationId="{3045ED0E-9F69-E0F3-1D32-52B42DD172AA}"/>
          </ac:picMkLst>
        </pc:picChg>
        <pc:picChg chg="del">
          <ac:chgData name="伊健 杜" userId="e69aded81da48593" providerId="LiveId" clId="{531402EC-17DD-40C4-9069-9F80CDC93544}" dt="2022-09-11T12:48:37.290" v="2609" actId="478"/>
          <ac:picMkLst>
            <pc:docMk/>
            <pc:sldMk cId="916563481" sldId="590"/>
            <ac:picMk id="17410" creationId="{41579170-541D-2826-6BF9-FD34797B319C}"/>
          </ac:picMkLst>
        </pc:picChg>
        <pc:picChg chg="del">
          <ac:chgData name="伊健 杜" userId="e69aded81da48593" providerId="LiveId" clId="{531402EC-17DD-40C4-9069-9F80CDC93544}" dt="2022-09-11T12:48:37.290" v="2609" actId="478"/>
          <ac:picMkLst>
            <pc:docMk/>
            <pc:sldMk cId="916563481" sldId="590"/>
            <ac:picMk id="17412" creationId="{D0911B18-2E53-838B-8CEA-0A299874C960}"/>
          </ac:picMkLst>
        </pc:picChg>
        <pc:picChg chg="del">
          <ac:chgData name="伊健 杜" userId="e69aded81da48593" providerId="LiveId" clId="{531402EC-17DD-40C4-9069-9F80CDC93544}" dt="2022-09-11T12:48:37.290" v="2609" actId="478"/>
          <ac:picMkLst>
            <pc:docMk/>
            <pc:sldMk cId="916563481" sldId="590"/>
            <ac:picMk id="17414" creationId="{2DD93EF6-1A42-C31F-4E6B-963AD03D7144}"/>
          </ac:picMkLst>
        </pc:picChg>
        <pc:picChg chg="del">
          <ac:chgData name="伊健 杜" userId="e69aded81da48593" providerId="LiveId" clId="{531402EC-17DD-40C4-9069-9F80CDC93544}" dt="2022-09-11T12:48:37.290" v="2609" actId="478"/>
          <ac:picMkLst>
            <pc:docMk/>
            <pc:sldMk cId="916563481" sldId="590"/>
            <ac:picMk id="17416" creationId="{7D49551C-ACC1-8FD3-F896-E1D45CB88CBD}"/>
          </ac:picMkLst>
        </pc:picChg>
        <pc:picChg chg="add mod">
          <ac:chgData name="伊健 杜" userId="e69aded81da48593" providerId="LiveId" clId="{531402EC-17DD-40C4-9069-9F80CDC93544}" dt="2022-09-11T12:51:05.589" v="2655" actId="1076"/>
          <ac:picMkLst>
            <pc:docMk/>
            <pc:sldMk cId="916563481" sldId="590"/>
            <ac:picMk id="18434" creationId="{A0A563E6-553E-016B-5E5E-0CFB6C528DAA}"/>
          </ac:picMkLst>
        </pc:picChg>
        <pc:picChg chg="add mod">
          <ac:chgData name="伊健 杜" userId="e69aded81da48593" providerId="LiveId" clId="{531402EC-17DD-40C4-9069-9F80CDC93544}" dt="2022-09-11T12:51:35.289" v="2665" actId="1076"/>
          <ac:picMkLst>
            <pc:docMk/>
            <pc:sldMk cId="916563481" sldId="590"/>
            <ac:picMk id="18436" creationId="{BA854D54-99B0-6B31-C206-0CF42D48B884}"/>
          </ac:picMkLst>
        </pc:picChg>
        <pc:picChg chg="add mod">
          <ac:chgData name="伊健 杜" userId="e69aded81da48593" providerId="LiveId" clId="{531402EC-17DD-40C4-9069-9F80CDC93544}" dt="2022-09-11T12:51:42.126" v="2668" actId="1076"/>
          <ac:picMkLst>
            <pc:docMk/>
            <pc:sldMk cId="916563481" sldId="590"/>
            <ac:picMk id="18438" creationId="{A98290A7-388D-DE7D-9158-07E067420A45}"/>
          </ac:picMkLst>
        </pc:picChg>
      </pc:sldChg>
      <pc:sldChg chg="add del">
        <pc:chgData name="伊健 杜" userId="e69aded81da48593" providerId="LiveId" clId="{531402EC-17DD-40C4-9069-9F80CDC93544}" dt="2022-09-11T12:52:05.879" v="2675" actId="47"/>
        <pc:sldMkLst>
          <pc:docMk/>
          <pc:sldMk cId="199672078" sldId="591"/>
        </pc:sldMkLst>
      </pc:sldChg>
      <pc:sldChg chg="addSp delSp modSp add ord">
        <pc:chgData name="伊健 杜" userId="e69aded81da48593" providerId="LiveId" clId="{531402EC-17DD-40C4-9069-9F80CDC93544}" dt="2022-09-11T12:53:09.201" v="2683" actId="1076"/>
        <pc:sldMkLst>
          <pc:docMk/>
          <pc:sldMk cId="4144156396" sldId="592"/>
        </pc:sldMkLst>
        <pc:picChg chg="del">
          <ac:chgData name="伊健 杜" userId="e69aded81da48593" providerId="LiveId" clId="{531402EC-17DD-40C4-9069-9F80CDC93544}" dt="2022-09-11T12:52:13.442" v="2677" actId="478"/>
          <ac:picMkLst>
            <pc:docMk/>
            <pc:sldMk cId="4144156396" sldId="592"/>
            <ac:picMk id="5" creationId="{3045ED0E-9F69-E0F3-1D32-52B42DD172AA}"/>
          </ac:picMkLst>
        </pc:picChg>
        <pc:picChg chg="del">
          <ac:chgData name="伊健 杜" userId="e69aded81da48593" providerId="LiveId" clId="{531402EC-17DD-40C4-9069-9F80CDC93544}" dt="2022-09-11T12:52:12.094" v="2676" actId="478"/>
          <ac:picMkLst>
            <pc:docMk/>
            <pc:sldMk cId="4144156396" sldId="592"/>
            <ac:picMk id="18434" creationId="{A0A563E6-553E-016B-5E5E-0CFB6C528DAA}"/>
          </ac:picMkLst>
        </pc:picChg>
        <pc:picChg chg="del">
          <ac:chgData name="伊健 杜" userId="e69aded81da48593" providerId="LiveId" clId="{531402EC-17DD-40C4-9069-9F80CDC93544}" dt="2022-09-11T12:52:12.094" v="2676" actId="478"/>
          <ac:picMkLst>
            <pc:docMk/>
            <pc:sldMk cId="4144156396" sldId="592"/>
            <ac:picMk id="18436" creationId="{BA854D54-99B0-6B31-C206-0CF42D48B884}"/>
          </ac:picMkLst>
        </pc:picChg>
        <pc:picChg chg="del">
          <ac:chgData name="伊健 杜" userId="e69aded81da48593" providerId="LiveId" clId="{531402EC-17DD-40C4-9069-9F80CDC93544}" dt="2022-09-11T12:52:12.094" v="2676" actId="478"/>
          <ac:picMkLst>
            <pc:docMk/>
            <pc:sldMk cId="4144156396" sldId="592"/>
            <ac:picMk id="18438" creationId="{A98290A7-388D-DE7D-9158-07E067420A45}"/>
          </ac:picMkLst>
        </pc:picChg>
        <pc:picChg chg="add mod">
          <ac:chgData name="伊健 杜" userId="e69aded81da48593" providerId="LiveId" clId="{531402EC-17DD-40C4-9069-9F80CDC93544}" dt="2022-09-11T12:52:20.844" v="2681" actId="1076"/>
          <ac:picMkLst>
            <pc:docMk/>
            <pc:sldMk cId="4144156396" sldId="592"/>
            <ac:picMk id="20482" creationId="{94E28690-75C3-052D-4192-4F3AA0CA2A46}"/>
          </ac:picMkLst>
        </pc:picChg>
        <pc:picChg chg="add mod">
          <ac:chgData name="伊健 杜" userId="e69aded81da48593" providerId="LiveId" clId="{531402EC-17DD-40C4-9069-9F80CDC93544}" dt="2022-09-11T12:53:09.201" v="2683" actId="1076"/>
          <ac:picMkLst>
            <pc:docMk/>
            <pc:sldMk cId="4144156396" sldId="592"/>
            <ac:picMk id="20484" creationId="{8C7A0F64-49FE-867B-B586-59F9DAFDB2E7}"/>
          </ac:picMkLst>
        </pc:picChg>
      </pc:sldChg>
      <pc:sldChg chg="addSp delSp modSp new mod">
        <pc:chgData name="伊健 杜" userId="e69aded81da48593" providerId="LiveId" clId="{531402EC-17DD-40C4-9069-9F80CDC93544}" dt="2022-09-11T12:58:43.502" v="2696" actId="1076"/>
        <pc:sldMkLst>
          <pc:docMk/>
          <pc:sldMk cId="3143798824" sldId="593"/>
        </pc:sldMkLst>
        <pc:spChg chg="del">
          <ac:chgData name="伊健 杜" userId="e69aded81da48593" providerId="LiveId" clId="{531402EC-17DD-40C4-9069-9F80CDC93544}" dt="2022-09-11T12:53:17.609" v="2685" actId="478"/>
          <ac:spMkLst>
            <pc:docMk/>
            <pc:sldMk cId="3143798824" sldId="593"/>
            <ac:spMk id="2" creationId="{9FE4CE08-D396-5AC5-05AF-1E7F4EA77FA7}"/>
          </ac:spMkLst>
        </pc:spChg>
        <pc:spChg chg="del">
          <ac:chgData name="伊健 杜" userId="e69aded81da48593" providerId="LiveId" clId="{531402EC-17DD-40C4-9069-9F80CDC93544}" dt="2022-09-11T12:53:17.609" v="2685" actId="478"/>
          <ac:spMkLst>
            <pc:docMk/>
            <pc:sldMk cId="3143798824" sldId="593"/>
            <ac:spMk id="3" creationId="{5CE63319-DAC1-16FF-E548-59ADBFD2EB22}"/>
          </ac:spMkLst>
        </pc:spChg>
        <pc:picChg chg="add mod">
          <ac:chgData name="伊健 杜" userId="e69aded81da48593" providerId="LiveId" clId="{531402EC-17DD-40C4-9069-9F80CDC93544}" dt="2022-09-11T12:58:39.192" v="2693" actId="1076"/>
          <ac:picMkLst>
            <pc:docMk/>
            <pc:sldMk cId="3143798824" sldId="593"/>
            <ac:picMk id="22530" creationId="{DF68936F-5927-F6E6-43B0-AD238ED9F8D1}"/>
          </ac:picMkLst>
        </pc:picChg>
        <pc:picChg chg="add mod">
          <ac:chgData name="伊健 杜" userId="e69aded81da48593" providerId="LiveId" clId="{531402EC-17DD-40C4-9069-9F80CDC93544}" dt="2022-09-11T12:58:43.502" v="2696" actId="1076"/>
          <ac:picMkLst>
            <pc:docMk/>
            <pc:sldMk cId="3143798824" sldId="593"/>
            <ac:picMk id="22532" creationId="{CA11CDB4-7686-C790-F939-AAFE719D1550}"/>
          </ac:picMkLst>
        </pc:picChg>
      </pc:sldChg>
      <pc:sldChg chg="add del">
        <pc:chgData name="伊健 杜" userId="e69aded81da48593" providerId="LiveId" clId="{531402EC-17DD-40C4-9069-9F80CDC93544}" dt="2022-09-11T12:52:16.106" v="2679"/>
        <pc:sldMkLst>
          <pc:docMk/>
          <pc:sldMk cId="4207310291" sldId="593"/>
        </pc:sldMkLst>
      </pc:sldChg>
      <pc:sldChg chg="addSp delSp modSp new">
        <pc:chgData name="伊健 杜" userId="e69aded81da48593" providerId="LiveId" clId="{531402EC-17DD-40C4-9069-9F80CDC93544}" dt="2022-09-11T13:01:49.762" v="2705" actId="1076"/>
        <pc:sldMkLst>
          <pc:docMk/>
          <pc:sldMk cId="3130246" sldId="594"/>
        </pc:sldMkLst>
        <pc:spChg chg="del">
          <ac:chgData name="伊健 杜" userId="e69aded81da48593" providerId="LiveId" clId="{531402EC-17DD-40C4-9069-9F80CDC93544}" dt="2022-09-11T13:00:31.278" v="2699" actId="478"/>
          <ac:spMkLst>
            <pc:docMk/>
            <pc:sldMk cId="3130246" sldId="594"/>
            <ac:spMk id="2" creationId="{EE11B2D4-0F09-C23E-68AC-3E03BDDCE41F}"/>
          </ac:spMkLst>
        </pc:spChg>
        <pc:spChg chg="del">
          <ac:chgData name="伊健 杜" userId="e69aded81da48593" providerId="LiveId" clId="{531402EC-17DD-40C4-9069-9F80CDC93544}" dt="2022-09-11T13:00:31.278" v="2699" actId="478"/>
          <ac:spMkLst>
            <pc:docMk/>
            <pc:sldMk cId="3130246" sldId="594"/>
            <ac:spMk id="3" creationId="{48B91D9F-EF0D-EAB4-7AB8-75DBEDBEB902}"/>
          </ac:spMkLst>
        </pc:spChg>
        <pc:picChg chg="add del">
          <ac:chgData name="伊健 杜" userId="e69aded81da48593" providerId="LiveId" clId="{531402EC-17DD-40C4-9069-9F80CDC93544}" dt="2022-09-11T13:00:31.278" v="2699" actId="478"/>
          <ac:picMkLst>
            <pc:docMk/>
            <pc:sldMk cId="3130246" sldId="594"/>
            <ac:picMk id="23554" creationId="{CBB8D2C2-4D4E-7806-F76B-178D2DD4507B}"/>
          </ac:picMkLst>
        </pc:picChg>
        <pc:picChg chg="add mod">
          <ac:chgData name="伊健 杜" userId="e69aded81da48593" providerId="LiveId" clId="{531402EC-17DD-40C4-9069-9F80CDC93544}" dt="2022-09-11T13:00:35.170" v="2703" actId="1076"/>
          <ac:picMkLst>
            <pc:docMk/>
            <pc:sldMk cId="3130246" sldId="594"/>
            <ac:picMk id="23556" creationId="{19128899-051B-E75D-C56D-5F09D3A68F4B}"/>
          </ac:picMkLst>
        </pc:picChg>
        <pc:picChg chg="add mod">
          <ac:chgData name="伊健 杜" userId="e69aded81da48593" providerId="LiveId" clId="{531402EC-17DD-40C4-9069-9F80CDC93544}" dt="2022-09-11T13:01:49.762" v="2705" actId="1076"/>
          <ac:picMkLst>
            <pc:docMk/>
            <pc:sldMk cId="3130246" sldId="594"/>
            <ac:picMk id="23558" creationId="{807B916B-1121-2079-D18C-AED83AF91E23}"/>
          </ac:picMkLst>
        </pc:picChg>
      </pc:sldChg>
      <pc:sldChg chg="addSp delSp modSp new mod">
        <pc:chgData name="伊健 杜" userId="e69aded81da48593" providerId="LiveId" clId="{531402EC-17DD-40C4-9069-9F80CDC93544}" dt="2022-09-11T13:02:38.160" v="2714" actId="1076"/>
        <pc:sldMkLst>
          <pc:docMk/>
          <pc:sldMk cId="191266590" sldId="595"/>
        </pc:sldMkLst>
        <pc:spChg chg="del">
          <ac:chgData name="伊健 杜" userId="e69aded81da48593" providerId="LiveId" clId="{531402EC-17DD-40C4-9069-9F80CDC93544}" dt="2022-09-11T13:01:56.150" v="2707" actId="478"/>
          <ac:spMkLst>
            <pc:docMk/>
            <pc:sldMk cId="191266590" sldId="595"/>
            <ac:spMk id="2" creationId="{43A3166B-DB80-F44A-9AC1-494DAC9C18F3}"/>
          </ac:spMkLst>
        </pc:spChg>
        <pc:spChg chg="del">
          <ac:chgData name="伊健 杜" userId="e69aded81da48593" providerId="LiveId" clId="{531402EC-17DD-40C4-9069-9F80CDC93544}" dt="2022-09-11T13:01:56.150" v="2707" actId="478"/>
          <ac:spMkLst>
            <pc:docMk/>
            <pc:sldMk cId="191266590" sldId="595"/>
            <ac:spMk id="3" creationId="{423DB8C8-D581-E65A-04DB-DA5405589C2C}"/>
          </ac:spMkLst>
        </pc:spChg>
        <pc:picChg chg="add mod">
          <ac:chgData name="伊健 杜" userId="e69aded81da48593" providerId="LiveId" clId="{531402EC-17DD-40C4-9069-9F80CDC93544}" dt="2022-09-11T13:02:38.160" v="2714" actId="1076"/>
          <ac:picMkLst>
            <pc:docMk/>
            <pc:sldMk cId="191266590" sldId="595"/>
            <ac:picMk id="24578" creationId="{EE99AB5F-1764-6011-070F-F3B4C9A0DCC8}"/>
          </ac:picMkLst>
        </pc:picChg>
        <pc:picChg chg="add mod">
          <ac:chgData name="伊健 杜" userId="e69aded81da48593" providerId="LiveId" clId="{531402EC-17DD-40C4-9069-9F80CDC93544}" dt="2022-09-11T13:02:35.918" v="2711" actId="1076"/>
          <ac:picMkLst>
            <pc:docMk/>
            <pc:sldMk cId="191266590" sldId="595"/>
            <ac:picMk id="24580" creationId="{5B0FC05B-CBC9-B625-910E-F22A7D3CBDB9}"/>
          </ac:picMkLst>
        </pc:picChg>
      </pc:sldChg>
      <pc:sldChg chg="addSp delSp modSp new mod">
        <pc:chgData name="伊健 杜" userId="e69aded81da48593" providerId="LiveId" clId="{531402EC-17DD-40C4-9069-9F80CDC93544}" dt="2022-09-11T13:19:23.824" v="2874" actId="1076"/>
        <pc:sldMkLst>
          <pc:docMk/>
          <pc:sldMk cId="5808383" sldId="596"/>
        </pc:sldMkLst>
        <pc:spChg chg="del">
          <ac:chgData name="伊健 杜" userId="e69aded81da48593" providerId="LiveId" clId="{531402EC-17DD-40C4-9069-9F80CDC93544}" dt="2022-09-11T13:16:48.802" v="2790" actId="478"/>
          <ac:spMkLst>
            <pc:docMk/>
            <pc:sldMk cId="5808383" sldId="596"/>
            <ac:spMk id="2" creationId="{F16584CD-6496-5511-4E54-D68705CD8577}"/>
          </ac:spMkLst>
        </pc:spChg>
        <pc:spChg chg="del">
          <ac:chgData name="伊健 杜" userId="e69aded81da48593" providerId="LiveId" clId="{531402EC-17DD-40C4-9069-9F80CDC93544}" dt="2022-09-11T13:16:47.010" v="2789" actId="478"/>
          <ac:spMkLst>
            <pc:docMk/>
            <pc:sldMk cId="5808383" sldId="596"/>
            <ac:spMk id="3" creationId="{12EB9333-D086-9BD8-9F5E-0C2A40842899}"/>
          </ac:spMkLst>
        </pc:spChg>
        <pc:spChg chg="add mod">
          <ac:chgData name="伊健 杜" userId="e69aded81da48593" providerId="LiveId" clId="{531402EC-17DD-40C4-9069-9F80CDC93544}" dt="2022-09-11T13:18:59.546" v="2860" actId="20577"/>
          <ac:spMkLst>
            <pc:docMk/>
            <pc:sldMk cId="5808383" sldId="596"/>
            <ac:spMk id="7" creationId="{D39D335F-2292-94E6-666C-3FD5AF8782FA}"/>
          </ac:spMkLst>
        </pc:spChg>
        <pc:spChg chg="add mod">
          <ac:chgData name="伊健 杜" userId="e69aded81da48593" providerId="LiveId" clId="{531402EC-17DD-40C4-9069-9F80CDC93544}" dt="2022-09-11T13:19:10.886" v="2870" actId="20577"/>
          <ac:spMkLst>
            <pc:docMk/>
            <pc:sldMk cId="5808383" sldId="596"/>
            <ac:spMk id="8" creationId="{CCE0F751-4B79-68C7-4AE9-99546BFECD02}"/>
          </ac:spMkLst>
        </pc:spChg>
        <pc:picChg chg="add mod">
          <ac:chgData name="伊健 杜" userId="e69aded81da48593" providerId="LiveId" clId="{531402EC-17DD-40C4-9069-9F80CDC93544}" dt="2022-09-11T13:19:20.788" v="2873" actId="1076"/>
          <ac:picMkLst>
            <pc:docMk/>
            <pc:sldMk cId="5808383" sldId="596"/>
            <ac:picMk id="4" creationId="{8E7CC135-8F15-5A66-FB16-86BB196A0448}"/>
          </ac:picMkLst>
        </pc:picChg>
        <pc:picChg chg="add mod">
          <ac:chgData name="伊健 杜" userId="e69aded81da48593" providerId="LiveId" clId="{531402EC-17DD-40C4-9069-9F80CDC93544}" dt="2022-09-11T13:18:21.767" v="2820" actId="1076"/>
          <ac:picMkLst>
            <pc:docMk/>
            <pc:sldMk cId="5808383" sldId="596"/>
            <ac:picMk id="5" creationId="{7EEF4F58-36B7-9206-1184-EF9CFD3DC801}"/>
          </ac:picMkLst>
        </pc:picChg>
        <pc:picChg chg="add mod">
          <ac:chgData name="伊健 杜" userId="e69aded81da48593" providerId="LiveId" clId="{531402EC-17DD-40C4-9069-9F80CDC93544}" dt="2022-09-11T13:19:23.824" v="2874" actId="1076"/>
          <ac:picMkLst>
            <pc:docMk/>
            <pc:sldMk cId="5808383" sldId="596"/>
            <ac:picMk id="6" creationId="{5AFE4809-AC30-192B-A576-325E5F355768}"/>
          </ac:picMkLst>
        </pc:picChg>
        <pc:picChg chg="add mod">
          <ac:chgData name="伊健 杜" userId="e69aded81da48593" providerId="LiveId" clId="{531402EC-17DD-40C4-9069-9F80CDC93544}" dt="2022-09-11T13:19:16.935" v="2872" actId="1076"/>
          <ac:picMkLst>
            <pc:docMk/>
            <pc:sldMk cId="5808383" sldId="596"/>
            <ac:picMk id="25602" creationId="{BDF9AB70-5F31-A742-BBAC-16B06ACD66BB}"/>
          </ac:picMkLst>
        </pc:picChg>
      </pc:sldChg>
      <pc:sldChg chg="addSp delSp modSp new mod">
        <pc:chgData name="伊健 杜" userId="e69aded81da48593" providerId="LiveId" clId="{531402EC-17DD-40C4-9069-9F80CDC93544}" dt="2022-09-11T13:20:03.797" v="2884" actId="167"/>
        <pc:sldMkLst>
          <pc:docMk/>
          <pc:sldMk cId="1745411256" sldId="597"/>
        </pc:sldMkLst>
        <pc:spChg chg="del">
          <ac:chgData name="伊健 杜" userId="e69aded81da48593" providerId="LiveId" clId="{531402EC-17DD-40C4-9069-9F80CDC93544}" dt="2022-09-11T13:19:34.284" v="2876" actId="478"/>
          <ac:spMkLst>
            <pc:docMk/>
            <pc:sldMk cId="1745411256" sldId="597"/>
            <ac:spMk id="2" creationId="{52EF93AE-B436-3E8B-E23B-677C440A0AE4}"/>
          </ac:spMkLst>
        </pc:spChg>
        <pc:spChg chg="del">
          <ac:chgData name="伊健 杜" userId="e69aded81da48593" providerId="LiveId" clId="{531402EC-17DD-40C4-9069-9F80CDC93544}" dt="2022-09-11T13:19:34.284" v="2876" actId="478"/>
          <ac:spMkLst>
            <pc:docMk/>
            <pc:sldMk cId="1745411256" sldId="597"/>
            <ac:spMk id="3" creationId="{E9B1BCFB-3865-9D88-F298-851D3D699F36}"/>
          </ac:spMkLst>
        </pc:spChg>
        <pc:picChg chg="add mod">
          <ac:chgData name="伊健 杜" userId="e69aded81da48593" providerId="LiveId" clId="{531402EC-17DD-40C4-9069-9F80CDC93544}" dt="2022-09-11T13:19:40.258" v="2881" actId="1076"/>
          <ac:picMkLst>
            <pc:docMk/>
            <pc:sldMk cId="1745411256" sldId="597"/>
            <ac:picMk id="4" creationId="{ED5C74A4-7AA1-2205-8DDB-1BB22080EC16}"/>
          </ac:picMkLst>
        </pc:picChg>
        <pc:picChg chg="add mod">
          <ac:chgData name="伊健 杜" userId="e69aded81da48593" providerId="LiveId" clId="{531402EC-17DD-40C4-9069-9F80CDC93544}" dt="2022-09-11T13:20:03.797" v="2884" actId="167"/>
          <ac:picMkLst>
            <pc:docMk/>
            <pc:sldMk cId="1745411256" sldId="597"/>
            <ac:picMk id="26626" creationId="{6A437499-A0F2-79CF-12C6-503368890A5C}"/>
          </ac:picMkLst>
        </pc:picChg>
      </pc:sldChg>
      <pc:sldChg chg="addSp delSp modSp new mod">
        <pc:chgData name="伊健 杜" userId="e69aded81da48593" providerId="LiveId" clId="{531402EC-17DD-40C4-9069-9F80CDC93544}" dt="2022-09-11T13:21:40.691" v="2899" actId="1076"/>
        <pc:sldMkLst>
          <pc:docMk/>
          <pc:sldMk cId="3868525934" sldId="598"/>
        </pc:sldMkLst>
        <pc:spChg chg="del">
          <ac:chgData name="伊健 杜" userId="e69aded81da48593" providerId="LiveId" clId="{531402EC-17DD-40C4-9069-9F80CDC93544}" dt="2022-09-11T13:20:10.966" v="2886" actId="478"/>
          <ac:spMkLst>
            <pc:docMk/>
            <pc:sldMk cId="3868525934" sldId="598"/>
            <ac:spMk id="2" creationId="{743B7688-9625-B008-23B1-C1CA8C42BE58}"/>
          </ac:spMkLst>
        </pc:spChg>
        <pc:spChg chg="del">
          <ac:chgData name="伊健 杜" userId="e69aded81da48593" providerId="LiveId" clId="{531402EC-17DD-40C4-9069-9F80CDC93544}" dt="2022-09-11T13:20:10.966" v="2886" actId="478"/>
          <ac:spMkLst>
            <pc:docMk/>
            <pc:sldMk cId="3868525934" sldId="598"/>
            <ac:spMk id="3" creationId="{849DFBC4-85E1-0960-EF3D-B521D68811FB}"/>
          </ac:spMkLst>
        </pc:spChg>
        <pc:spChg chg="add del">
          <ac:chgData name="伊健 杜" userId="e69aded81da48593" providerId="LiveId" clId="{531402EC-17DD-40C4-9069-9F80CDC93544}" dt="2022-09-11T13:20:53.604" v="2888" actId="478"/>
          <ac:spMkLst>
            <pc:docMk/>
            <pc:sldMk cId="3868525934" sldId="598"/>
            <ac:spMk id="4" creationId="{9105FB36-19FF-AE07-CC61-9721F2167674}"/>
          </ac:spMkLst>
        </pc:spChg>
        <pc:spChg chg="add del">
          <ac:chgData name="伊健 杜" userId="e69aded81da48593" providerId="LiveId" clId="{531402EC-17DD-40C4-9069-9F80CDC93544}" dt="2022-09-11T13:21:10.178" v="2890" actId="478"/>
          <ac:spMkLst>
            <pc:docMk/>
            <pc:sldMk cId="3868525934" sldId="598"/>
            <ac:spMk id="5" creationId="{B9E614DE-98D3-9905-EBDB-6C41AE8056DC}"/>
          </ac:spMkLst>
        </pc:spChg>
        <pc:picChg chg="add mod">
          <ac:chgData name="伊健 杜" userId="e69aded81da48593" providerId="LiveId" clId="{531402EC-17DD-40C4-9069-9F80CDC93544}" dt="2022-09-11T13:21:40.691" v="2899" actId="1076"/>
          <ac:picMkLst>
            <pc:docMk/>
            <pc:sldMk cId="3868525934" sldId="598"/>
            <ac:picMk id="6" creationId="{3F4FDEE2-7B0A-AF0C-3C51-1FC9AD812E30}"/>
          </ac:picMkLst>
        </pc:picChg>
        <pc:picChg chg="add mod">
          <ac:chgData name="伊健 杜" userId="e69aded81da48593" providerId="LiveId" clId="{531402EC-17DD-40C4-9069-9F80CDC93544}" dt="2022-09-11T13:21:32.339" v="2895" actId="1076"/>
          <ac:picMkLst>
            <pc:docMk/>
            <pc:sldMk cId="3868525934" sldId="598"/>
            <ac:picMk id="27654" creationId="{6A4A5F77-8EF3-110C-7A56-81B351C4F633}"/>
          </ac:picMkLst>
        </pc:picChg>
      </pc:sldChg>
      <pc:sldChg chg="delSp new del mod">
        <pc:chgData name="伊健 杜" userId="e69aded81da48593" providerId="LiveId" clId="{531402EC-17DD-40C4-9069-9F80CDC93544}" dt="2022-09-11T22:57:54.358" v="4328" actId="47"/>
        <pc:sldMkLst>
          <pc:docMk/>
          <pc:sldMk cId="1941646414" sldId="599"/>
        </pc:sldMkLst>
        <pc:spChg chg="del">
          <ac:chgData name="伊健 杜" userId="e69aded81da48593" providerId="LiveId" clId="{531402EC-17DD-40C4-9069-9F80CDC93544}" dt="2022-09-11T13:21:59.987" v="2902" actId="478"/>
          <ac:spMkLst>
            <pc:docMk/>
            <pc:sldMk cId="1941646414" sldId="599"/>
            <ac:spMk id="2" creationId="{6671A1D0-A4EE-0154-9183-413EC17CBDE3}"/>
          </ac:spMkLst>
        </pc:spChg>
        <pc:spChg chg="del">
          <ac:chgData name="伊健 杜" userId="e69aded81da48593" providerId="LiveId" clId="{531402EC-17DD-40C4-9069-9F80CDC93544}" dt="2022-09-11T13:21:59.987" v="2902" actId="478"/>
          <ac:spMkLst>
            <pc:docMk/>
            <pc:sldMk cId="1941646414" sldId="599"/>
            <ac:spMk id="3" creationId="{5ACE5A79-F3AD-489D-9565-D53347B73620}"/>
          </ac:spMkLst>
        </pc:spChg>
      </pc:sldChg>
      <pc:sldChg chg="addSp delSp modSp add mod delAnim modAnim">
        <pc:chgData name="伊健 杜" userId="e69aded81da48593" providerId="LiveId" clId="{531402EC-17DD-40C4-9069-9F80CDC93544}" dt="2022-09-11T19:17:05.006" v="3230" actId="20577"/>
        <pc:sldMkLst>
          <pc:docMk/>
          <pc:sldMk cId="199664959" sldId="600"/>
        </pc:sldMkLst>
        <pc:spChg chg="del">
          <ac:chgData name="伊健 杜" userId="e69aded81da48593" providerId="LiveId" clId="{531402EC-17DD-40C4-9069-9F80CDC93544}" dt="2022-09-11T19:04:59.155" v="2995" actId="478"/>
          <ac:spMkLst>
            <pc:docMk/>
            <pc:sldMk cId="199664959" sldId="600"/>
            <ac:spMk id="4" creationId="{AB10C4C4-8897-5FCF-88D7-880418BECCE3}"/>
          </ac:spMkLst>
        </pc:spChg>
        <pc:spChg chg="del mod">
          <ac:chgData name="伊健 杜" userId="e69aded81da48593" providerId="LiveId" clId="{531402EC-17DD-40C4-9069-9F80CDC93544}" dt="2022-09-11T19:09:20.312" v="3065" actId="478"/>
          <ac:spMkLst>
            <pc:docMk/>
            <pc:sldMk cId="199664959" sldId="600"/>
            <ac:spMk id="5" creationId="{531D2625-AB90-3F9F-904F-9F4734395CAB}"/>
          </ac:spMkLst>
        </pc:spChg>
        <pc:spChg chg="add mod">
          <ac:chgData name="伊健 杜" userId="e69aded81da48593" providerId="LiveId" clId="{531402EC-17DD-40C4-9069-9F80CDC93544}" dt="2022-09-11T19:06:09.385" v="2998" actId="13822"/>
          <ac:spMkLst>
            <pc:docMk/>
            <pc:sldMk cId="199664959" sldId="600"/>
            <ac:spMk id="7" creationId="{908F3053-49DC-171C-1B09-8F1F47DDFDB4}"/>
          </ac:spMkLst>
        </pc:spChg>
        <pc:spChg chg="add mod">
          <ac:chgData name="伊健 杜" userId="e69aded81da48593" providerId="LiveId" clId="{531402EC-17DD-40C4-9069-9F80CDC93544}" dt="2022-09-11T19:17:05.006" v="3230" actId="20577"/>
          <ac:spMkLst>
            <pc:docMk/>
            <pc:sldMk cId="199664959" sldId="600"/>
            <ac:spMk id="11" creationId="{EB238AA1-E2F1-7DAA-7ED1-2DAB363FC887}"/>
          </ac:spMkLst>
        </pc:spChg>
        <pc:spChg chg="add mod">
          <ac:chgData name="伊健 杜" userId="e69aded81da48593" providerId="LiveId" clId="{531402EC-17DD-40C4-9069-9F80CDC93544}" dt="2022-09-11T19:08:03.574" v="3056" actId="14100"/>
          <ac:spMkLst>
            <pc:docMk/>
            <pc:sldMk cId="199664959" sldId="600"/>
            <ac:spMk id="13" creationId="{0D776D00-3AAE-F8F8-802D-937CA4687419}"/>
          </ac:spMkLst>
        </pc:spChg>
        <pc:spChg chg="add mod">
          <ac:chgData name="伊健 杜" userId="e69aded81da48593" providerId="LiveId" clId="{531402EC-17DD-40C4-9069-9F80CDC93544}" dt="2022-09-11T19:09:20.902" v="3066"/>
          <ac:spMkLst>
            <pc:docMk/>
            <pc:sldMk cId="199664959" sldId="600"/>
            <ac:spMk id="14" creationId="{9DC50BE9-9BF3-36A8-17A9-610174A5A691}"/>
          </ac:spMkLst>
        </pc:spChg>
      </pc:sldChg>
      <pc:sldChg chg="modSp new del mod">
        <pc:chgData name="伊健 杜" userId="e69aded81da48593" providerId="LiveId" clId="{531402EC-17DD-40C4-9069-9F80CDC93544}" dt="2022-09-11T19:04:11.606" v="2992" actId="47"/>
        <pc:sldMkLst>
          <pc:docMk/>
          <pc:sldMk cId="1122666212" sldId="600"/>
        </pc:sldMkLst>
        <pc:spChg chg="mod">
          <ac:chgData name="伊健 杜" userId="e69aded81da48593" providerId="LiveId" clId="{531402EC-17DD-40C4-9069-9F80CDC93544}" dt="2022-09-11T19:04:08.994" v="2991" actId="20577"/>
          <ac:spMkLst>
            <pc:docMk/>
            <pc:sldMk cId="1122666212" sldId="600"/>
            <ac:spMk id="2" creationId="{6862222A-F2F0-456F-A274-4251763623EC}"/>
          </ac:spMkLst>
        </pc:spChg>
      </pc:sldChg>
      <pc:sldChg chg="new del">
        <pc:chgData name="伊健 杜" userId="e69aded81da48593" providerId="LiveId" clId="{531402EC-17DD-40C4-9069-9F80CDC93544}" dt="2022-09-11T13:23:28.952" v="2946" actId="47"/>
        <pc:sldMkLst>
          <pc:docMk/>
          <pc:sldMk cId="3043141157" sldId="600"/>
        </pc:sldMkLst>
      </pc:sldChg>
      <pc:sldChg chg="modSp new del mod">
        <pc:chgData name="伊健 杜" userId="e69aded81da48593" providerId="LiveId" clId="{531402EC-17DD-40C4-9069-9F80CDC93544}" dt="2022-09-11T13:23:28.952" v="2946" actId="47"/>
        <pc:sldMkLst>
          <pc:docMk/>
          <pc:sldMk cId="2897529841" sldId="601"/>
        </pc:sldMkLst>
        <pc:spChg chg="mod">
          <ac:chgData name="伊健 杜" userId="e69aded81da48593" providerId="LiveId" clId="{531402EC-17DD-40C4-9069-9F80CDC93544}" dt="2022-09-11T13:23:25.647" v="2945"/>
          <ac:spMkLst>
            <pc:docMk/>
            <pc:sldMk cId="2897529841" sldId="601"/>
            <ac:spMk id="2" creationId="{DB9690B3-ECB8-5631-83FE-05394D0A6C0F}"/>
          </ac:spMkLst>
        </pc:spChg>
      </pc:sldChg>
      <pc:sldChg chg="addSp delSp modSp new del mod modAnim">
        <pc:chgData name="伊健 杜" userId="e69aded81da48593" providerId="LiveId" clId="{531402EC-17DD-40C4-9069-9F80CDC93544}" dt="2022-09-11T19:51:41.163" v="3465" actId="47"/>
        <pc:sldMkLst>
          <pc:docMk/>
          <pc:sldMk cId="3890247327" sldId="601"/>
        </pc:sldMkLst>
        <pc:spChg chg="del">
          <ac:chgData name="伊健 杜" userId="e69aded81da48593" providerId="LiveId" clId="{531402EC-17DD-40C4-9069-9F80CDC93544}" dt="2022-09-11T19:10:24.044" v="3078" actId="478"/>
          <ac:spMkLst>
            <pc:docMk/>
            <pc:sldMk cId="3890247327" sldId="601"/>
            <ac:spMk id="2" creationId="{CF2CBE77-43BF-F625-07A9-563650D22F87}"/>
          </ac:spMkLst>
        </pc:spChg>
        <pc:spChg chg="del">
          <ac:chgData name="伊健 杜" userId="e69aded81da48593" providerId="LiveId" clId="{531402EC-17DD-40C4-9069-9F80CDC93544}" dt="2022-09-11T19:10:24.044" v="3078" actId="478"/>
          <ac:spMkLst>
            <pc:docMk/>
            <pc:sldMk cId="3890247327" sldId="601"/>
            <ac:spMk id="3" creationId="{39301490-86DF-79FB-F756-3591F6DE8C89}"/>
          </ac:spMkLst>
        </pc:spChg>
        <pc:spChg chg="add mod">
          <ac:chgData name="伊健 杜" userId="e69aded81da48593" providerId="LiveId" clId="{531402EC-17DD-40C4-9069-9F80CDC93544}" dt="2022-09-11T19:11:19.025" v="3090" actId="1076"/>
          <ac:spMkLst>
            <pc:docMk/>
            <pc:sldMk cId="3890247327" sldId="601"/>
            <ac:spMk id="4" creationId="{7A834790-66BB-BF27-08AF-6828433D3DC3}"/>
          </ac:spMkLst>
        </pc:spChg>
        <pc:spChg chg="add mod">
          <ac:chgData name="伊健 杜" userId="e69aded81da48593" providerId="LiveId" clId="{531402EC-17DD-40C4-9069-9F80CDC93544}" dt="2022-09-11T19:12:10.894" v="3130" actId="1076"/>
          <ac:spMkLst>
            <pc:docMk/>
            <pc:sldMk cId="3890247327" sldId="601"/>
            <ac:spMk id="6" creationId="{BB061F0D-4D30-D88B-C38B-2C61710E2CCB}"/>
          </ac:spMkLst>
        </pc:spChg>
        <pc:spChg chg="add mod">
          <ac:chgData name="伊健 杜" userId="e69aded81da48593" providerId="LiveId" clId="{531402EC-17DD-40C4-9069-9F80CDC93544}" dt="2022-09-11T19:11:11.114" v="3086" actId="1076"/>
          <ac:spMkLst>
            <pc:docMk/>
            <pc:sldMk cId="3890247327" sldId="601"/>
            <ac:spMk id="7" creationId="{99C6598B-2CB4-683B-0D92-6354F8FF154A}"/>
          </ac:spMkLst>
        </pc:spChg>
        <pc:spChg chg="add mod">
          <ac:chgData name="伊健 杜" userId="e69aded81da48593" providerId="LiveId" clId="{531402EC-17DD-40C4-9069-9F80CDC93544}" dt="2022-09-11T19:11:13.066" v="3087" actId="1076"/>
          <ac:spMkLst>
            <pc:docMk/>
            <pc:sldMk cId="3890247327" sldId="601"/>
            <ac:spMk id="8" creationId="{13E2F6D3-6E0B-5846-0C06-BC4AED4F6020}"/>
          </ac:spMkLst>
        </pc:spChg>
        <pc:spChg chg="add del mod">
          <ac:chgData name="伊健 杜" userId="e69aded81da48593" providerId="LiveId" clId="{531402EC-17DD-40C4-9069-9F80CDC93544}" dt="2022-09-11T19:11:22.406" v="3092" actId="478"/>
          <ac:spMkLst>
            <pc:docMk/>
            <pc:sldMk cId="3890247327" sldId="601"/>
            <ac:spMk id="10" creationId="{CC9AB157-07A0-726F-7930-ECAA53737E9C}"/>
          </ac:spMkLst>
        </pc:spChg>
        <pc:spChg chg="add mod">
          <ac:chgData name="伊健 杜" userId="e69aded81da48593" providerId="LiveId" clId="{531402EC-17DD-40C4-9069-9F80CDC93544}" dt="2022-09-11T19:11:53.971" v="3105"/>
          <ac:spMkLst>
            <pc:docMk/>
            <pc:sldMk cId="3890247327" sldId="601"/>
            <ac:spMk id="12" creationId="{751AF19D-9DE6-FE2C-4034-B1046A65F5C3}"/>
          </ac:spMkLst>
        </pc:spChg>
        <pc:spChg chg="add mod">
          <ac:chgData name="伊健 杜" userId="e69aded81da48593" providerId="LiveId" clId="{531402EC-17DD-40C4-9069-9F80CDC93544}" dt="2022-09-11T19:15:50.083" v="3187" actId="1076"/>
          <ac:spMkLst>
            <pc:docMk/>
            <pc:sldMk cId="3890247327" sldId="601"/>
            <ac:spMk id="14" creationId="{1C431774-30AD-4423-DE8E-EAC43BAE9D73}"/>
          </ac:spMkLst>
        </pc:spChg>
        <pc:spChg chg="add mod">
          <ac:chgData name="伊健 杜" userId="e69aded81da48593" providerId="LiveId" clId="{531402EC-17DD-40C4-9069-9F80CDC93544}" dt="2022-09-11T19:16:34.774" v="3227" actId="20577"/>
          <ac:spMkLst>
            <pc:docMk/>
            <pc:sldMk cId="3890247327" sldId="601"/>
            <ac:spMk id="15" creationId="{E375F502-B757-90A9-38BE-B011AEFDA548}"/>
          </ac:spMkLst>
        </pc:spChg>
        <pc:picChg chg="add mod">
          <ac:chgData name="伊健 杜" userId="e69aded81da48593" providerId="LiveId" clId="{531402EC-17DD-40C4-9069-9F80CDC93544}" dt="2022-09-11T19:11:25.243" v="3094" actId="1076"/>
          <ac:picMkLst>
            <pc:docMk/>
            <pc:sldMk cId="3890247327" sldId="601"/>
            <ac:picMk id="9" creationId="{8258E1D8-3FCC-F3EE-FAED-DE61CCCDD0F4}"/>
          </ac:picMkLst>
        </pc:picChg>
        <pc:picChg chg="add mod">
          <ac:chgData name="伊健 杜" userId="e69aded81da48593" providerId="LiveId" clId="{531402EC-17DD-40C4-9069-9F80CDC93544}" dt="2022-09-11T19:11:40.616" v="3098" actId="14100"/>
          <ac:picMkLst>
            <pc:docMk/>
            <pc:sldMk cId="3890247327" sldId="601"/>
            <ac:picMk id="11" creationId="{C4393B38-4136-1D26-8B85-F31DEA55DAA6}"/>
          </ac:picMkLst>
        </pc:picChg>
        <pc:picChg chg="add mod">
          <ac:chgData name="伊健 杜" userId="e69aded81da48593" providerId="LiveId" clId="{531402EC-17DD-40C4-9069-9F80CDC93544}" dt="2022-09-11T19:15:28.245" v="3153" actId="1076"/>
          <ac:picMkLst>
            <pc:docMk/>
            <pc:sldMk cId="3890247327" sldId="601"/>
            <ac:picMk id="13" creationId="{9AC86C9B-36E8-A9BC-F1F8-FCCB0FEB7645}"/>
          </ac:picMkLst>
        </pc:picChg>
        <pc:picChg chg="add mod">
          <ac:chgData name="伊健 杜" userId="e69aded81da48593" providerId="LiveId" clId="{531402EC-17DD-40C4-9069-9F80CDC93544}" dt="2022-09-11T19:15:27.369" v="3152" actId="1076"/>
          <ac:picMkLst>
            <pc:docMk/>
            <pc:sldMk cId="3890247327" sldId="601"/>
            <ac:picMk id="1026" creationId="{A6DD95A9-8B48-B551-1423-E6C52C0151A4}"/>
          </ac:picMkLst>
        </pc:picChg>
        <pc:picChg chg="add mod">
          <ac:chgData name="伊健 杜" userId="e69aded81da48593" providerId="LiveId" clId="{531402EC-17DD-40C4-9069-9F80CDC93544}" dt="2022-09-11T19:34:38.497" v="3231" actId="1076"/>
          <ac:picMkLst>
            <pc:docMk/>
            <pc:sldMk cId="3890247327" sldId="601"/>
            <ac:picMk id="1028" creationId="{665D5D80-D0E8-57E7-D963-8E20CDEC834A}"/>
          </ac:picMkLst>
        </pc:picChg>
        <pc:cxnChg chg="add mod">
          <ac:chgData name="伊健 杜" userId="e69aded81da48593" providerId="LiveId" clId="{531402EC-17DD-40C4-9069-9F80CDC93544}" dt="2022-09-11T19:10:55.397" v="3080" actId="1076"/>
          <ac:cxnSpMkLst>
            <pc:docMk/>
            <pc:sldMk cId="3890247327" sldId="601"/>
            <ac:cxnSpMk id="5" creationId="{C4D84551-B2BE-7C33-B622-7159F1FC32B3}"/>
          </ac:cxnSpMkLst>
        </pc:cxnChg>
      </pc:sldChg>
      <pc:sldChg chg="addSp delSp modSp add mod ord">
        <pc:chgData name="伊健 杜" userId="e69aded81da48593" providerId="LiveId" clId="{531402EC-17DD-40C4-9069-9F80CDC93544}" dt="2022-09-11T19:51:35.053" v="3464" actId="1076"/>
        <pc:sldMkLst>
          <pc:docMk/>
          <pc:sldMk cId="3914670642" sldId="602"/>
        </pc:sldMkLst>
        <pc:spChg chg="add del mod">
          <ac:chgData name="伊健 杜" userId="e69aded81da48593" providerId="LiveId" clId="{531402EC-17DD-40C4-9069-9F80CDC93544}" dt="2022-09-11T19:38:13.957" v="3300"/>
          <ac:spMkLst>
            <pc:docMk/>
            <pc:sldMk cId="3914670642" sldId="602"/>
            <ac:spMk id="3" creationId="{BC685DEB-3057-6E4D-DD88-8BB20A12C55A}"/>
          </ac:spMkLst>
        </pc:spChg>
        <pc:spChg chg="mod">
          <ac:chgData name="伊健 杜" userId="e69aded81da48593" providerId="LiveId" clId="{531402EC-17DD-40C4-9069-9F80CDC93544}" dt="2022-09-11T19:39:27.739" v="3340" actId="20577"/>
          <ac:spMkLst>
            <pc:docMk/>
            <pc:sldMk cId="3914670642" sldId="602"/>
            <ac:spMk id="4" creationId="{7A834790-66BB-BF27-08AF-6828433D3DC3}"/>
          </ac:spMkLst>
        </pc:spChg>
        <pc:spChg chg="mod">
          <ac:chgData name="伊健 杜" userId="e69aded81da48593" providerId="LiveId" clId="{531402EC-17DD-40C4-9069-9F80CDC93544}" dt="2022-09-11T19:39:48.933" v="3355" actId="1076"/>
          <ac:spMkLst>
            <pc:docMk/>
            <pc:sldMk cId="3914670642" sldId="602"/>
            <ac:spMk id="6" creationId="{BB061F0D-4D30-D88B-C38B-2C61710E2CCB}"/>
          </ac:spMkLst>
        </pc:spChg>
        <pc:spChg chg="add del mod">
          <ac:chgData name="伊健 杜" userId="e69aded81da48593" providerId="LiveId" clId="{531402EC-17DD-40C4-9069-9F80CDC93544}" dt="2022-09-11T19:38:31.983" v="3311" actId="21"/>
          <ac:spMkLst>
            <pc:docMk/>
            <pc:sldMk cId="3914670642" sldId="602"/>
            <ac:spMk id="10" creationId="{16528188-97EE-AA1B-C2BD-6CB7AEBD9430}"/>
          </ac:spMkLst>
        </pc:spChg>
        <pc:spChg chg="mod">
          <ac:chgData name="伊健 杜" userId="e69aded81da48593" providerId="LiveId" clId="{531402EC-17DD-40C4-9069-9F80CDC93544}" dt="2022-09-11T19:37:17.426" v="3267" actId="1076"/>
          <ac:spMkLst>
            <pc:docMk/>
            <pc:sldMk cId="3914670642" sldId="602"/>
            <ac:spMk id="12" creationId="{751AF19D-9DE6-FE2C-4034-B1046A65F5C3}"/>
          </ac:spMkLst>
        </pc:spChg>
        <pc:spChg chg="mod">
          <ac:chgData name="伊健 杜" userId="e69aded81da48593" providerId="LiveId" clId="{531402EC-17DD-40C4-9069-9F80CDC93544}" dt="2022-09-11T19:51:35.053" v="3464" actId="1076"/>
          <ac:spMkLst>
            <pc:docMk/>
            <pc:sldMk cId="3914670642" sldId="602"/>
            <ac:spMk id="14" creationId="{1C431774-30AD-4423-DE8E-EAC43BAE9D73}"/>
          </ac:spMkLst>
        </pc:spChg>
        <pc:spChg chg="del">
          <ac:chgData name="伊健 杜" userId="e69aded81da48593" providerId="LiveId" clId="{531402EC-17DD-40C4-9069-9F80CDC93544}" dt="2022-09-11T19:41:20.898" v="3381" actId="478"/>
          <ac:spMkLst>
            <pc:docMk/>
            <pc:sldMk cId="3914670642" sldId="602"/>
            <ac:spMk id="15" creationId="{E375F502-B757-90A9-38BE-B011AEFDA548}"/>
          </ac:spMkLst>
        </pc:spChg>
        <pc:spChg chg="add mod">
          <ac:chgData name="伊健 杜" userId="e69aded81da48593" providerId="LiveId" clId="{531402EC-17DD-40C4-9069-9F80CDC93544}" dt="2022-09-11T19:39:01.161" v="3324" actId="14100"/>
          <ac:spMkLst>
            <pc:docMk/>
            <pc:sldMk cId="3914670642" sldId="602"/>
            <ac:spMk id="16" creationId="{972E2E6A-0C60-4CEF-7AE2-E495FF52775E}"/>
          </ac:spMkLst>
        </pc:spChg>
        <pc:spChg chg="add mod">
          <ac:chgData name="伊健 杜" userId="e69aded81da48593" providerId="LiveId" clId="{531402EC-17DD-40C4-9069-9F80CDC93544}" dt="2022-09-11T19:39:36.148" v="3349" actId="14100"/>
          <ac:spMkLst>
            <pc:docMk/>
            <pc:sldMk cId="3914670642" sldId="602"/>
            <ac:spMk id="17" creationId="{5450F4FE-898C-C76E-F5E3-9101C302635D}"/>
          </ac:spMkLst>
        </pc:spChg>
        <pc:spChg chg="add mod">
          <ac:chgData name="伊健 杜" userId="e69aded81da48593" providerId="LiveId" clId="{531402EC-17DD-40C4-9069-9F80CDC93544}" dt="2022-09-11T19:39:39.300" v="3350" actId="3062"/>
          <ac:spMkLst>
            <pc:docMk/>
            <pc:sldMk cId="3914670642" sldId="602"/>
            <ac:spMk id="18" creationId="{9801B880-4A44-8F34-CC12-2B71F79EE07D}"/>
          </ac:spMkLst>
        </pc:spChg>
        <pc:spChg chg="add mod">
          <ac:chgData name="伊健 杜" userId="e69aded81da48593" providerId="LiveId" clId="{531402EC-17DD-40C4-9069-9F80CDC93544}" dt="2022-09-11T19:41:24.223" v="3382" actId="14100"/>
          <ac:spMkLst>
            <pc:docMk/>
            <pc:sldMk cId="3914670642" sldId="602"/>
            <ac:spMk id="19" creationId="{3AA0DA56-881C-B5C9-24FE-4F0A2E28BA3B}"/>
          </ac:spMkLst>
        </pc:spChg>
        <pc:spChg chg="add mod">
          <ac:chgData name="伊健 杜" userId="e69aded81da48593" providerId="LiveId" clId="{531402EC-17DD-40C4-9069-9F80CDC93544}" dt="2022-09-11T19:41:03.428" v="3379" actId="1076"/>
          <ac:spMkLst>
            <pc:docMk/>
            <pc:sldMk cId="3914670642" sldId="602"/>
            <ac:spMk id="20" creationId="{106F80CE-9924-57E4-8E5B-6863539E802E}"/>
          </ac:spMkLst>
        </pc:spChg>
        <pc:spChg chg="add mod">
          <ac:chgData name="伊健 杜" userId="e69aded81da48593" providerId="LiveId" clId="{531402EC-17DD-40C4-9069-9F80CDC93544}" dt="2022-09-11T19:44:19.445" v="3452" actId="1076"/>
          <ac:spMkLst>
            <pc:docMk/>
            <pc:sldMk cId="3914670642" sldId="602"/>
            <ac:spMk id="21" creationId="{07A6C5C9-7573-5FFC-5AE7-177DDCD82400}"/>
          </ac:spMkLst>
        </pc:spChg>
        <pc:picChg chg="add mod">
          <ac:chgData name="伊健 杜" userId="e69aded81da48593" providerId="LiveId" clId="{531402EC-17DD-40C4-9069-9F80CDC93544}" dt="2022-09-11T19:36:53.462" v="3249" actId="14100"/>
          <ac:picMkLst>
            <pc:docMk/>
            <pc:sldMk cId="3914670642" sldId="602"/>
            <ac:picMk id="2" creationId="{C06B6EA8-CB7F-50AF-FA37-31A040381091}"/>
          </ac:picMkLst>
        </pc:picChg>
        <pc:picChg chg="del">
          <ac:chgData name="伊健 杜" userId="e69aded81da48593" providerId="LiveId" clId="{531402EC-17DD-40C4-9069-9F80CDC93544}" dt="2022-09-11T19:36:16.840" v="3236" actId="478"/>
          <ac:picMkLst>
            <pc:docMk/>
            <pc:sldMk cId="3914670642" sldId="602"/>
            <ac:picMk id="9" creationId="{8258E1D8-3FCC-F3EE-FAED-DE61CCCDD0F4}"/>
          </ac:picMkLst>
        </pc:picChg>
        <pc:picChg chg="mod">
          <ac:chgData name="伊健 杜" userId="e69aded81da48593" providerId="LiveId" clId="{531402EC-17DD-40C4-9069-9F80CDC93544}" dt="2022-09-11T19:39:45.926" v="3353" actId="1076"/>
          <ac:picMkLst>
            <pc:docMk/>
            <pc:sldMk cId="3914670642" sldId="602"/>
            <ac:picMk id="11" creationId="{C4393B38-4136-1D26-8B85-F31DEA55DAA6}"/>
          </ac:picMkLst>
        </pc:picChg>
        <pc:picChg chg="del mod">
          <ac:chgData name="伊健 杜" userId="e69aded81da48593" providerId="LiveId" clId="{531402EC-17DD-40C4-9069-9F80CDC93544}" dt="2022-09-11T19:40:24.316" v="3356" actId="478"/>
          <ac:picMkLst>
            <pc:docMk/>
            <pc:sldMk cId="3914670642" sldId="602"/>
            <ac:picMk id="13" creationId="{9AC86C9B-36E8-A9BC-F1F8-FCCB0FEB7645}"/>
          </ac:picMkLst>
        </pc:picChg>
        <pc:picChg chg="del">
          <ac:chgData name="伊健 杜" userId="e69aded81da48593" providerId="LiveId" clId="{531402EC-17DD-40C4-9069-9F80CDC93544}" dt="2022-09-11T19:39:44.029" v="3351" actId="478"/>
          <ac:picMkLst>
            <pc:docMk/>
            <pc:sldMk cId="3914670642" sldId="602"/>
            <ac:picMk id="1026" creationId="{A6DD95A9-8B48-B551-1423-E6C52C0151A4}"/>
          </ac:picMkLst>
        </pc:picChg>
        <pc:picChg chg="del">
          <ac:chgData name="伊健 杜" userId="e69aded81da48593" providerId="LiveId" clId="{531402EC-17DD-40C4-9069-9F80CDC93544}" dt="2022-09-11T19:41:18.307" v="3380" actId="478"/>
          <ac:picMkLst>
            <pc:docMk/>
            <pc:sldMk cId="3914670642" sldId="602"/>
            <ac:picMk id="1028" creationId="{665D5D80-D0E8-57E7-D963-8E20CDEC834A}"/>
          </ac:picMkLst>
        </pc:picChg>
        <pc:picChg chg="add mod">
          <ac:chgData name="伊健 杜" userId="e69aded81da48593" providerId="LiveId" clId="{531402EC-17DD-40C4-9069-9F80CDC93544}" dt="2022-09-11T19:37:01.820" v="3252" actId="1076"/>
          <ac:picMkLst>
            <pc:docMk/>
            <pc:sldMk cId="3914670642" sldId="602"/>
            <ac:picMk id="3074" creationId="{EC17D3D4-A42D-D3F3-6D39-FD2C4145C344}"/>
          </ac:picMkLst>
        </pc:picChg>
        <pc:picChg chg="add mod">
          <ac:chgData name="伊健 杜" userId="e69aded81da48593" providerId="LiveId" clId="{531402EC-17DD-40C4-9069-9F80CDC93544}" dt="2022-09-11T19:51:31.792" v="3462" actId="1076"/>
          <ac:picMkLst>
            <pc:docMk/>
            <pc:sldMk cId="3914670642" sldId="602"/>
            <ac:picMk id="3076" creationId="{13286E21-27D8-BD3E-6766-7FBEFA066EE5}"/>
          </ac:picMkLst>
        </pc:picChg>
        <pc:picChg chg="add mod">
          <ac:chgData name="伊健 杜" userId="e69aded81da48593" providerId="LiveId" clId="{531402EC-17DD-40C4-9069-9F80CDC93544}" dt="2022-09-11T19:43:57.043" v="3426" actId="1076"/>
          <ac:picMkLst>
            <pc:docMk/>
            <pc:sldMk cId="3914670642" sldId="602"/>
            <ac:picMk id="3078" creationId="{B706A4CC-F23F-4EFC-F26E-8C5F206F27CE}"/>
          </ac:picMkLst>
        </pc:picChg>
      </pc:sldChg>
      <pc:sldChg chg="addSp modSp add mod ord">
        <pc:chgData name="伊健 杜" userId="e69aded81da48593" providerId="LiveId" clId="{531402EC-17DD-40C4-9069-9F80CDC93544}" dt="2022-09-11T19:38:53.230" v="3319"/>
        <pc:sldMkLst>
          <pc:docMk/>
          <pc:sldMk cId="2978506397" sldId="603"/>
        </pc:sldMkLst>
        <pc:spChg chg="add mod">
          <ac:chgData name="伊健 杜" userId="e69aded81da48593" providerId="LiveId" clId="{531402EC-17DD-40C4-9069-9F80CDC93544}" dt="2022-09-11T19:38:42.108" v="3315" actId="1076"/>
          <ac:spMkLst>
            <pc:docMk/>
            <pc:sldMk cId="2978506397" sldId="603"/>
            <ac:spMk id="2" creationId="{50DD4EA1-FC65-B2CF-2B40-81398D0A9714}"/>
          </ac:spMkLst>
        </pc:spChg>
      </pc:sldChg>
      <pc:sldChg chg="delSp modSp new del mod">
        <pc:chgData name="伊健 杜" userId="e69aded81da48593" providerId="LiveId" clId="{531402EC-17DD-40C4-9069-9F80CDC93544}" dt="2022-09-11T22:51:10.727" v="3770" actId="47"/>
        <pc:sldMkLst>
          <pc:docMk/>
          <pc:sldMk cId="428199814" sldId="604"/>
        </pc:sldMkLst>
        <pc:spChg chg="mod">
          <ac:chgData name="伊健 杜" userId="e69aded81da48593" providerId="LiveId" clId="{531402EC-17DD-40C4-9069-9F80CDC93544}" dt="2022-09-11T22:26:36.034" v="3674"/>
          <ac:spMkLst>
            <pc:docMk/>
            <pc:sldMk cId="428199814" sldId="604"/>
            <ac:spMk id="2" creationId="{C77F7683-BBFF-B022-1640-971BE2D3450B}"/>
          </ac:spMkLst>
        </pc:spChg>
        <pc:spChg chg="del">
          <ac:chgData name="伊健 杜" userId="e69aded81da48593" providerId="LiveId" clId="{531402EC-17DD-40C4-9069-9F80CDC93544}" dt="2022-09-11T21:35:23.062" v="3471" actId="478"/>
          <ac:spMkLst>
            <pc:docMk/>
            <pc:sldMk cId="428199814" sldId="604"/>
            <ac:spMk id="3" creationId="{5BDFB24B-189E-40FF-67BE-86240C2C944E}"/>
          </ac:spMkLst>
        </pc:spChg>
      </pc:sldChg>
      <pc:sldChg chg="new del">
        <pc:chgData name="伊健 杜" userId="e69aded81da48593" providerId="LiveId" clId="{531402EC-17DD-40C4-9069-9F80CDC93544}" dt="2022-09-11T22:51:15.378" v="3771" actId="47"/>
        <pc:sldMkLst>
          <pc:docMk/>
          <pc:sldMk cId="1881623030" sldId="605"/>
        </pc:sldMkLst>
      </pc:sldChg>
      <pc:sldChg chg="addSp delSp modSp new mod">
        <pc:chgData name="伊健 杜" userId="e69aded81da48593" providerId="LiveId" clId="{531402EC-17DD-40C4-9069-9F80CDC93544}" dt="2022-09-11T23:00:39.119" v="4500"/>
        <pc:sldMkLst>
          <pc:docMk/>
          <pc:sldMk cId="3075359360" sldId="606"/>
        </pc:sldMkLst>
        <pc:spChg chg="del">
          <ac:chgData name="伊健 杜" userId="e69aded81da48593" providerId="LiveId" clId="{531402EC-17DD-40C4-9069-9F80CDC93544}" dt="2022-09-11T22:51:19.017" v="3772" actId="478"/>
          <ac:spMkLst>
            <pc:docMk/>
            <pc:sldMk cId="3075359360" sldId="606"/>
            <ac:spMk id="2" creationId="{F1EE843B-C26D-530C-DAEB-7870D6136831}"/>
          </ac:spMkLst>
        </pc:spChg>
        <pc:spChg chg="del">
          <ac:chgData name="伊健 杜" userId="e69aded81da48593" providerId="LiveId" clId="{531402EC-17DD-40C4-9069-9F80CDC93544}" dt="2022-09-11T22:51:19.017" v="3772" actId="478"/>
          <ac:spMkLst>
            <pc:docMk/>
            <pc:sldMk cId="3075359360" sldId="606"/>
            <ac:spMk id="3" creationId="{B747DDEA-E8D4-247B-2AE9-59464E7128E8}"/>
          </ac:spMkLst>
        </pc:spChg>
        <pc:graphicFrameChg chg="add mod modGraphic">
          <ac:chgData name="伊健 杜" userId="e69aded81da48593" providerId="LiveId" clId="{531402EC-17DD-40C4-9069-9F80CDC93544}" dt="2022-09-11T23:00:39.119" v="4500"/>
          <ac:graphicFrameMkLst>
            <pc:docMk/>
            <pc:sldMk cId="3075359360" sldId="606"/>
            <ac:graphicFrameMk id="4" creationId="{8DE6178C-F29D-EBDB-0809-8FEC0DDD78D1}"/>
          </ac:graphicFrameMkLst>
        </pc:graphicFrameChg>
      </pc:sldChg>
      <pc:sldChg chg="new del">
        <pc:chgData name="伊健 杜" userId="e69aded81da48593" providerId="LiveId" clId="{531402EC-17DD-40C4-9069-9F80CDC93544}" dt="2022-09-11T22:51:10.727" v="3770" actId="47"/>
        <pc:sldMkLst>
          <pc:docMk/>
          <pc:sldMk cId="1049473992" sldId="607"/>
        </pc:sldMkLst>
      </pc:sldChg>
      <pc:sldChg chg="addSp delSp modSp add mod">
        <pc:chgData name="伊健 杜" userId="e69aded81da48593" providerId="LiveId" clId="{531402EC-17DD-40C4-9069-9F80CDC93544}" dt="2022-09-11T22:40:51.239" v="3733"/>
        <pc:sldMkLst>
          <pc:docMk/>
          <pc:sldMk cId="3786313440" sldId="608"/>
        </pc:sldMkLst>
        <pc:spChg chg="add del">
          <ac:chgData name="伊健 杜" userId="e69aded81da48593" providerId="LiveId" clId="{531402EC-17DD-40C4-9069-9F80CDC93544}" dt="2022-09-11T22:40:51.239" v="3733"/>
          <ac:spMkLst>
            <pc:docMk/>
            <pc:sldMk cId="3786313440" sldId="608"/>
            <ac:spMk id="2" creationId="{30651D1F-3F26-D57C-D4B0-689F87466302}"/>
          </ac:spMkLst>
        </pc:spChg>
        <pc:spChg chg="mod">
          <ac:chgData name="伊健 杜" userId="e69aded81da48593" providerId="LiveId" clId="{531402EC-17DD-40C4-9069-9F80CDC93544}" dt="2022-09-11T22:39:02.659" v="3731" actId="20577"/>
          <ac:spMkLst>
            <pc:docMk/>
            <pc:sldMk cId="3786313440" sldId="608"/>
            <ac:spMk id="6" creationId="{49D758B4-247D-41D6-B5F9-5A1A1F2313BA}"/>
          </ac:spMkLst>
        </pc:spChg>
      </pc:sldChg>
      <pc:sldChg chg="modSp add mod">
        <pc:chgData name="伊健 杜" userId="e69aded81da48593" providerId="LiveId" clId="{531402EC-17DD-40C4-9069-9F80CDC93544}" dt="2022-09-11T22:52:11.809" v="3846" actId="20577"/>
        <pc:sldMkLst>
          <pc:docMk/>
          <pc:sldMk cId="1239308445" sldId="609"/>
        </pc:sldMkLst>
        <pc:spChg chg="mod">
          <ac:chgData name="伊健 杜" userId="e69aded81da48593" providerId="LiveId" clId="{531402EC-17DD-40C4-9069-9F80CDC93544}" dt="2022-09-11T22:52:11.809" v="3846" actId="20577"/>
          <ac:spMkLst>
            <pc:docMk/>
            <pc:sldMk cId="1239308445" sldId="609"/>
            <ac:spMk id="6" creationId="{49D758B4-247D-41D6-B5F9-5A1A1F2313BA}"/>
          </ac:spMkLst>
        </pc:spChg>
      </pc:sldChg>
      <pc:sldChg chg="add del">
        <pc:chgData name="伊健 杜" userId="e69aded81da48593" providerId="LiveId" clId="{531402EC-17DD-40C4-9069-9F80CDC93544}" dt="2022-09-11T22:47:21.044" v="3736" actId="47"/>
        <pc:sldMkLst>
          <pc:docMk/>
          <pc:sldMk cId="2963995471" sldId="610"/>
        </pc:sldMkLst>
      </pc:sldChg>
      <pc:sldChg chg="addSp delSp modSp new mod">
        <pc:chgData name="伊健 杜" userId="e69aded81da48593" providerId="LiveId" clId="{531402EC-17DD-40C4-9069-9F80CDC93544}" dt="2022-09-11T23:00:39.119" v="4500"/>
        <pc:sldMkLst>
          <pc:docMk/>
          <pc:sldMk cId="3894735546" sldId="610"/>
        </pc:sldMkLst>
        <pc:spChg chg="del">
          <ac:chgData name="伊健 杜" userId="e69aded81da48593" providerId="LiveId" clId="{531402EC-17DD-40C4-9069-9F80CDC93544}" dt="2022-09-11T22:58:24.112" v="4332" actId="478"/>
          <ac:spMkLst>
            <pc:docMk/>
            <pc:sldMk cId="3894735546" sldId="610"/>
            <ac:spMk id="2" creationId="{C12774D8-127C-54C9-99B0-C4AD7B3EDBAD}"/>
          </ac:spMkLst>
        </pc:spChg>
        <pc:spChg chg="del">
          <ac:chgData name="伊健 杜" userId="e69aded81da48593" providerId="LiveId" clId="{531402EC-17DD-40C4-9069-9F80CDC93544}" dt="2022-09-11T22:58:22.841" v="4331" actId="478"/>
          <ac:spMkLst>
            <pc:docMk/>
            <pc:sldMk cId="3894735546" sldId="610"/>
            <ac:spMk id="3" creationId="{8A01D3EF-93C4-87D6-1795-BFAE1A0B884E}"/>
          </ac:spMkLst>
        </pc:spChg>
        <pc:spChg chg="add mod">
          <ac:chgData name="伊健 杜" userId="e69aded81da48593" providerId="LiveId" clId="{531402EC-17DD-40C4-9069-9F80CDC93544}" dt="2022-09-11T23:00:39.119" v="4500"/>
          <ac:spMkLst>
            <pc:docMk/>
            <pc:sldMk cId="3894735546" sldId="610"/>
            <ac:spMk id="4" creationId="{3125AC4F-247F-0422-A8F9-1E32C7ABB980}"/>
          </ac:spMkLst>
        </pc:spChg>
        <pc:spChg chg="add mod">
          <ac:chgData name="伊健 杜" userId="e69aded81da48593" providerId="LiveId" clId="{531402EC-17DD-40C4-9069-9F80CDC93544}" dt="2022-09-11T23:00:03.753" v="4467" actId="1076"/>
          <ac:spMkLst>
            <pc:docMk/>
            <pc:sldMk cId="3894735546" sldId="610"/>
            <ac:spMk id="5" creationId="{5D1B016D-0FFA-519F-0F0B-CC74AE264690}"/>
          </ac:spMkLst>
        </pc:spChg>
        <pc:spChg chg="add del mod">
          <ac:chgData name="伊健 杜" userId="e69aded81da48593" providerId="LiveId" clId="{531402EC-17DD-40C4-9069-9F80CDC93544}" dt="2022-09-11T22:59:17.501" v="4426" actId="478"/>
          <ac:spMkLst>
            <pc:docMk/>
            <pc:sldMk cId="3894735546" sldId="610"/>
            <ac:spMk id="6" creationId="{11DB9F8C-525E-3660-E9A7-BE3DF5E16250}"/>
          </ac:spMkLst>
        </pc:spChg>
        <pc:spChg chg="add mod">
          <ac:chgData name="伊健 杜" userId="e69aded81da48593" providerId="LiveId" clId="{531402EC-17DD-40C4-9069-9F80CDC93544}" dt="2022-09-11T23:00:06.405" v="4468" actId="1076"/>
          <ac:spMkLst>
            <pc:docMk/>
            <pc:sldMk cId="3894735546" sldId="610"/>
            <ac:spMk id="7" creationId="{AA112D0F-E273-FAC5-8D61-266FD950317F}"/>
          </ac:spMkLst>
        </pc:spChg>
      </pc:sldChg>
      <pc:sldChg chg="add del">
        <pc:chgData name="伊健 杜" userId="e69aded81da48593" providerId="LiveId" clId="{531402EC-17DD-40C4-9069-9F80CDC93544}" dt="2022-09-07T18:08:14.386" v="3" actId="47"/>
        <pc:sldMkLst>
          <pc:docMk/>
          <pc:sldMk cId="3103197194" sldId="709"/>
        </pc:sldMkLst>
      </pc:sldChg>
      <pc:sldChg chg="add del">
        <pc:chgData name="伊健 杜" userId="e69aded81da48593" providerId="LiveId" clId="{531402EC-17DD-40C4-9069-9F80CDC93544}" dt="2022-09-07T18:08:14.386" v="3" actId="47"/>
        <pc:sldMkLst>
          <pc:docMk/>
          <pc:sldMk cId="2855929529" sldId="710"/>
        </pc:sldMkLst>
      </pc:sldChg>
      <pc:sldChg chg="add del">
        <pc:chgData name="伊健 杜" userId="e69aded81da48593" providerId="LiveId" clId="{531402EC-17DD-40C4-9069-9F80CDC93544}" dt="2022-09-07T18:08:14.386" v="3" actId="47"/>
        <pc:sldMkLst>
          <pc:docMk/>
          <pc:sldMk cId="3299903039" sldId="711"/>
        </pc:sldMkLst>
      </pc:sldChg>
      <pc:sldChg chg="add del">
        <pc:chgData name="伊健 杜" userId="e69aded81da48593" providerId="LiveId" clId="{531402EC-17DD-40C4-9069-9F80CDC93544}" dt="2022-09-07T18:08:14.386" v="3" actId="47"/>
        <pc:sldMkLst>
          <pc:docMk/>
          <pc:sldMk cId="2667791426" sldId="715"/>
        </pc:sldMkLst>
      </pc:sldChg>
      <pc:sldChg chg="add del">
        <pc:chgData name="伊健 杜" userId="e69aded81da48593" providerId="LiveId" clId="{531402EC-17DD-40C4-9069-9F80CDC93544}" dt="2022-09-07T18:08:14.386" v="3" actId="47"/>
        <pc:sldMkLst>
          <pc:docMk/>
          <pc:sldMk cId="1538861601" sldId="716"/>
        </pc:sldMkLst>
      </pc:sldChg>
      <pc:sldChg chg="add del">
        <pc:chgData name="伊健 杜" userId="e69aded81da48593" providerId="LiveId" clId="{531402EC-17DD-40C4-9069-9F80CDC93544}" dt="2022-09-07T18:08:14.386" v="3" actId="47"/>
        <pc:sldMkLst>
          <pc:docMk/>
          <pc:sldMk cId="17886555" sldId="717"/>
        </pc:sldMkLst>
      </pc:sldChg>
      <pc:sldChg chg="add del">
        <pc:chgData name="伊健 杜" userId="e69aded81da48593" providerId="LiveId" clId="{531402EC-17DD-40C4-9069-9F80CDC93544}" dt="2022-09-07T18:08:14.386" v="3" actId="47"/>
        <pc:sldMkLst>
          <pc:docMk/>
          <pc:sldMk cId="839402481" sldId="719"/>
        </pc:sldMkLst>
      </pc:sldChg>
      <pc:sldChg chg="add del">
        <pc:chgData name="伊健 杜" userId="e69aded81da48593" providerId="LiveId" clId="{531402EC-17DD-40C4-9069-9F80CDC93544}" dt="2022-09-07T18:08:14.386" v="3" actId="47"/>
        <pc:sldMkLst>
          <pc:docMk/>
          <pc:sldMk cId="836792975" sldId="720"/>
        </pc:sldMkLst>
      </pc:sldChg>
      <pc:sldChg chg="add del">
        <pc:chgData name="伊健 杜" userId="e69aded81da48593" providerId="LiveId" clId="{531402EC-17DD-40C4-9069-9F80CDC93544}" dt="2022-09-07T18:08:14.386" v="3" actId="47"/>
        <pc:sldMkLst>
          <pc:docMk/>
          <pc:sldMk cId="1177925625" sldId="721"/>
        </pc:sldMkLst>
      </pc:sldChg>
      <pc:sldChg chg="add del">
        <pc:chgData name="伊健 杜" userId="e69aded81da48593" providerId="LiveId" clId="{531402EC-17DD-40C4-9069-9F80CDC93544}" dt="2022-09-07T18:08:14.386" v="3" actId="47"/>
        <pc:sldMkLst>
          <pc:docMk/>
          <pc:sldMk cId="3505297139" sldId="724"/>
        </pc:sldMkLst>
      </pc:sldChg>
      <pc:sldChg chg="add del">
        <pc:chgData name="伊健 杜" userId="e69aded81da48593" providerId="LiveId" clId="{531402EC-17DD-40C4-9069-9F80CDC93544}" dt="2022-09-07T18:08:14.386" v="3" actId="47"/>
        <pc:sldMkLst>
          <pc:docMk/>
          <pc:sldMk cId="1297414149" sldId="727"/>
        </pc:sldMkLst>
      </pc:sldChg>
      <pc:sldChg chg="add del">
        <pc:chgData name="伊健 杜" userId="e69aded81da48593" providerId="LiveId" clId="{531402EC-17DD-40C4-9069-9F80CDC93544}" dt="2022-09-07T18:08:03.378" v="2" actId="47"/>
        <pc:sldMkLst>
          <pc:docMk/>
          <pc:sldMk cId="1637500194" sldId="728"/>
        </pc:sldMkLst>
      </pc:sldChg>
      <pc:sldChg chg="add del">
        <pc:chgData name="伊健 杜" userId="e69aded81da48593" providerId="LiveId" clId="{531402EC-17DD-40C4-9069-9F80CDC93544}" dt="2022-09-07T18:08:03.378" v="2" actId="47"/>
        <pc:sldMkLst>
          <pc:docMk/>
          <pc:sldMk cId="2802509804" sldId="729"/>
        </pc:sldMkLst>
      </pc:sldChg>
      <pc:sldChg chg="add del">
        <pc:chgData name="伊健 杜" userId="e69aded81da48593" providerId="LiveId" clId="{531402EC-17DD-40C4-9069-9F80CDC93544}" dt="2022-09-07T18:08:03.378" v="2" actId="47"/>
        <pc:sldMkLst>
          <pc:docMk/>
          <pc:sldMk cId="2962297758" sldId="730"/>
        </pc:sldMkLst>
      </pc:sldChg>
      <pc:sldChg chg="add del">
        <pc:chgData name="伊健 杜" userId="e69aded81da48593" providerId="LiveId" clId="{531402EC-17DD-40C4-9069-9F80CDC93544}" dt="2022-09-07T18:08:03.378" v="2" actId="47"/>
        <pc:sldMkLst>
          <pc:docMk/>
          <pc:sldMk cId="3345563600" sldId="731"/>
        </pc:sldMkLst>
      </pc:sldChg>
      <pc:sldChg chg="add del">
        <pc:chgData name="伊健 杜" userId="e69aded81da48593" providerId="LiveId" clId="{531402EC-17DD-40C4-9069-9F80CDC93544}" dt="2022-09-07T18:08:03.378" v="2" actId="47"/>
        <pc:sldMkLst>
          <pc:docMk/>
          <pc:sldMk cId="1441547274" sldId="732"/>
        </pc:sldMkLst>
      </pc:sldChg>
      <pc:sldChg chg="add del">
        <pc:chgData name="伊健 杜" userId="e69aded81da48593" providerId="LiveId" clId="{531402EC-17DD-40C4-9069-9F80CDC93544}" dt="2022-09-07T18:08:03.378" v="2" actId="47"/>
        <pc:sldMkLst>
          <pc:docMk/>
          <pc:sldMk cId="3084099794" sldId="733"/>
        </pc:sldMkLst>
      </pc:sldChg>
      <pc:sldChg chg="add del">
        <pc:chgData name="伊健 杜" userId="e69aded81da48593" providerId="LiveId" clId="{531402EC-17DD-40C4-9069-9F80CDC93544}" dt="2022-09-07T18:08:03.378" v="2" actId="47"/>
        <pc:sldMkLst>
          <pc:docMk/>
          <pc:sldMk cId="3650538820" sldId="734"/>
        </pc:sldMkLst>
      </pc:sldChg>
      <pc:sldChg chg="add del">
        <pc:chgData name="伊健 杜" userId="e69aded81da48593" providerId="LiveId" clId="{531402EC-17DD-40C4-9069-9F80CDC93544}" dt="2022-09-07T18:08:03.378" v="2" actId="47"/>
        <pc:sldMkLst>
          <pc:docMk/>
          <pc:sldMk cId="2151547950" sldId="735"/>
        </pc:sldMkLst>
      </pc:sldChg>
      <pc:sldChg chg="add del">
        <pc:chgData name="伊健 杜" userId="e69aded81da48593" providerId="LiveId" clId="{531402EC-17DD-40C4-9069-9F80CDC93544}" dt="2022-09-07T18:08:03.378" v="2" actId="47"/>
        <pc:sldMkLst>
          <pc:docMk/>
          <pc:sldMk cId="523061631" sldId="736"/>
        </pc:sldMkLst>
      </pc:sldChg>
      <pc:sldChg chg="add del">
        <pc:chgData name="伊健 杜" userId="e69aded81da48593" providerId="LiveId" clId="{531402EC-17DD-40C4-9069-9F80CDC93544}" dt="2022-09-07T18:08:03.378" v="2" actId="47"/>
        <pc:sldMkLst>
          <pc:docMk/>
          <pc:sldMk cId="2313142924" sldId="737"/>
        </pc:sldMkLst>
      </pc:sldChg>
      <pc:sldChg chg="add del">
        <pc:chgData name="伊健 杜" userId="e69aded81da48593" providerId="LiveId" clId="{531402EC-17DD-40C4-9069-9F80CDC93544}" dt="2022-09-07T18:08:03.378" v="2" actId="47"/>
        <pc:sldMkLst>
          <pc:docMk/>
          <pc:sldMk cId="3045390768" sldId="739"/>
        </pc:sldMkLst>
      </pc:sldChg>
      <pc:sldChg chg="add del">
        <pc:chgData name="伊健 杜" userId="e69aded81da48593" providerId="LiveId" clId="{531402EC-17DD-40C4-9069-9F80CDC93544}" dt="2022-09-07T18:08:03.378" v="2" actId="47"/>
        <pc:sldMkLst>
          <pc:docMk/>
          <pc:sldMk cId="2262957855" sldId="740"/>
        </pc:sldMkLst>
      </pc:sldChg>
      <pc:sldChg chg="del">
        <pc:chgData name="伊健 杜" userId="e69aded81da48593" providerId="LiveId" clId="{531402EC-17DD-40C4-9069-9F80CDC93544}" dt="2022-09-07T18:08:14.386" v="3" actId="47"/>
        <pc:sldMkLst>
          <pc:docMk/>
          <pc:sldMk cId="1748706981" sldId="741"/>
        </pc:sldMkLst>
      </pc:sldChg>
      <pc:sldChg chg="add del">
        <pc:chgData name="伊健 杜" userId="e69aded81da48593" providerId="LiveId" clId="{531402EC-17DD-40C4-9069-9F80CDC93544}" dt="2022-09-07T18:08:03.378" v="2" actId="47"/>
        <pc:sldMkLst>
          <pc:docMk/>
          <pc:sldMk cId="2401546957" sldId="742"/>
        </pc:sldMkLst>
      </pc:sldChg>
      <pc:sldChg chg="add del">
        <pc:chgData name="伊健 杜" userId="e69aded81da48593" providerId="LiveId" clId="{531402EC-17DD-40C4-9069-9F80CDC93544}" dt="2022-09-07T18:08:03.378" v="2" actId="47"/>
        <pc:sldMkLst>
          <pc:docMk/>
          <pc:sldMk cId="3802490696" sldId="743"/>
        </pc:sldMkLst>
      </pc:sldChg>
    </pc:docChg>
  </pc:docChgLst>
  <pc:docChgLst>
    <pc:chgData name="伊健 杜" userId="e69aded81da48593" providerId="LiveId" clId="{44E9D8D9-3818-4B73-ABCE-99D8F3DA982F}"/>
    <pc:docChg chg="undo custSel addSld delSld modSld sldOrd">
      <pc:chgData name="伊健 杜" userId="e69aded81da48593" providerId="LiveId" clId="{44E9D8D9-3818-4B73-ABCE-99D8F3DA982F}" dt="2022-11-09T15:57:15.913" v="3329" actId="478"/>
      <pc:docMkLst>
        <pc:docMk/>
      </pc:docMkLst>
      <pc:sldChg chg="del">
        <pc:chgData name="伊健 杜" userId="e69aded81da48593" providerId="LiveId" clId="{44E9D8D9-3818-4B73-ABCE-99D8F3DA982F}" dt="2022-11-08T12:49:24.405" v="0" actId="47"/>
        <pc:sldMkLst>
          <pc:docMk/>
          <pc:sldMk cId="908993150" sldId="1052"/>
        </pc:sldMkLst>
      </pc:sldChg>
      <pc:sldChg chg="del">
        <pc:chgData name="伊健 杜" userId="e69aded81da48593" providerId="LiveId" clId="{44E9D8D9-3818-4B73-ABCE-99D8F3DA982F}" dt="2022-11-08T12:49:24.405" v="0" actId="47"/>
        <pc:sldMkLst>
          <pc:docMk/>
          <pc:sldMk cId="220748793" sldId="1055"/>
        </pc:sldMkLst>
      </pc:sldChg>
      <pc:sldChg chg="del">
        <pc:chgData name="伊健 杜" userId="e69aded81da48593" providerId="LiveId" clId="{44E9D8D9-3818-4B73-ABCE-99D8F3DA982F}" dt="2022-11-08T12:49:24.405" v="0" actId="47"/>
        <pc:sldMkLst>
          <pc:docMk/>
          <pc:sldMk cId="3512884570" sldId="1058"/>
        </pc:sldMkLst>
      </pc:sldChg>
      <pc:sldChg chg="del">
        <pc:chgData name="伊健 杜" userId="e69aded81da48593" providerId="LiveId" clId="{44E9D8D9-3818-4B73-ABCE-99D8F3DA982F}" dt="2022-11-08T12:49:24.405" v="0" actId="47"/>
        <pc:sldMkLst>
          <pc:docMk/>
          <pc:sldMk cId="112783076" sldId="1059"/>
        </pc:sldMkLst>
      </pc:sldChg>
      <pc:sldChg chg="del">
        <pc:chgData name="伊健 杜" userId="e69aded81da48593" providerId="LiveId" clId="{44E9D8D9-3818-4B73-ABCE-99D8F3DA982F}" dt="2022-11-08T12:49:24.405" v="0" actId="47"/>
        <pc:sldMkLst>
          <pc:docMk/>
          <pc:sldMk cId="2659696134" sldId="1061"/>
        </pc:sldMkLst>
      </pc:sldChg>
      <pc:sldChg chg="del">
        <pc:chgData name="伊健 杜" userId="e69aded81da48593" providerId="LiveId" clId="{44E9D8D9-3818-4B73-ABCE-99D8F3DA982F}" dt="2022-11-08T12:49:24.405" v="0" actId="47"/>
        <pc:sldMkLst>
          <pc:docMk/>
          <pc:sldMk cId="4213634241" sldId="1062"/>
        </pc:sldMkLst>
      </pc:sldChg>
      <pc:sldChg chg="del">
        <pc:chgData name="伊健 杜" userId="e69aded81da48593" providerId="LiveId" clId="{44E9D8D9-3818-4B73-ABCE-99D8F3DA982F}" dt="2022-11-08T12:49:24.405" v="0" actId="47"/>
        <pc:sldMkLst>
          <pc:docMk/>
          <pc:sldMk cId="219116573" sldId="1063"/>
        </pc:sldMkLst>
      </pc:sldChg>
      <pc:sldChg chg="del">
        <pc:chgData name="伊健 杜" userId="e69aded81da48593" providerId="LiveId" clId="{44E9D8D9-3818-4B73-ABCE-99D8F3DA982F}" dt="2022-11-08T12:49:24.405" v="0" actId="47"/>
        <pc:sldMkLst>
          <pc:docMk/>
          <pc:sldMk cId="3873620914" sldId="1102"/>
        </pc:sldMkLst>
      </pc:sldChg>
      <pc:sldChg chg="del">
        <pc:chgData name="伊健 杜" userId="e69aded81da48593" providerId="LiveId" clId="{44E9D8D9-3818-4B73-ABCE-99D8F3DA982F}" dt="2022-11-08T12:49:24.405" v="0" actId="47"/>
        <pc:sldMkLst>
          <pc:docMk/>
          <pc:sldMk cId="1309910865" sldId="1133"/>
        </pc:sldMkLst>
      </pc:sldChg>
      <pc:sldChg chg="del">
        <pc:chgData name="伊健 杜" userId="e69aded81da48593" providerId="LiveId" clId="{44E9D8D9-3818-4B73-ABCE-99D8F3DA982F}" dt="2022-11-08T12:49:24.405" v="0" actId="47"/>
        <pc:sldMkLst>
          <pc:docMk/>
          <pc:sldMk cId="3707629675" sldId="1134"/>
        </pc:sldMkLst>
      </pc:sldChg>
      <pc:sldChg chg="del">
        <pc:chgData name="伊健 杜" userId="e69aded81da48593" providerId="LiveId" clId="{44E9D8D9-3818-4B73-ABCE-99D8F3DA982F}" dt="2022-11-08T12:49:24.405" v="0" actId="47"/>
        <pc:sldMkLst>
          <pc:docMk/>
          <pc:sldMk cId="3302287553" sldId="1135"/>
        </pc:sldMkLst>
      </pc:sldChg>
      <pc:sldChg chg="del">
        <pc:chgData name="伊健 杜" userId="e69aded81da48593" providerId="LiveId" clId="{44E9D8D9-3818-4B73-ABCE-99D8F3DA982F}" dt="2022-11-08T12:49:24.405" v="0" actId="47"/>
        <pc:sldMkLst>
          <pc:docMk/>
          <pc:sldMk cId="1218884673" sldId="1281"/>
        </pc:sldMkLst>
      </pc:sldChg>
      <pc:sldChg chg="del">
        <pc:chgData name="伊健 杜" userId="e69aded81da48593" providerId="LiveId" clId="{44E9D8D9-3818-4B73-ABCE-99D8F3DA982F}" dt="2022-11-08T12:49:24.405" v="0" actId="47"/>
        <pc:sldMkLst>
          <pc:docMk/>
          <pc:sldMk cId="183672570" sldId="1286"/>
        </pc:sldMkLst>
      </pc:sldChg>
      <pc:sldChg chg="del">
        <pc:chgData name="伊健 杜" userId="e69aded81da48593" providerId="LiveId" clId="{44E9D8D9-3818-4B73-ABCE-99D8F3DA982F}" dt="2022-11-08T12:49:24.405" v="0" actId="47"/>
        <pc:sldMkLst>
          <pc:docMk/>
          <pc:sldMk cId="1325299379" sldId="1314"/>
        </pc:sldMkLst>
      </pc:sldChg>
      <pc:sldChg chg="del">
        <pc:chgData name="伊健 杜" userId="e69aded81da48593" providerId="LiveId" clId="{44E9D8D9-3818-4B73-ABCE-99D8F3DA982F}" dt="2022-11-08T12:49:24.405" v="0" actId="47"/>
        <pc:sldMkLst>
          <pc:docMk/>
          <pc:sldMk cId="3330264523" sldId="1315"/>
        </pc:sldMkLst>
      </pc:sldChg>
      <pc:sldChg chg="del">
        <pc:chgData name="伊健 杜" userId="e69aded81da48593" providerId="LiveId" clId="{44E9D8D9-3818-4B73-ABCE-99D8F3DA982F}" dt="2022-11-08T12:49:24.405" v="0" actId="47"/>
        <pc:sldMkLst>
          <pc:docMk/>
          <pc:sldMk cId="1387651184" sldId="1316"/>
        </pc:sldMkLst>
      </pc:sldChg>
      <pc:sldChg chg="del">
        <pc:chgData name="伊健 杜" userId="e69aded81da48593" providerId="LiveId" clId="{44E9D8D9-3818-4B73-ABCE-99D8F3DA982F}" dt="2022-11-08T12:49:24.405" v="0" actId="47"/>
        <pc:sldMkLst>
          <pc:docMk/>
          <pc:sldMk cId="3570062756" sldId="1317"/>
        </pc:sldMkLst>
      </pc:sldChg>
      <pc:sldChg chg="del">
        <pc:chgData name="伊健 杜" userId="e69aded81da48593" providerId="LiveId" clId="{44E9D8D9-3818-4B73-ABCE-99D8F3DA982F}" dt="2022-11-08T12:49:24.405" v="0" actId="47"/>
        <pc:sldMkLst>
          <pc:docMk/>
          <pc:sldMk cId="1651624357" sldId="1318"/>
        </pc:sldMkLst>
      </pc:sldChg>
      <pc:sldChg chg="del">
        <pc:chgData name="伊健 杜" userId="e69aded81da48593" providerId="LiveId" clId="{44E9D8D9-3818-4B73-ABCE-99D8F3DA982F}" dt="2022-11-08T12:49:24.405" v="0" actId="47"/>
        <pc:sldMkLst>
          <pc:docMk/>
          <pc:sldMk cId="1455723292" sldId="1319"/>
        </pc:sldMkLst>
      </pc:sldChg>
      <pc:sldChg chg="del">
        <pc:chgData name="伊健 杜" userId="e69aded81da48593" providerId="LiveId" clId="{44E9D8D9-3818-4B73-ABCE-99D8F3DA982F}" dt="2022-11-08T12:49:24.405" v="0" actId="47"/>
        <pc:sldMkLst>
          <pc:docMk/>
          <pc:sldMk cId="2629711549" sldId="1320"/>
        </pc:sldMkLst>
      </pc:sldChg>
      <pc:sldChg chg="del">
        <pc:chgData name="伊健 杜" userId="e69aded81da48593" providerId="LiveId" clId="{44E9D8D9-3818-4B73-ABCE-99D8F3DA982F}" dt="2022-11-08T12:49:24.405" v="0" actId="47"/>
        <pc:sldMkLst>
          <pc:docMk/>
          <pc:sldMk cId="2376481575" sldId="1321"/>
        </pc:sldMkLst>
      </pc:sldChg>
      <pc:sldChg chg="del">
        <pc:chgData name="伊健 杜" userId="e69aded81da48593" providerId="LiveId" clId="{44E9D8D9-3818-4B73-ABCE-99D8F3DA982F}" dt="2022-11-08T12:49:24.405" v="0" actId="47"/>
        <pc:sldMkLst>
          <pc:docMk/>
          <pc:sldMk cId="3935581333" sldId="1322"/>
        </pc:sldMkLst>
      </pc:sldChg>
      <pc:sldChg chg="del">
        <pc:chgData name="伊健 杜" userId="e69aded81da48593" providerId="LiveId" clId="{44E9D8D9-3818-4B73-ABCE-99D8F3DA982F}" dt="2022-11-08T12:49:24.405" v="0" actId="47"/>
        <pc:sldMkLst>
          <pc:docMk/>
          <pc:sldMk cId="3163218652" sldId="1323"/>
        </pc:sldMkLst>
      </pc:sldChg>
      <pc:sldChg chg="del">
        <pc:chgData name="伊健 杜" userId="e69aded81da48593" providerId="LiveId" clId="{44E9D8D9-3818-4B73-ABCE-99D8F3DA982F}" dt="2022-11-08T12:49:24.405" v="0" actId="47"/>
        <pc:sldMkLst>
          <pc:docMk/>
          <pc:sldMk cId="215593242" sldId="1324"/>
        </pc:sldMkLst>
      </pc:sldChg>
      <pc:sldChg chg="del">
        <pc:chgData name="伊健 杜" userId="e69aded81da48593" providerId="LiveId" clId="{44E9D8D9-3818-4B73-ABCE-99D8F3DA982F}" dt="2022-11-08T12:49:24.405" v="0" actId="47"/>
        <pc:sldMkLst>
          <pc:docMk/>
          <pc:sldMk cId="3722400407" sldId="1325"/>
        </pc:sldMkLst>
      </pc:sldChg>
      <pc:sldChg chg="del">
        <pc:chgData name="伊健 杜" userId="e69aded81da48593" providerId="LiveId" clId="{44E9D8D9-3818-4B73-ABCE-99D8F3DA982F}" dt="2022-11-08T12:49:24.405" v="0" actId="47"/>
        <pc:sldMkLst>
          <pc:docMk/>
          <pc:sldMk cId="4012879993" sldId="1326"/>
        </pc:sldMkLst>
      </pc:sldChg>
      <pc:sldChg chg="del">
        <pc:chgData name="伊健 杜" userId="e69aded81da48593" providerId="LiveId" clId="{44E9D8D9-3818-4B73-ABCE-99D8F3DA982F}" dt="2022-11-08T12:49:24.405" v="0" actId="47"/>
        <pc:sldMkLst>
          <pc:docMk/>
          <pc:sldMk cId="3830340413" sldId="1327"/>
        </pc:sldMkLst>
      </pc:sldChg>
      <pc:sldChg chg="del">
        <pc:chgData name="伊健 杜" userId="e69aded81da48593" providerId="LiveId" clId="{44E9D8D9-3818-4B73-ABCE-99D8F3DA982F}" dt="2022-11-08T12:49:24.405" v="0" actId="47"/>
        <pc:sldMkLst>
          <pc:docMk/>
          <pc:sldMk cId="533938312" sldId="1328"/>
        </pc:sldMkLst>
      </pc:sldChg>
      <pc:sldChg chg="del">
        <pc:chgData name="伊健 杜" userId="e69aded81da48593" providerId="LiveId" clId="{44E9D8D9-3818-4B73-ABCE-99D8F3DA982F}" dt="2022-11-08T12:49:24.405" v="0" actId="47"/>
        <pc:sldMkLst>
          <pc:docMk/>
          <pc:sldMk cId="46492511" sldId="1329"/>
        </pc:sldMkLst>
      </pc:sldChg>
      <pc:sldChg chg="del">
        <pc:chgData name="伊健 杜" userId="e69aded81da48593" providerId="LiveId" clId="{44E9D8D9-3818-4B73-ABCE-99D8F3DA982F}" dt="2022-11-08T12:49:24.405" v="0" actId="47"/>
        <pc:sldMkLst>
          <pc:docMk/>
          <pc:sldMk cId="3075560344" sldId="1331"/>
        </pc:sldMkLst>
      </pc:sldChg>
      <pc:sldChg chg="del">
        <pc:chgData name="伊健 杜" userId="e69aded81da48593" providerId="LiveId" clId="{44E9D8D9-3818-4B73-ABCE-99D8F3DA982F}" dt="2022-11-08T12:49:24.405" v="0" actId="47"/>
        <pc:sldMkLst>
          <pc:docMk/>
          <pc:sldMk cId="31899718" sldId="1332"/>
        </pc:sldMkLst>
      </pc:sldChg>
      <pc:sldChg chg="del">
        <pc:chgData name="伊健 杜" userId="e69aded81da48593" providerId="LiveId" clId="{44E9D8D9-3818-4B73-ABCE-99D8F3DA982F}" dt="2022-11-08T12:49:24.405" v="0" actId="47"/>
        <pc:sldMkLst>
          <pc:docMk/>
          <pc:sldMk cId="3136878403" sldId="1333"/>
        </pc:sldMkLst>
      </pc:sldChg>
      <pc:sldChg chg="del">
        <pc:chgData name="伊健 杜" userId="e69aded81da48593" providerId="LiveId" clId="{44E9D8D9-3818-4B73-ABCE-99D8F3DA982F}" dt="2022-11-08T12:49:24.405" v="0" actId="47"/>
        <pc:sldMkLst>
          <pc:docMk/>
          <pc:sldMk cId="3286441463" sldId="1334"/>
        </pc:sldMkLst>
      </pc:sldChg>
      <pc:sldChg chg="del">
        <pc:chgData name="伊健 杜" userId="e69aded81da48593" providerId="LiveId" clId="{44E9D8D9-3818-4B73-ABCE-99D8F3DA982F}" dt="2022-11-08T12:49:24.405" v="0" actId="47"/>
        <pc:sldMkLst>
          <pc:docMk/>
          <pc:sldMk cId="1601269251" sldId="1335"/>
        </pc:sldMkLst>
      </pc:sldChg>
      <pc:sldChg chg="del">
        <pc:chgData name="伊健 杜" userId="e69aded81da48593" providerId="LiveId" clId="{44E9D8D9-3818-4B73-ABCE-99D8F3DA982F}" dt="2022-11-08T12:49:24.405" v="0" actId="47"/>
        <pc:sldMkLst>
          <pc:docMk/>
          <pc:sldMk cId="4191015823" sldId="1336"/>
        </pc:sldMkLst>
      </pc:sldChg>
      <pc:sldChg chg="del">
        <pc:chgData name="伊健 杜" userId="e69aded81da48593" providerId="LiveId" clId="{44E9D8D9-3818-4B73-ABCE-99D8F3DA982F}" dt="2022-11-08T12:49:24.405" v="0" actId="47"/>
        <pc:sldMkLst>
          <pc:docMk/>
          <pc:sldMk cId="1622450669" sldId="1337"/>
        </pc:sldMkLst>
      </pc:sldChg>
      <pc:sldChg chg="del">
        <pc:chgData name="伊健 杜" userId="e69aded81da48593" providerId="LiveId" clId="{44E9D8D9-3818-4B73-ABCE-99D8F3DA982F}" dt="2022-11-08T12:49:24.405" v="0" actId="47"/>
        <pc:sldMkLst>
          <pc:docMk/>
          <pc:sldMk cId="4245350664" sldId="1338"/>
        </pc:sldMkLst>
      </pc:sldChg>
      <pc:sldChg chg="del">
        <pc:chgData name="伊健 杜" userId="e69aded81da48593" providerId="LiveId" clId="{44E9D8D9-3818-4B73-ABCE-99D8F3DA982F}" dt="2022-11-08T12:49:24.405" v="0" actId="47"/>
        <pc:sldMkLst>
          <pc:docMk/>
          <pc:sldMk cId="2013525724" sldId="1339"/>
        </pc:sldMkLst>
      </pc:sldChg>
      <pc:sldChg chg="modSp mod">
        <pc:chgData name="伊健 杜" userId="e69aded81da48593" providerId="LiveId" clId="{44E9D8D9-3818-4B73-ABCE-99D8F3DA982F}" dt="2022-11-08T15:19:50.538" v="3251" actId="20577"/>
        <pc:sldMkLst>
          <pc:docMk/>
          <pc:sldMk cId="3336084374" sldId="1344"/>
        </pc:sldMkLst>
        <pc:spChg chg="mod">
          <ac:chgData name="伊健 杜" userId="e69aded81da48593" providerId="LiveId" clId="{44E9D8D9-3818-4B73-ABCE-99D8F3DA982F}" dt="2022-11-08T15:19:50.538" v="3251" actId="20577"/>
          <ac:spMkLst>
            <pc:docMk/>
            <pc:sldMk cId="3336084374" sldId="1344"/>
            <ac:spMk id="4" creationId="{CD51F1A4-557D-97DD-DAE2-94D888CF547E}"/>
          </ac:spMkLst>
        </pc:spChg>
      </pc:sldChg>
      <pc:sldChg chg="addSp delSp modSp mod">
        <pc:chgData name="伊健 杜" userId="e69aded81da48593" providerId="LiveId" clId="{44E9D8D9-3818-4B73-ABCE-99D8F3DA982F}" dt="2022-11-08T15:04:59.997" v="3232"/>
        <pc:sldMkLst>
          <pc:docMk/>
          <pc:sldMk cId="1447223873" sldId="1348"/>
        </pc:sldMkLst>
        <pc:spChg chg="mod">
          <ac:chgData name="伊健 杜" userId="e69aded81da48593" providerId="LiveId" clId="{44E9D8D9-3818-4B73-ABCE-99D8F3DA982F}" dt="2022-11-08T12:50:25.683" v="34" actId="20577"/>
          <ac:spMkLst>
            <pc:docMk/>
            <pc:sldMk cId="1447223873" sldId="1348"/>
            <ac:spMk id="2" creationId="{10304424-DB4A-36E7-9E0D-D32A5DD0F26C}"/>
          </ac:spMkLst>
        </pc:spChg>
        <pc:spChg chg="mod">
          <ac:chgData name="伊健 杜" userId="e69aded81da48593" providerId="LiveId" clId="{44E9D8D9-3818-4B73-ABCE-99D8F3DA982F}" dt="2022-11-08T15:04:59.997" v="3232"/>
          <ac:spMkLst>
            <pc:docMk/>
            <pc:sldMk cId="1447223873" sldId="1348"/>
            <ac:spMk id="4" creationId="{CD51F1A4-557D-97DD-DAE2-94D888CF547E}"/>
          </ac:spMkLst>
        </pc:spChg>
        <pc:picChg chg="add mod">
          <ac:chgData name="伊健 杜" userId="e69aded81da48593" providerId="LiveId" clId="{44E9D8D9-3818-4B73-ABCE-99D8F3DA982F}" dt="2022-11-08T12:52:50.709" v="103" actId="1076"/>
          <ac:picMkLst>
            <pc:docMk/>
            <pc:sldMk cId="1447223873" sldId="1348"/>
            <ac:picMk id="1026" creationId="{DD9647FD-D301-3AD0-DA37-AF412169D84D}"/>
          </ac:picMkLst>
        </pc:picChg>
        <pc:picChg chg="del">
          <ac:chgData name="伊健 杜" userId="e69aded81da48593" providerId="LiveId" clId="{44E9D8D9-3818-4B73-ABCE-99D8F3DA982F}" dt="2022-11-08T12:52:08.260" v="101" actId="478"/>
          <ac:picMkLst>
            <pc:docMk/>
            <pc:sldMk cId="1447223873" sldId="1348"/>
            <ac:picMk id="3074" creationId="{F6061779-A623-C430-50D2-8FFF28309971}"/>
          </ac:picMkLst>
        </pc:picChg>
      </pc:sldChg>
      <pc:sldChg chg="addSp">
        <pc:chgData name="伊健 杜" userId="e69aded81da48593" providerId="LiveId" clId="{44E9D8D9-3818-4B73-ABCE-99D8F3DA982F}" dt="2022-11-08T15:32:49.721" v="3252"/>
        <pc:sldMkLst>
          <pc:docMk/>
          <pc:sldMk cId="2226104690" sldId="1350"/>
        </pc:sldMkLst>
        <pc:inkChg chg="add">
          <ac:chgData name="伊健 杜" userId="e69aded81da48593" providerId="LiveId" clId="{44E9D8D9-3818-4B73-ABCE-99D8F3DA982F}" dt="2022-11-08T15:32:49.721" v="3252"/>
          <ac:inkMkLst>
            <pc:docMk/>
            <pc:sldMk cId="2226104690" sldId="1350"/>
            <ac:inkMk id="5" creationId="{89CD9E1B-92A9-A4E8-8139-95A6D4E80295}"/>
          </ac:inkMkLst>
        </pc:inkChg>
      </pc:sldChg>
      <pc:sldChg chg="addSp delSp modSp add mod">
        <pc:chgData name="伊健 杜" userId="e69aded81da48593" providerId="LiveId" clId="{44E9D8D9-3818-4B73-ABCE-99D8F3DA982F}" dt="2022-11-08T15:04:59.997" v="3232"/>
        <pc:sldMkLst>
          <pc:docMk/>
          <pc:sldMk cId="3213862680" sldId="1352"/>
        </pc:sldMkLst>
        <pc:spChg chg="mod">
          <ac:chgData name="伊健 杜" userId="e69aded81da48593" providerId="LiveId" clId="{44E9D8D9-3818-4B73-ABCE-99D8F3DA982F}" dt="2022-11-08T13:02:23.047" v="225" actId="20577"/>
          <ac:spMkLst>
            <pc:docMk/>
            <pc:sldMk cId="3213862680" sldId="1352"/>
            <ac:spMk id="2" creationId="{10304424-DB4A-36E7-9E0D-D32A5DD0F26C}"/>
          </ac:spMkLst>
        </pc:spChg>
        <pc:spChg chg="mod">
          <ac:chgData name="伊健 杜" userId="e69aded81da48593" providerId="LiveId" clId="{44E9D8D9-3818-4B73-ABCE-99D8F3DA982F}" dt="2022-11-08T15:04:59.997" v="3232"/>
          <ac:spMkLst>
            <pc:docMk/>
            <pc:sldMk cId="3213862680" sldId="1352"/>
            <ac:spMk id="4" creationId="{CD51F1A4-557D-97DD-DAE2-94D888CF547E}"/>
          </ac:spMkLst>
        </pc:spChg>
        <pc:picChg chg="del">
          <ac:chgData name="伊健 杜" userId="e69aded81da48593" providerId="LiveId" clId="{44E9D8D9-3818-4B73-ABCE-99D8F3DA982F}" dt="2022-11-08T12:57:50.297" v="105" actId="478"/>
          <ac:picMkLst>
            <pc:docMk/>
            <pc:sldMk cId="3213862680" sldId="1352"/>
            <ac:picMk id="1026" creationId="{DD9647FD-D301-3AD0-DA37-AF412169D84D}"/>
          </ac:picMkLst>
        </pc:picChg>
        <pc:picChg chg="add mod">
          <ac:chgData name="伊健 杜" userId="e69aded81da48593" providerId="LiveId" clId="{44E9D8D9-3818-4B73-ABCE-99D8F3DA982F}" dt="2022-11-08T13:00:23.131" v="109" actId="1076"/>
          <ac:picMkLst>
            <pc:docMk/>
            <pc:sldMk cId="3213862680" sldId="1352"/>
            <ac:picMk id="2050" creationId="{35674F0E-15FD-2EFE-0E44-7323458230ED}"/>
          </ac:picMkLst>
        </pc:picChg>
        <pc:picChg chg="add mod">
          <ac:chgData name="伊健 杜" userId="e69aded81da48593" providerId="LiveId" clId="{44E9D8D9-3818-4B73-ABCE-99D8F3DA982F}" dt="2022-11-08T13:00:44.481" v="113" actId="14100"/>
          <ac:picMkLst>
            <pc:docMk/>
            <pc:sldMk cId="3213862680" sldId="1352"/>
            <ac:picMk id="2052" creationId="{078D451D-AF44-7DDD-26C2-E8ADACF9DC1E}"/>
          </ac:picMkLst>
        </pc:picChg>
        <pc:picChg chg="add mod">
          <ac:chgData name="伊健 杜" userId="e69aded81da48593" providerId="LiveId" clId="{44E9D8D9-3818-4B73-ABCE-99D8F3DA982F}" dt="2022-11-08T13:00:56.774" v="115" actId="1076"/>
          <ac:picMkLst>
            <pc:docMk/>
            <pc:sldMk cId="3213862680" sldId="1352"/>
            <ac:picMk id="2054" creationId="{B54BCB9C-2BFB-18D4-2726-2D998CE11E1B}"/>
          </ac:picMkLst>
        </pc:picChg>
      </pc:sldChg>
      <pc:sldChg chg="addSp delSp modSp add mod">
        <pc:chgData name="伊健 杜" userId="e69aded81da48593" providerId="LiveId" clId="{44E9D8D9-3818-4B73-ABCE-99D8F3DA982F}" dt="2022-11-08T15:04:59.997" v="3232"/>
        <pc:sldMkLst>
          <pc:docMk/>
          <pc:sldMk cId="2123708486" sldId="1353"/>
        </pc:sldMkLst>
        <pc:spChg chg="mod">
          <ac:chgData name="伊健 杜" userId="e69aded81da48593" providerId="LiveId" clId="{44E9D8D9-3818-4B73-ABCE-99D8F3DA982F}" dt="2022-11-08T13:02:26.450" v="230" actId="20577"/>
          <ac:spMkLst>
            <pc:docMk/>
            <pc:sldMk cId="2123708486" sldId="1353"/>
            <ac:spMk id="2" creationId="{10304424-DB4A-36E7-9E0D-D32A5DD0F26C}"/>
          </ac:spMkLst>
        </pc:spChg>
        <pc:spChg chg="mod ord">
          <ac:chgData name="伊健 杜" userId="e69aded81da48593" providerId="LiveId" clId="{44E9D8D9-3818-4B73-ABCE-99D8F3DA982F}" dt="2022-11-08T15:04:59.997" v="3232"/>
          <ac:spMkLst>
            <pc:docMk/>
            <pc:sldMk cId="2123708486" sldId="1353"/>
            <ac:spMk id="4" creationId="{CD51F1A4-557D-97DD-DAE2-94D888CF547E}"/>
          </ac:spMkLst>
        </pc:spChg>
        <pc:picChg chg="del">
          <ac:chgData name="伊健 杜" userId="e69aded81da48593" providerId="LiveId" clId="{44E9D8D9-3818-4B73-ABCE-99D8F3DA982F}" dt="2022-11-08T13:05:22.769" v="232" actId="478"/>
          <ac:picMkLst>
            <pc:docMk/>
            <pc:sldMk cId="2123708486" sldId="1353"/>
            <ac:picMk id="2050" creationId="{35674F0E-15FD-2EFE-0E44-7323458230ED}"/>
          </ac:picMkLst>
        </pc:picChg>
        <pc:picChg chg="del mod">
          <ac:chgData name="伊健 杜" userId="e69aded81da48593" providerId="LiveId" clId="{44E9D8D9-3818-4B73-ABCE-99D8F3DA982F}" dt="2022-11-08T13:05:22.769" v="232" actId="478"/>
          <ac:picMkLst>
            <pc:docMk/>
            <pc:sldMk cId="2123708486" sldId="1353"/>
            <ac:picMk id="2052" creationId="{078D451D-AF44-7DDD-26C2-E8ADACF9DC1E}"/>
          </ac:picMkLst>
        </pc:picChg>
        <pc:picChg chg="del">
          <ac:chgData name="伊健 杜" userId="e69aded81da48593" providerId="LiveId" clId="{44E9D8D9-3818-4B73-ABCE-99D8F3DA982F}" dt="2022-11-08T13:05:22.769" v="232" actId="478"/>
          <ac:picMkLst>
            <pc:docMk/>
            <pc:sldMk cId="2123708486" sldId="1353"/>
            <ac:picMk id="2054" creationId="{B54BCB9C-2BFB-18D4-2726-2D998CE11E1B}"/>
          </ac:picMkLst>
        </pc:picChg>
        <pc:picChg chg="add mod">
          <ac:chgData name="伊健 杜" userId="e69aded81da48593" providerId="LiveId" clId="{44E9D8D9-3818-4B73-ABCE-99D8F3DA982F}" dt="2022-11-08T13:07:55.564" v="234" actId="1076"/>
          <ac:picMkLst>
            <pc:docMk/>
            <pc:sldMk cId="2123708486" sldId="1353"/>
            <ac:picMk id="3074" creationId="{04D6B51D-8245-7D91-24C1-8BEF32B2E9AF}"/>
          </ac:picMkLst>
        </pc:picChg>
        <pc:picChg chg="add mod">
          <ac:chgData name="伊健 杜" userId="e69aded81da48593" providerId="LiveId" clId="{44E9D8D9-3818-4B73-ABCE-99D8F3DA982F}" dt="2022-11-08T13:09:37.587" v="314" actId="1076"/>
          <ac:picMkLst>
            <pc:docMk/>
            <pc:sldMk cId="2123708486" sldId="1353"/>
            <ac:picMk id="3076" creationId="{3459B541-000A-A1FA-8B44-AB45264CC961}"/>
          </ac:picMkLst>
        </pc:picChg>
        <pc:picChg chg="add mod">
          <ac:chgData name="伊健 杜" userId="e69aded81da48593" providerId="LiveId" clId="{44E9D8D9-3818-4B73-ABCE-99D8F3DA982F}" dt="2022-11-08T13:09:27.082" v="310" actId="14100"/>
          <ac:picMkLst>
            <pc:docMk/>
            <pc:sldMk cId="2123708486" sldId="1353"/>
            <ac:picMk id="3078" creationId="{38F0E1D3-40E6-455C-3DE9-BD24A98E2C38}"/>
          </ac:picMkLst>
        </pc:picChg>
        <pc:picChg chg="add mod">
          <ac:chgData name="伊健 杜" userId="e69aded81da48593" providerId="LiveId" clId="{44E9D8D9-3818-4B73-ABCE-99D8F3DA982F}" dt="2022-11-08T13:09:59.135" v="319" actId="1076"/>
          <ac:picMkLst>
            <pc:docMk/>
            <pc:sldMk cId="2123708486" sldId="1353"/>
            <ac:picMk id="3080" creationId="{EEE1AB98-9567-9370-973A-5BACD0BABD6B}"/>
          </ac:picMkLst>
        </pc:picChg>
      </pc:sldChg>
      <pc:sldChg chg="modSp add mod">
        <pc:chgData name="伊健 杜" userId="e69aded81da48593" providerId="LiveId" clId="{44E9D8D9-3818-4B73-ABCE-99D8F3DA982F}" dt="2022-11-08T15:04:59.997" v="3232"/>
        <pc:sldMkLst>
          <pc:docMk/>
          <pc:sldMk cId="2845333162" sldId="1354"/>
        </pc:sldMkLst>
        <pc:spChg chg="mod">
          <ac:chgData name="伊健 杜" userId="e69aded81da48593" providerId="LiveId" clId="{44E9D8D9-3818-4B73-ABCE-99D8F3DA982F}" dt="2022-11-08T15:04:59.997" v="3232"/>
          <ac:spMkLst>
            <pc:docMk/>
            <pc:sldMk cId="2845333162" sldId="1354"/>
            <ac:spMk id="2" creationId="{D2C34D6B-9D74-5A40-A4EB-E483659E36B7}"/>
          </ac:spMkLst>
        </pc:spChg>
      </pc:sldChg>
      <pc:sldChg chg="modSp add mod">
        <pc:chgData name="伊健 杜" userId="e69aded81da48593" providerId="LiveId" clId="{44E9D8D9-3818-4B73-ABCE-99D8F3DA982F}" dt="2022-11-08T15:04:59.997" v="3232"/>
        <pc:sldMkLst>
          <pc:docMk/>
          <pc:sldMk cId="3519373040" sldId="1355"/>
        </pc:sldMkLst>
        <pc:spChg chg="mod">
          <ac:chgData name="伊健 杜" userId="e69aded81da48593" providerId="LiveId" clId="{44E9D8D9-3818-4B73-ABCE-99D8F3DA982F}" dt="2022-11-08T15:04:59.997" v="3232"/>
          <ac:spMkLst>
            <pc:docMk/>
            <pc:sldMk cId="3519373040" sldId="1355"/>
            <ac:spMk id="2" creationId="{D2C34D6B-9D74-5A40-A4EB-E483659E36B7}"/>
          </ac:spMkLst>
        </pc:spChg>
      </pc:sldChg>
      <pc:sldChg chg="modSp add mod ord">
        <pc:chgData name="伊健 杜" userId="e69aded81da48593" providerId="LiveId" clId="{44E9D8D9-3818-4B73-ABCE-99D8F3DA982F}" dt="2022-11-08T15:04:59.997" v="3232"/>
        <pc:sldMkLst>
          <pc:docMk/>
          <pc:sldMk cId="3056407504" sldId="1356"/>
        </pc:sldMkLst>
        <pc:spChg chg="mod">
          <ac:chgData name="伊健 杜" userId="e69aded81da48593" providerId="LiveId" clId="{44E9D8D9-3818-4B73-ABCE-99D8F3DA982F}" dt="2022-11-08T15:04:59.997" v="3232"/>
          <ac:spMkLst>
            <pc:docMk/>
            <pc:sldMk cId="3056407504" sldId="1356"/>
            <ac:spMk id="2" creationId="{D2C34D6B-9D74-5A40-A4EB-E483659E36B7}"/>
          </ac:spMkLst>
        </pc:spChg>
      </pc:sldChg>
      <pc:sldChg chg="add del">
        <pc:chgData name="伊健 杜" userId="e69aded81da48593" providerId="LiveId" clId="{44E9D8D9-3818-4B73-ABCE-99D8F3DA982F}" dt="2022-11-08T13:17:19.481" v="597" actId="47"/>
        <pc:sldMkLst>
          <pc:docMk/>
          <pc:sldMk cId="56264993" sldId="1357"/>
        </pc:sldMkLst>
      </pc:sldChg>
      <pc:sldChg chg="addSp delSp modSp add mod">
        <pc:chgData name="伊健 杜" userId="e69aded81da48593" providerId="LiveId" clId="{44E9D8D9-3818-4B73-ABCE-99D8F3DA982F}" dt="2022-11-08T15:04:59.997" v="3232"/>
        <pc:sldMkLst>
          <pc:docMk/>
          <pc:sldMk cId="1880548816" sldId="1357"/>
        </pc:sldMkLst>
        <pc:spChg chg="mod">
          <ac:chgData name="伊健 杜" userId="e69aded81da48593" providerId="LiveId" clId="{44E9D8D9-3818-4B73-ABCE-99D8F3DA982F}" dt="2022-11-08T13:37:13.355" v="609"/>
          <ac:spMkLst>
            <pc:docMk/>
            <pc:sldMk cId="1880548816" sldId="1357"/>
            <ac:spMk id="2" creationId="{10304424-DB4A-36E7-9E0D-D32A5DD0F26C}"/>
          </ac:spMkLst>
        </pc:spChg>
        <pc:spChg chg="mod">
          <ac:chgData name="伊健 杜" userId="e69aded81da48593" providerId="LiveId" clId="{44E9D8D9-3818-4B73-ABCE-99D8F3DA982F}" dt="2022-11-08T15:04:59.997" v="3232"/>
          <ac:spMkLst>
            <pc:docMk/>
            <pc:sldMk cId="1880548816" sldId="1357"/>
            <ac:spMk id="4" creationId="{CD51F1A4-557D-97DD-DAE2-94D888CF547E}"/>
          </ac:spMkLst>
        </pc:spChg>
        <pc:picChg chg="del">
          <ac:chgData name="伊健 杜" userId="e69aded81da48593" providerId="LiveId" clId="{44E9D8D9-3818-4B73-ABCE-99D8F3DA982F}" dt="2022-11-08T13:39:36.282" v="683" actId="478"/>
          <ac:picMkLst>
            <pc:docMk/>
            <pc:sldMk cId="1880548816" sldId="1357"/>
            <ac:picMk id="1026" creationId="{DD9647FD-D301-3AD0-DA37-AF412169D84D}"/>
          </ac:picMkLst>
        </pc:picChg>
        <pc:picChg chg="add del mod">
          <ac:chgData name="伊健 杜" userId="e69aded81da48593" providerId="LiveId" clId="{44E9D8D9-3818-4B73-ABCE-99D8F3DA982F}" dt="2022-11-08T13:40:29.276" v="693" actId="478"/>
          <ac:picMkLst>
            <pc:docMk/>
            <pc:sldMk cId="1880548816" sldId="1357"/>
            <ac:picMk id="4098" creationId="{85D580ED-E944-0A12-8E48-A15229657F9B}"/>
          </ac:picMkLst>
        </pc:picChg>
        <pc:picChg chg="add mod">
          <ac:chgData name="伊健 杜" userId="e69aded81da48593" providerId="LiveId" clId="{44E9D8D9-3818-4B73-ABCE-99D8F3DA982F}" dt="2022-11-08T13:40:36.776" v="697" actId="1076"/>
          <ac:picMkLst>
            <pc:docMk/>
            <pc:sldMk cId="1880548816" sldId="1357"/>
            <ac:picMk id="4100" creationId="{E092F4DC-105D-6AB5-80F5-B820D885303F}"/>
          </ac:picMkLst>
        </pc:picChg>
      </pc:sldChg>
      <pc:sldChg chg="addSp delSp modSp add mod">
        <pc:chgData name="伊健 杜" userId="e69aded81da48593" providerId="LiveId" clId="{44E9D8D9-3818-4B73-ABCE-99D8F3DA982F}" dt="2022-11-08T15:04:59.997" v="3232"/>
        <pc:sldMkLst>
          <pc:docMk/>
          <pc:sldMk cId="1964930671" sldId="1358"/>
        </pc:sldMkLst>
        <pc:spChg chg="mod">
          <ac:chgData name="伊健 杜" userId="e69aded81da48593" providerId="LiveId" clId="{44E9D8D9-3818-4B73-ABCE-99D8F3DA982F}" dt="2022-11-08T13:40:18.447" v="691" actId="20577"/>
          <ac:spMkLst>
            <pc:docMk/>
            <pc:sldMk cId="1964930671" sldId="1358"/>
            <ac:spMk id="2" creationId="{10304424-DB4A-36E7-9E0D-D32A5DD0F26C}"/>
          </ac:spMkLst>
        </pc:spChg>
        <pc:spChg chg="mod">
          <ac:chgData name="伊健 杜" userId="e69aded81da48593" providerId="LiveId" clId="{44E9D8D9-3818-4B73-ABCE-99D8F3DA982F}" dt="2022-11-08T15:04:59.997" v="3232"/>
          <ac:spMkLst>
            <pc:docMk/>
            <pc:sldMk cId="1964930671" sldId="1358"/>
            <ac:spMk id="4" creationId="{CD51F1A4-557D-97DD-DAE2-94D888CF547E}"/>
          </ac:spMkLst>
        </pc:spChg>
        <pc:spChg chg="add del mod">
          <ac:chgData name="伊健 杜" userId="e69aded81da48593" providerId="LiveId" clId="{44E9D8D9-3818-4B73-ABCE-99D8F3DA982F}" dt="2022-11-08T13:47:28.603" v="818" actId="478"/>
          <ac:spMkLst>
            <pc:docMk/>
            <pc:sldMk cId="1964930671" sldId="1358"/>
            <ac:spMk id="5" creationId="{6EC3ED43-3274-4ECE-9504-FD067091B75A}"/>
          </ac:spMkLst>
        </pc:spChg>
        <pc:picChg chg="del">
          <ac:chgData name="伊健 杜" userId="e69aded81da48593" providerId="LiveId" clId="{44E9D8D9-3818-4B73-ABCE-99D8F3DA982F}" dt="2022-11-08T13:40:19.958" v="692" actId="478"/>
          <ac:picMkLst>
            <pc:docMk/>
            <pc:sldMk cId="1964930671" sldId="1358"/>
            <ac:picMk id="4098" creationId="{85D580ED-E944-0A12-8E48-A15229657F9B}"/>
          </ac:picMkLst>
        </pc:picChg>
        <pc:picChg chg="add mod">
          <ac:chgData name="伊健 杜" userId="e69aded81da48593" providerId="LiveId" clId="{44E9D8D9-3818-4B73-ABCE-99D8F3DA982F}" dt="2022-11-08T13:47:51.974" v="821" actId="1076"/>
          <ac:picMkLst>
            <pc:docMk/>
            <pc:sldMk cId="1964930671" sldId="1358"/>
            <ac:picMk id="5124" creationId="{EFC29E07-B52F-BDBB-A93F-27CA87FBF290}"/>
          </ac:picMkLst>
        </pc:picChg>
      </pc:sldChg>
      <pc:sldChg chg="addSp delSp modSp add mod">
        <pc:chgData name="伊健 杜" userId="e69aded81da48593" providerId="LiveId" clId="{44E9D8D9-3818-4B73-ABCE-99D8F3DA982F}" dt="2022-11-08T15:04:59.997" v="3232"/>
        <pc:sldMkLst>
          <pc:docMk/>
          <pc:sldMk cId="1462147061" sldId="1359"/>
        </pc:sldMkLst>
        <pc:spChg chg="mod">
          <ac:chgData name="伊健 杜" userId="e69aded81da48593" providerId="LiveId" clId="{44E9D8D9-3818-4B73-ABCE-99D8F3DA982F}" dt="2022-11-08T15:04:59.997" v="3232"/>
          <ac:spMkLst>
            <pc:docMk/>
            <pc:sldMk cId="1462147061" sldId="1359"/>
            <ac:spMk id="4" creationId="{CD51F1A4-557D-97DD-DAE2-94D888CF547E}"/>
          </ac:spMkLst>
        </pc:spChg>
        <pc:picChg chg="del">
          <ac:chgData name="伊健 杜" userId="e69aded81da48593" providerId="LiveId" clId="{44E9D8D9-3818-4B73-ABCE-99D8F3DA982F}" dt="2022-11-08T13:47:59.307" v="823" actId="478"/>
          <ac:picMkLst>
            <pc:docMk/>
            <pc:sldMk cId="1462147061" sldId="1359"/>
            <ac:picMk id="5124" creationId="{EFC29E07-B52F-BDBB-A93F-27CA87FBF290}"/>
          </ac:picMkLst>
        </pc:picChg>
        <pc:picChg chg="add mod">
          <ac:chgData name="伊健 杜" userId="e69aded81da48593" providerId="LiveId" clId="{44E9D8D9-3818-4B73-ABCE-99D8F3DA982F}" dt="2022-11-08T13:50:31.228" v="937" actId="1076"/>
          <ac:picMkLst>
            <pc:docMk/>
            <pc:sldMk cId="1462147061" sldId="1359"/>
            <ac:picMk id="6146" creationId="{23502534-17F6-877D-2EFD-2F47D2E85FCE}"/>
          </ac:picMkLst>
        </pc:picChg>
      </pc:sldChg>
      <pc:sldChg chg="addSp delSp modSp new mod">
        <pc:chgData name="伊健 杜" userId="e69aded81da48593" providerId="LiveId" clId="{44E9D8D9-3818-4B73-ABCE-99D8F3DA982F}" dt="2022-11-08T16:02:40.713" v="3273" actId="1076"/>
        <pc:sldMkLst>
          <pc:docMk/>
          <pc:sldMk cId="1290959149" sldId="1360"/>
        </pc:sldMkLst>
        <pc:spChg chg="add mod">
          <ac:chgData name="伊健 杜" userId="e69aded81da48593" providerId="LiveId" clId="{44E9D8D9-3818-4B73-ABCE-99D8F3DA982F}" dt="2022-11-08T16:02:40.713" v="3273" actId="1076"/>
          <ac:spMkLst>
            <pc:docMk/>
            <pc:sldMk cId="1290959149" sldId="1360"/>
            <ac:spMk id="2" creationId="{9D9EF1CC-C20A-B06A-06A3-93C12A094B82}"/>
          </ac:spMkLst>
        </pc:spChg>
        <pc:spChg chg="del">
          <ac:chgData name="伊健 杜" userId="e69aded81da48593" providerId="LiveId" clId="{44E9D8D9-3818-4B73-ABCE-99D8F3DA982F}" dt="2022-11-08T13:50:46.163" v="939" actId="478"/>
          <ac:spMkLst>
            <pc:docMk/>
            <pc:sldMk cId="1290959149" sldId="1360"/>
            <ac:spMk id="2" creationId="{CEF6749B-56AA-68D4-2837-4416699817C1}"/>
          </ac:spMkLst>
        </pc:spChg>
        <pc:spChg chg="del">
          <ac:chgData name="伊健 杜" userId="e69aded81da48593" providerId="LiveId" clId="{44E9D8D9-3818-4B73-ABCE-99D8F3DA982F}" dt="2022-11-08T13:50:46.163" v="939" actId="478"/>
          <ac:spMkLst>
            <pc:docMk/>
            <pc:sldMk cId="1290959149" sldId="1360"/>
            <ac:spMk id="3" creationId="{A1B8F2BC-74E5-A4FB-84B6-BBF3D74C2A8E}"/>
          </ac:spMkLst>
        </pc:spChg>
        <pc:spChg chg="add del mod">
          <ac:chgData name="伊健 杜" userId="e69aded81da48593" providerId="LiveId" clId="{44E9D8D9-3818-4B73-ABCE-99D8F3DA982F}" dt="2022-11-08T15:47:53.014" v="3271" actId="478"/>
          <ac:spMkLst>
            <pc:docMk/>
            <pc:sldMk cId="1290959149" sldId="1360"/>
            <ac:spMk id="4" creationId="{3B50B9CE-D1CC-40A1-E959-15FEB992355F}"/>
          </ac:spMkLst>
        </pc:spChg>
        <pc:spChg chg="add del mod">
          <ac:chgData name="伊健 杜" userId="e69aded81da48593" providerId="LiveId" clId="{44E9D8D9-3818-4B73-ABCE-99D8F3DA982F}" dt="2022-11-08T15:47:56.720" v="3272" actId="478"/>
          <ac:spMkLst>
            <pc:docMk/>
            <pc:sldMk cId="1290959149" sldId="1360"/>
            <ac:spMk id="5" creationId="{BD8D0C7B-AC50-2898-648A-FC40A18871D6}"/>
          </ac:spMkLst>
        </pc:spChg>
      </pc:sldChg>
      <pc:sldChg chg="modSp add del mod">
        <pc:chgData name="伊健 杜" userId="e69aded81da48593" providerId="LiveId" clId="{44E9D8D9-3818-4B73-ABCE-99D8F3DA982F}" dt="2022-11-08T13:52:28.110" v="1002" actId="47"/>
        <pc:sldMkLst>
          <pc:docMk/>
          <pc:sldMk cId="205544076" sldId="1361"/>
        </pc:sldMkLst>
        <pc:spChg chg="mod">
          <ac:chgData name="伊健 杜" userId="e69aded81da48593" providerId="LiveId" clId="{44E9D8D9-3818-4B73-ABCE-99D8F3DA982F}" dt="2022-11-08T13:52:23.533" v="1001" actId="20577"/>
          <ac:spMkLst>
            <pc:docMk/>
            <pc:sldMk cId="205544076" sldId="1361"/>
            <ac:spMk id="2" creationId="{10304424-DB4A-36E7-9E0D-D32A5DD0F26C}"/>
          </ac:spMkLst>
        </pc:spChg>
      </pc:sldChg>
      <pc:sldChg chg="addSp delSp modSp add mod">
        <pc:chgData name="伊健 杜" userId="e69aded81da48593" providerId="LiveId" clId="{44E9D8D9-3818-4B73-ABCE-99D8F3DA982F}" dt="2022-11-08T15:04:59.997" v="3232"/>
        <pc:sldMkLst>
          <pc:docMk/>
          <pc:sldMk cId="3180302470" sldId="1361"/>
        </pc:sldMkLst>
        <pc:spChg chg="mod">
          <ac:chgData name="伊健 杜" userId="e69aded81da48593" providerId="LiveId" clId="{44E9D8D9-3818-4B73-ABCE-99D8F3DA982F}" dt="2022-11-08T13:52:55.432" v="1024" actId="1076"/>
          <ac:spMkLst>
            <pc:docMk/>
            <pc:sldMk cId="3180302470" sldId="1361"/>
            <ac:spMk id="2" creationId="{1302A11A-625D-774F-23B3-739301B530C3}"/>
          </ac:spMkLst>
        </pc:spChg>
        <pc:spChg chg="mod">
          <ac:chgData name="伊健 杜" userId="e69aded81da48593" providerId="LiveId" clId="{44E9D8D9-3818-4B73-ABCE-99D8F3DA982F}" dt="2022-11-08T15:04:59.997" v="3232"/>
          <ac:spMkLst>
            <pc:docMk/>
            <pc:sldMk cId="3180302470" sldId="1361"/>
            <ac:spMk id="8" creationId="{0438729B-0F82-A5C2-5BC7-7451302EC36A}"/>
          </ac:spMkLst>
        </pc:spChg>
        <pc:picChg chg="add mod">
          <ac:chgData name="伊健 杜" userId="e69aded81da48593" providerId="LiveId" clId="{44E9D8D9-3818-4B73-ABCE-99D8F3DA982F}" dt="2022-11-08T13:56:37.194" v="1225" actId="1076"/>
          <ac:picMkLst>
            <pc:docMk/>
            <pc:sldMk cId="3180302470" sldId="1361"/>
            <ac:picMk id="7170" creationId="{EE0814A4-B31C-09C2-9557-CCA1E36628E3}"/>
          </ac:picMkLst>
        </pc:picChg>
        <pc:picChg chg="del mod">
          <ac:chgData name="伊健 杜" userId="e69aded81da48593" providerId="LiveId" clId="{44E9D8D9-3818-4B73-ABCE-99D8F3DA982F}" dt="2022-11-08T13:52:57.030" v="1026" actId="478"/>
          <ac:picMkLst>
            <pc:docMk/>
            <pc:sldMk cId="3180302470" sldId="1361"/>
            <ac:picMk id="31746" creationId="{EC53C62C-27C5-B32B-13E6-9B061AD850FB}"/>
          </ac:picMkLst>
        </pc:picChg>
      </pc:sldChg>
      <pc:sldChg chg="addSp delSp modSp add mod">
        <pc:chgData name="伊健 杜" userId="e69aded81da48593" providerId="LiveId" clId="{44E9D8D9-3818-4B73-ABCE-99D8F3DA982F}" dt="2022-11-08T15:04:59.997" v="3232"/>
        <pc:sldMkLst>
          <pc:docMk/>
          <pc:sldMk cId="776947752" sldId="1362"/>
        </pc:sldMkLst>
        <pc:spChg chg="mod">
          <ac:chgData name="伊健 杜" userId="e69aded81da48593" providerId="LiveId" clId="{44E9D8D9-3818-4B73-ABCE-99D8F3DA982F}" dt="2022-11-08T15:04:59.997" v="3232"/>
          <ac:spMkLst>
            <pc:docMk/>
            <pc:sldMk cId="776947752" sldId="1362"/>
            <ac:spMk id="8" creationId="{0438729B-0F82-A5C2-5BC7-7451302EC36A}"/>
          </ac:spMkLst>
        </pc:spChg>
        <pc:picChg chg="del">
          <ac:chgData name="伊健 杜" userId="e69aded81da48593" providerId="LiveId" clId="{44E9D8D9-3818-4B73-ABCE-99D8F3DA982F}" dt="2022-11-08T13:56:42.346" v="1227" actId="478"/>
          <ac:picMkLst>
            <pc:docMk/>
            <pc:sldMk cId="776947752" sldId="1362"/>
            <ac:picMk id="7170" creationId="{EE0814A4-B31C-09C2-9557-CCA1E36628E3}"/>
          </ac:picMkLst>
        </pc:picChg>
        <pc:picChg chg="add mod">
          <ac:chgData name="伊健 杜" userId="e69aded81da48593" providerId="LiveId" clId="{44E9D8D9-3818-4B73-ABCE-99D8F3DA982F}" dt="2022-11-08T14:01:30.905" v="1332" actId="1076"/>
          <ac:picMkLst>
            <pc:docMk/>
            <pc:sldMk cId="776947752" sldId="1362"/>
            <ac:picMk id="8194" creationId="{D5E33884-26A5-6158-2F71-338DA1EE3ECB}"/>
          </ac:picMkLst>
        </pc:picChg>
      </pc:sldChg>
      <pc:sldChg chg="addSp delSp modSp add mod">
        <pc:chgData name="伊健 杜" userId="e69aded81da48593" providerId="LiveId" clId="{44E9D8D9-3818-4B73-ABCE-99D8F3DA982F}" dt="2022-11-08T15:04:59.997" v="3232"/>
        <pc:sldMkLst>
          <pc:docMk/>
          <pc:sldMk cId="1103607178" sldId="1363"/>
        </pc:sldMkLst>
        <pc:spChg chg="mod">
          <ac:chgData name="伊健 杜" userId="e69aded81da48593" providerId="LiveId" clId="{44E9D8D9-3818-4B73-ABCE-99D8F3DA982F}" dt="2022-11-08T15:04:59.997" v="3232"/>
          <ac:spMkLst>
            <pc:docMk/>
            <pc:sldMk cId="1103607178" sldId="1363"/>
            <ac:spMk id="8" creationId="{0438729B-0F82-A5C2-5BC7-7451302EC36A}"/>
          </ac:spMkLst>
        </pc:spChg>
        <pc:picChg chg="del">
          <ac:chgData name="伊健 杜" userId="e69aded81da48593" providerId="LiveId" clId="{44E9D8D9-3818-4B73-ABCE-99D8F3DA982F}" dt="2022-11-08T14:02:07.114" v="1334" actId="478"/>
          <ac:picMkLst>
            <pc:docMk/>
            <pc:sldMk cId="1103607178" sldId="1363"/>
            <ac:picMk id="8194" creationId="{D5E33884-26A5-6158-2F71-338DA1EE3ECB}"/>
          </ac:picMkLst>
        </pc:picChg>
        <pc:picChg chg="add mod">
          <ac:chgData name="伊健 杜" userId="e69aded81da48593" providerId="LiveId" clId="{44E9D8D9-3818-4B73-ABCE-99D8F3DA982F}" dt="2022-11-08T14:05:52.524" v="1501" actId="1076"/>
          <ac:picMkLst>
            <pc:docMk/>
            <pc:sldMk cId="1103607178" sldId="1363"/>
            <ac:picMk id="9218" creationId="{FA6016D8-9419-1D03-5041-8B872FF7C3D7}"/>
          </ac:picMkLst>
        </pc:picChg>
      </pc:sldChg>
      <pc:sldChg chg="addSp delSp modSp add mod">
        <pc:chgData name="伊健 杜" userId="e69aded81da48593" providerId="LiveId" clId="{44E9D8D9-3818-4B73-ABCE-99D8F3DA982F}" dt="2022-11-08T16:03:06.395" v="3286" actId="478"/>
        <pc:sldMkLst>
          <pc:docMk/>
          <pc:sldMk cId="2726543373" sldId="1364"/>
        </pc:sldMkLst>
        <pc:spChg chg="add mod">
          <ac:chgData name="伊健 杜" userId="e69aded81da48593" providerId="LiveId" clId="{44E9D8D9-3818-4B73-ABCE-99D8F3DA982F}" dt="2022-11-08T14:14:29.520" v="1622" actId="20577"/>
          <ac:spMkLst>
            <pc:docMk/>
            <pc:sldMk cId="2726543373" sldId="1364"/>
            <ac:spMk id="2" creationId="{D91CBC05-7D4D-04C2-4C5E-B03DC567A419}"/>
          </ac:spMkLst>
        </pc:spChg>
        <pc:spChg chg="add del mod">
          <ac:chgData name="伊健 杜" userId="e69aded81da48593" providerId="LiveId" clId="{44E9D8D9-3818-4B73-ABCE-99D8F3DA982F}" dt="2022-11-08T16:03:06.395" v="3286" actId="478"/>
          <ac:spMkLst>
            <pc:docMk/>
            <pc:sldMk cId="2726543373" sldId="1364"/>
            <ac:spMk id="3" creationId="{22030E71-7913-1ABD-89E4-890476E9FFAD}"/>
          </ac:spMkLst>
        </pc:spChg>
        <pc:spChg chg="mod">
          <ac:chgData name="伊健 杜" userId="e69aded81da48593" providerId="LiveId" clId="{44E9D8D9-3818-4B73-ABCE-99D8F3DA982F}" dt="2022-11-08T15:04:59.997" v="3232"/>
          <ac:spMkLst>
            <pc:docMk/>
            <pc:sldMk cId="2726543373" sldId="1364"/>
            <ac:spMk id="4" creationId="{3B50B9CE-D1CC-40A1-E959-15FEB992355F}"/>
          </ac:spMkLst>
        </pc:spChg>
      </pc:sldChg>
      <pc:sldChg chg="addSp delSp modSp add mod">
        <pc:chgData name="伊健 杜" userId="e69aded81da48593" providerId="LiveId" clId="{44E9D8D9-3818-4B73-ABCE-99D8F3DA982F}" dt="2022-11-09T15:57:15.913" v="3329" actId="478"/>
        <pc:sldMkLst>
          <pc:docMk/>
          <pc:sldMk cId="258313583" sldId="1365"/>
        </pc:sldMkLst>
        <pc:spChg chg="add del mod">
          <ac:chgData name="伊健 杜" userId="e69aded81da48593" providerId="LiveId" clId="{44E9D8D9-3818-4B73-ABCE-99D8F3DA982F}" dt="2022-11-09T15:57:15.913" v="3329" actId="478"/>
          <ac:spMkLst>
            <pc:docMk/>
            <pc:sldMk cId="258313583" sldId="1365"/>
            <ac:spMk id="3" creationId="{B40FCE87-ABC1-F532-B008-898536112ECF}"/>
          </ac:spMkLst>
        </pc:spChg>
        <pc:spChg chg="mod">
          <ac:chgData name="伊健 杜" userId="e69aded81da48593" providerId="LiveId" clId="{44E9D8D9-3818-4B73-ABCE-99D8F3DA982F}" dt="2022-11-08T15:04:59.997" v="3232"/>
          <ac:spMkLst>
            <pc:docMk/>
            <pc:sldMk cId="258313583" sldId="1365"/>
            <ac:spMk id="4" creationId="{3B50B9CE-D1CC-40A1-E959-15FEB992355F}"/>
          </ac:spMkLst>
        </pc:spChg>
        <pc:spChg chg="add del mod">
          <ac:chgData name="伊健 杜" userId="e69aded81da48593" providerId="LiveId" clId="{44E9D8D9-3818-4B73-ABCE-99D8F3DA982F}" dt="2022-11-09T15:57:15.913" v="3329" actId="478"/>
          <ac:spMkLst>
            <pc:docMk/>
            <pc:sldMk cId="258313583" sldId="1365"/>
            <ac:spMk id="6" creationId="{B11F5E04-4EFB-E3BB-24DF-A073AB77CD33}"/>
          </ac:spMkLst>
        </pc:spChg>
        <pc:spChg chg="add del mod">
          <ac:chgData name="伊健 杜" userId="e69aded81da48593" providerId="LiveId" clId="{44E9D8D9-3818-4B73-ABCE-99D8F3DA982F}" dt="2022-11-08T16:10:45.562" v="3324" actId="478"/>
          <ac:spMkLst>
            <pc:docMk/>
            <pc:sldMk cId="258313583" sldId="1365"/>
            <ac:spMk id="7" creationId="{2A6F4464-43EF-53D5-E235-0AA7B54D6DB0}"/>
          </ac:spMkLst>
        </pc:spChg>
        <pc:picChg chg="add mod">
          <ac:chgData name="伊健 杜" userId="e69aded81da48593" providerId="LiveId" clId="{44E9D8D9-3818-4B73-ABCE-99D8F3DA982F}" dt="2022-11-08T14:18:30.951" v="1930" actId="1076"/>
          <ac:picMkLst>
            <pc:docMk/>
            <pc:sldMk cId="258313583" sldId="1365"/>
            <ac:picMk id="5" creationId="{9782687C-5587-39C7-49A5-D01D7A0A8ED1}"/>
          </ac:picMkLst>
        </pc:picChg>
      </pc:sldChg>
      <pc:sldChg chg="new del">
        <pc:chgData name="伊健 杜" userId="e69aded81da48593" providerId="LiveId" clId="{44E9D8D9-3818-4B73-ABCE-99D8F3DA982F}" dt="2022-11-08T14:16:24.789" v="1848" actId="47"/>
        <pc:sldMkLst>
          <pc:docMk/>
          <pc:sldMk cId="3422545127" sldId="1365"/>
        </pc:sldMkLst>
      </pc:sldChg>
      <pc:sldChg chg="delSp modSp new mod">
        <pc:chgData name="伊健 杜" userId="e69aded81da48593" providerId="LiveId" clId="{44E9D8D9-3818-4B73-ABCE-99D8F3DA982F}" dt="2022-11-08T14:19:38.611" v="2046" actId="122"/>
        <pc:sldMkLst>
          <pc:docMk/>
          <pc:sldMk cId="2032691627" sldId="1366"/>
        </pc:sldMkLst>
        <pc:spChg chg="mod">
          <ac:chgData name="伊健 杜" userId="e69aded81da48593" providerId="LiveId" clId="{44E9D8D9-3818-4B73-ABCE-99D8F3DA982F}" dt="2022-11-08T14:19:38.611" v="2046" actId="122"/>
          <ac:spMkLst>
            <pc:docMk/>
            <pc:sldMk cId="2032691627" sldId="1366"/>
            <ac:spMk id="2" creationId="{6084B583-4B82-A4DC-19D1-BC381BD4D41F}"/>
          </ac:spMkLst>
        </pc:spChg>
        <pc:spChg chg="del">
          <ac:chgData name="伊健 杜" userId="e69aded81da48593" providerId="LiveId" clId="{44E9D8D9-3818-4B73-ABCE-99D8F3DA982F}" dt="2022-11-08T14:19:30.391" v="2040" actId="478"/>
          <ac:spMkLst>
            <pc:docMk/>
            <pc:sldMk cId="2032691627" sldId="1366"/>
            <ac:spMk id="3" creationId="{8F0274CB-9319-6FBB-31C2-C92D4110EFA0}"/>
          </ac:spMkLst>
        </pc:spChg>
      </pc:sldChg>
      <pc:sldChg chg="modSp add mod">
        <pc:chgData name="伊健 杜" userId="e69aded81da48593" providerId="LiveId" clId="{44E9D8D9-3818-4B73-ABCE-99D8F3DA982F}" dt="2022-11-08T15:04:59.997" v="3232"/>
        <pc:sldMkLst>
          <pc:docMk/>
          <pc:sldMk cId="925321847" sldId="1367"/>
        </pc:sldMkLst>
        <pc:spChg chg="mod">
          <ac:chgData name="伊健 杜" userId="e69aded81da48593" providerId="LiveId" clId="{44E9D8D9-3818-4B73-ABCE-99D8F3DA982F}" dt="2022-11-08T15:04:59.997" v="3232"/>
          <ac:spMkLst>
            <pc:docMk/>
            <pc:sldMk cId="925321847" sldId="1367"/>
            <ac:spMk id="2" creationId="{6084B583-4B82-A4DC-19D1-BC381BD4D41F}"/>
          </ac:spMkLst>
        </pc:spChg>
      </pc:sldChg>
      <pc:sldChg chg="modSp add mod">
        <pc:chgData name="伊健 杜" userId="e69aded81da48593" providerId="LiveId" clId="{44E9D8D9-3818-4B73-ABCE-99D8F3DA982F}" dt="2022-11-08T15:04:59.997" v="3232"/>
        <pc:sldMkLst>
          <pc:docMk/>
          <pc:sldMk cId="201298377" sldId="1368"/>
        </pc:sldMkLst>
        <pc:spChg chg="mod">
          <ac:chgData name="伊健 杜" userId="e69aded81da48593" providerId="LiveId" clId="{44E9D8D9-3818-4B73-ABCE-99D8F3DA982F}" dt="2022-11-08T15:04:59.997" v="3232"/>
          <ac:spMkLst>
            <pc:docMk/>
            <pc:sldMk cId="201298377" sldId="1368"/>
            <ac:spMk id="2" creationId="{6084B583-4B82-A4DC-19D1-BC381BD4D41F}"/>
          </ac:spMkLst>
        </pc:spChg>
      </pc:sldChg>
      <pc:sldChg chg="addSp delSp modSp add mod">
        <pc:chgData name="伊健 杜" userId="e69aded81da48593" providerId="LiveId" clId="{44E9D8D9-3818-4B73-ABCE-99D8F3DA982F}" dt="2022-11-08T15:04:59.997" v="3232"/>
        <pc:sldMkLst>
          <pc:docMk/>
          <pc:sldMk cId="3489661798" sldId="1369"/>
        </pc:sldMkLst>
        <pc:spChg chg="mod">
          <ac:chgData name="伊健 杜" userId="e69aded81da48593" providerId="LiveId" clId="{44E9D8D9-3818-4B73-ABCE-99D8F3DA982F}" dt="2022-11-08T14:21:59.017" v="2203"/>
          <ac:spMkLst>
            <pc:docMk/>
            <pc:sldMk cId="3489661798" sldId="1369"/>
            <ac:spMk id="2" creationId="{10304424-DB4A-36E7-9E0D-D32A5DD0F26C}"/>
          </ac:spMkLst>
        </pc:spChg>
        <pc:spChg chg="mod">
          <ac:chgData name="伊健 杜" userId="e69aded81da48593" providerId="LiveId" clId="{44E9D8D9-3818-4B73-ABCE-99D8F3DA982F}" dt="2022-11-08T14:22:03.846" v="2211" actId="20577"/>
          <ac:spMkLst>
            <pc:docMk/>
            <pc:sldMk cId="3489661798" sldId="1369"/>
            <ac:spMk id="4" creationId="{CD51F1A4-557D-97DD-DAE2-94D888CF547E}"/>
          </ac:spMkLst>
        </pc:spChg>
        <pc:spChg chg="add mod">
          <ac:chgData name="伊健 杜" userId="e69aded81da48593" providerId="LiveId" clId="{44E9D8D9-3818-4B73-ABCE-99D8F3DA982F}" dt="2022-11-08T14:24:36.556" v="2247" actId="1076"/>
          <ac:spMkLst>
            <pc:docMk/>
            <pc:sldMk cId="3489661798" sldId="1369"/>
            <ac:spMk id="8" creationId="{A2DBC4E4-CAE4-0DDD-D5CD-63E97D8863E7}"/>
          </ac:spMkLst>
        </pc:spChg>
        <pc:spChg chg="add del mod">
          <ac:chgData name="伊健 杜" userId="e69aded81da48593" providerId="LiveId" clId="{44E9D8D9-3818-4B73-ABCE-99D8F3DA982F}" dt="2022-11-08T14:24:29.710" v="2246" actId="478"/>
          <ac:spMkLst>
            <pc:docMk/>
            <pc:sldMk cId="3489661798" sldId="1369"/>
            <ac:spMk id="9" creationId="{4CDA07AB-F271-7B2D-289A-924D0389910B}"/>
          </ac:spMkLst>
        </pc:spChg>
        <pc:spChg chg="add mod">
          <ac:chgData name="伊健 杜" userId="e69aded81da48593" providerId="LiveId" clId="{44E9D8D9-3818-4B73-ABCE-99D8F3DA982F}" dt="2022-11-08T14:25:38.689" v="2257" actId="1076"/>
          <ac:spMkLst>
            <pc:docMk/>
            <pc:sldMk cId="3489661798" sldId="1369"/>
            <ac:spMk id="10" creationId="{C563D12D-C672-DCA2-94E7-1AFD51EC851A}"/>
          </ac:spMkLst>
        </pc:spChg>
        <pc:spChg chg="add mod">
          <ac:chgData name="伊健 杜" userId="e69aded81da48593" providerId="LiveId" clId="{44E9D8D9-3818-4B73-ABCE-99D8F3DA982F}" dt="2022-11-08T15:04:59.997" v="3232"/>
          <ac:spMkLst>
            <pc:docMk/>
            <pc:sldMk cId="3489661798" sldId="1369"/>
            <ac:spMk id="11" creationId="{99DACB77-177C-DAEE-E1C9-C4DAB3D5FD71}"/>
          </ac:spMkLst>
        </pc:spChg>
        <pc:spChg chg="add mod">
          <ac:chgData name="伊健 杜" userId="e69aded81da48593" providerId="LiveId" clId="{44E9D8D9-3818-4B73-ABCE-99D8F3DA982F}" dt="2022-11-08T15:04:59.997" v="3232"/>
          <ac:spMkLst>
            <pc:docMk/>
            <pc:sldMk cId="3489661798" sldId="1369"/>
            <ac:spMk id="12" creationId="{A5D315CA-7291-1677-2789-560A0291ADFC}"/>
          </ac:spMkLst>
        </pc:spChg>
        <pc:picChg chg="add del mod">
          <ac:chgData name="伊健 杜" userId="e69aded81da48593" providerId="LiveId" clId="{44E9D8D9-3818-4B73-ABCE-99D8F3DA982F}" dt="2022-11-08T14:25:00.500" v="2250" actId="478"/>
          <ac:picMkLst>
            <pc:docMk/>
            <pc:sldMk cId="3489661798" sldId="1369"/>
            <ac:picMk id="6" creationId="{CD497D7D-A8C2-3E76-BD93-62A9E9724222}"/>
          </ac:picMkLst>
        </pc:picChg>
        <pc:picChg chg="del">
          <ac:chgData name="伊健 杜" userId="e69aded81da48593" providerId="LiveId" clId="{44E9D8D9-3818-4B73-ABCE-99D8F3DA982F}" dt="2022-11-08T14:22:05.298" v="2212" actId="478"/>
          <ac:picMkLst>
            <pc:docMk/>
            <pc:sldMk cId="3489661798" sldId="1369"/>
            <ac:picMk id="3074" creationId="{F6061779-A623-C430-50D2-8FFF28309971}"/>
          </ac:picMkLst>
        </pc:picChg>
        <pc:picChg chg="add mod">
          <ac:chgData name="伊健 杜" userId="e69aded81da48593" providerId="LiveId" clId="{44E9D8D9-3818-4B73-ABCE-99D8F3DA982F}" dt="2022-11-08T14:25:36.104" v="2255" actId="1076"/>
          <ac:picMkLst>
            <pc:docMk/>
            <pc:sldMk cId="3489661798" sldId="1369"/>
            <ac:picMk id="10242" creationId="{3E4190FF-54BF-1623-8760-C155B5E686E7}"/>
          </ac:picMkLst>
        </pc:picChg>
        <pc:picChg chg="add mod">
          <ac:chgData name="伊健 杜" userId="e69aded81da48593" providerId="LiveId" clId="{44E9D8D9-3818-4B73-ABCE-99D8F3DA982F}" dt="2022-11-08T14:25:32.506" v="2253" actId="1076"/>
          <ac:picMkLst>
            <pc:docMk/>
            <pc:sldMk cId="3489661798" sldId="1369"/>
            <ac:picMk id="10244" creationId="{BD52D9C9-3D34-CF76-C17A-8CCD7040E6B7}"/>
          </ac:picMkLst>
        </pc:picChg>
      </pc:sldChg>
      <pc:sldChg chg="modSp add mod">
        <pc:chgData name="伊健 杜" userId="e69aded81da48593" providerId="LiveId" clId="{44E9D8D9-3818-4B73-ABCE-99D8F3DA982F}" dt="2022-11-08T15:04:59.997" v="3232"/>
        <pc:sldMkLst>
          <pc:docMk/>
          <pc:sldMk cId="4147561219" sldId="1370"/>
        </pc:sldMkLst>
        <pc:spChg chg="mod">
          <ac:chgData name="伊健 杜" userId="e69aded81da48593" providerId="LiveId" clId="{44E9D8D9-3818-4B73-ABCE-99D8F3DA982F}" dt="2022-11-08T15:04:59.997" v="3232"/>
          <ac:spMkLst>
            <pc:docMk/>
            <pc:sldMk cId="4147561219" sldId="1370"/>
            <ac:spMk id="2" creationId="{6084B583-4B82-A4DC-19D1-BC381BD4D41F}"/>
          </ac:spMkLst>
        </pc:spChg>
      </pc:sldChg>
      <pc:sldChg chg="modSp add mod">
        <pc:chgData name="伊健 杜" userId="e69aded81da48593" providerId="LiveId" clId="{44E9D8D9-3818-4B73-ABCE-99D8F3DA982F}" dt="2022-11-08T15:04:59.997" v="3232"/>
        <pc:sldMkLst>
          <pc:docMk/>
          <pc:sldMk cId="819749412" sldId="1371"/>
        </pc:sldMkLst>
        <pc:spChg chg="mod">
          <ac:chgData name="伊健 杜" userId="e69aded81da48593" providerId="LiveId" clId="{44E9D8D9-3818-4B73-ABCE-99D8F3DA982F}" dt="2022-11-08T15:04:59.997" v="3232"/>
          <ac:spMkLst>
            <pc:docMk/>
            <pc:sldMk cId="819749412" sldId="1371"/>
            <ac:spMk id="2" creationId="{6084B583-4B82-A4DC-19D1-BC381BD4D41F}"/>
          </ac:spMkLst>
        </pc:spChg>
      </pc:sldChg>
      <pc:sldChg chg="addSp delSp modSp add mod">
        <pc:chgData name="伊健 杜" userId="e69aded81da48593" providerId="LiveId" clId="{44E9D8D9-3818-4B73-ABCE-99D8F3DA982F}" dt="2022-11-08T15:04:59.997" v="3232"/>
        <pc:sldMkLst>
          <pc:docMk/>
          <pc:sldMk cId="90922646" sldId="1372"/>
        </pc:sldMkLst>
        <pc:spChg chg="mod">
          <ac:chgData name="伊健 杜" userId="e69aded81da48593" providerId="LiveId" clId="{44E9D8D9-3818-4B73-ABCE-99D8F3DA982F}" dt="2022-11-08T15:04:59.997" v="3232"/>
          <ac:spMkLst>
            <pc:docMk/>
            <pc:sldMk cId="90922646" sldId="1372"/>
            <ac:spMk id="2" creationId="{10304424-DB4A-36E7-9E0D-D32A5DD0F26C}"/>
          </ac:spMkLst>
        </pc:spChg>
        <pc:spChg chg="add mod">
          <ac:chgData name="伊健 杜" userId="e69aded81da48593" providerId="LiveId" clId="{44E9D8D9-3818-4B73-ABCE-99D8F3DA982F}" dt="2022-11-08T15:04:59.997" v="3232"/>
          <ac:spMkLst>
            <pc:docMk/>
            <pc:sldMk cId="90922646" sldId="1372"/>
            <ac:spMk id="5" creationId="{E7287B0E-EF55-E721-8EFA-9A9183C0EDF9}"/>
          </ac:spMkLst>
        </pc:spChg>
        <pc:spChg chg="del">
          <ac:chgData name="伊健 杜" userId="e69aded81da48593" providerId="LiveId" clId="{44E9D8D9-3818-4B73-ABCE-99D8F3DA982F}" dt="2022-11-08T14:37:22.489" v="2402" actId="478"/>
          <ac:spMkLst>
            <pc:docMk/>
            <pc:sldMk cId="90922646" sldId="1372"/>
            <ac:spMk id="8" creationId="{A2DBC4E4-CAE4-0DDD-D5CD-63E97D8863E7}"/>
          </ac:spMkLst>
        </pc:spChg>
        <pc:spChg chg="del">
          <ac:chgData name="伊健 杜" userId="e69aded81da48593" providerId="LiveId" clId="{44E9D8D9-3818-4B73-ABCE-99D8F3DA982F}" dt="2022-11-08T14:37:22.489" v="2402" actId="478"/>
          <ac:spMkLst>
            <pc:docMk/>
            <pc:sldMk cId="90922646" sldId="1372"/>
            <ac:spMk id="10" creationId="{C563D12D-C672-DCA2-94E7-1AFD51EC851A}"/>
          </ac:spMkLst>
        </pc:spChg>
        <pc:spChg chg="del">
          <ac:chgData name="伊健 杜" userId="e69aded81da48593" providerId="LiveId" clId="{44E9D8D9-3818-4B73-ABCE-99D8F3DA982F}" dt="2022-11-08T14:37:22.489" v="2402" actId="478"/>
          <ac:spMkLst>
            <pc:docMk/>
            <pc:sldMk cId="90922646" sldId="1372"/>
            <ac:spMk id="11" creationId="{99DACB77-177C-DAEE-E1C9-C4DAB3D5FD71}"/>
          </ac:spMkLst>
        </pc:spChg>
        <pc:spChg chg="del">
          <ac:chgData name="伊健 杜" userId="e69aded81da48593" providerId="LiveId" clId="{44E9D8D9-3818-4B73-ABCE-99D8F3DA982F}" dt="2022-11-08T14:37:22.489" v="2402" actId="478"/>
          <ac:spMkLst>
            <pc:docMk/>
            <pc:sldMk cId="90922646" sldId="1372"/>
            <ac:spMk id="12" creationId="{A5D315CA-7291-1677-2789-560A0291ADFC}"/>
          </ac:spMkLst>
        </pc:spChg>
        <pc:picChg chg="del">
          <ac:chgData name="伊健 杜" userId="e69aded81da48593" providerId="LiveId" clId="{44E9D8D9-3818-4B73-ABCE-99D8F3DA982F}" dt="2022-11-08T14:37:22.489" v="2402" actId="478"/>
          <ac:picMkLst>
            <pc:docMk/>
            <pc:sldMk cId="90922646" sldId="1372"/>
            <ac:picMk id="10242" creationId="{3E4190FF-54BF-1623-8760-C155B5E686E7}"/>
          </ac:picMkLst>
        </pc:picChg>
        <pc:picChg chg="del">
          <ac:chgData name="伊健 杜" userId="e69aded81da48593" providerId="LiveId" clId="{44E9D8D9-3818-4B73-ABCE-99D8F3DA982F}" dt="2022-11-08T14:37:22.489" v="2402" actId="478"/>
          <ac:picMkLst>
            <pc:docMk/>
            <pc:sldMk cId="90922646" sldId="1372"/>
            <ac:picMk id="10244" creationId="{BD52D9C9-3D34-CF76-C17A-8CCD7040E6B7}"/>
          </ac:picMkLst>
        </pc:picChg>
        <pc:picChg chg="add mod">
          <ac:chgData name="伊健 杜" userId="e69aded81da48593" providerId="LiveId" clId="{44E9D8D9-3818-4B73-ABCE-99D8F3DA982F}" dt="2022-11-08T14:37:35.921" v="2410" actId="1076"/>
          <ac:picMkLst>
            <pc:docMk/>
            <pc:sldMk cId="90922646" sldId="1372"/>
            <ac:picMk id="11266" creationId="{A5E8A16D-DA69-7191-543B-B95427F0EB35}"/>
          </ac:picMkLst>
        </pc:picChg>
      </pc:sldChg>
      <pc:sldChg chg="modSp add mod">
        <pc:chgData name="伊健 杜" userId="e69aded81da48593" providerId="LiveId" clId="{44E9D8D9-3818-4B73-ABCE-99D8F3DA982F}" dt="2022-11-08T15:04:59.997" v="3232"/>
        <pc:sldMkLst>
          <pc:docMk/>
          <pc:sldMk cId="449833426" sldId="1373"/>
        </pc:sldMkLst>
        <pc:spChg chg="mod">
          <ac:chgData name="伊健 杜" userId="e69aded81da48593" providerId="LiveId" clId="{44E9D8D9-3818-4B73-ABCE-99D8F3DA982F}" dt="2022-11-08T15:04:59.997" v="3232"/>
          <ac:spMkLst>
            <pc:docMk/>
            <pc:sldMk cId="449833426" sldId="1373"/>
            <ac:spMk id="2" creationId="{6084B583-4B82-A4DC-19D1-BC381BD4D41F}"/>
          </ac:spMkLst>
        </pc:spChg>
      </pc:sldChg>
      <pc:sldChg chg="modSp add mod">
        <pc:chgData name="伊健 杜" userId="e69aded81da48593" providerId="LiveId" clId="{44E9D8D9-3818-4B73-ABCE-99D8F3DA982F}" dt="2022-11-08T15:04:59.997" v="3232"/>
        <pc:sldMkLst>
          <pc:docMk/>
          <pc:sldMk cId="486638814" sldId="1374"/>
        </pc:sldMkLst>
        <pc:spChg chg="mod">
          <ac:chgData name="伊健 杜" userId="e69aded81da48593" providerId="LiveId" clId="{44E9D8D9-3818-4B73-ABCE-99D8F3DA982F}" dt="2022-11-08T15:04:59.997" v="3232"/>
          <ac:spMkLst>
            <pc:docMk/>
            <pc:sldMk cId="486638814" sldId="1374"/>
            <ac:spMk id="2" creationId="{6084B583-4B82-A4DC-19D1-BC381BD4D41F}"/>
          </ac:spMkLst>
        </pc:spChg>
      </pc:sldChg>
      <pc:sldChg chg="addSp delSp modSp add mod">
        <pc:chgData name="伊健 杜" userId="e69aded81da48593" providerId="LiveId" clId="{44E9D8D9-3818-4B73-ABCE-99D8F3DA982F}" dt="2022-11-08T15:04:59.997" v="3232"/>
        <pc:sldMkLst>
          <pc:docMk/>
          <pc:sldMk cId="1276298087" sldId="1375"/>
        </pc:sldMkLst>
        <pc:spChg chg="mod">
          <ac:chgData name="伊健 杜" userId="e69aded81da48593" providerId="LiveId" clId="{44E9D8D9-3818-4B73-ABCE-99D8F3DA982F}" dt="2022-11-08T15:04:59.997" v="3232"/>
          <ac:spMkLst>
            <pc:docMk/>
            <pc:sldMk cId="1276298087" sldId="1375"/>
            <ac:spMk id="2" creationId="{10304424-DB4A-36E7-9E0D-D32A5DD0F26C}"/>
          </ac:spMkLst>
        </pc:spChg>
        <pc:spChg chg="mod">
          <ac:chgData name="伊健 杜" userId="e69aded81da48593" providerId="LiveId" clId="{44E9D8D9-3818-4B73-ABCE-99D8F3DA982F}" dt="2022-11-08T15:04:59.997" v="3232"/>
          <ac:spMkLst>
            <pc:docMk/>
            <pc:sldMk cId="1276298087" sldId="1375"/>
            <ac:spMk id="5" creationId="{E7287B0E-EF55-E721-8EFA-9A9183C0EDF9}"/>
          </ac:spMkLst>
        </pc:spChg>
        <pc:picChg chg="add del mod">
          <ac:chgData name="伊健 杜" userId="e69aded81da48593" providerId="LiveId" clId="{44E9D8D9-3818-4B73-ABCE-99D8F3DA982F}" dt="2022-11-08T14:46:35.164" v="2964" actId="478"/>
          <ac:picMkLst>
            <pc:docMk/>
            <pc:sldMk cId="1276298087" sldId="1375"/>
            <ac:picMk id="6" creationId="{B7600CC4-A281-6A6A-78CD-48668CBF49B2}"/>
          </ac:picMkLst>
        </pc:picChg>
        <pc:picChg chg="del">
          <ac:chgData name="伊健 杜" userId="e69aded81da48593" providerId="LiveId" clId="{44E9D8D9-3818-4B73-ABCE-99D8F3DA982F}" dt="2022-11-08T14:42:57.632" v="2655" actId="478"/>
          <ac:picMkLst>
            <pc:docMk/>
            <pc:sldMk cId="1276298087" sldId="1375"/>
            <ac:picMk id="11266" creationId="{A5E8A16D-DA69-7191-543B-B95427F0EB35}"/>
          </ac:picMkLst>
        </pc:picChg>
        <pc:picChg chg="add del mod">
          <ac:chgData name="伊健 杜" userId="e69aded81da48593" providerId="LiveId" clId="{44E9D8D9-3818-4B73-ABCE-99D8F3DA982F}" dt="2022-11-08T14:46:36.569" v="2965" actId="478"/>
          <ac:picMkLst>
            <pc:docMk/>
            <pc:sldMk cId="1276298087" sldId="1375"/>
            <ac:picMk id="12290" creationId="{69574E62-66C6-D0BC-33D0-5611CB62428A}"/>
          </ac:picMkLst>
        </pc:picChg>
        <pc:picChg chg="add mod">
          <ac:chgData name="伊健 杜" userId="e69aded81da48593" providerId="LiveId" clId="{44E9D8D9-3818-4B73-ABCE-99D8F3DA982F}" dt="2022-11-08T14:46:39.693" v="2968" actId="1076"/>
          <ac:picMkLst>
            <pc:docMk/>
            <pc:sldMk cId="1276298087" sldId="1375"/>
            <ac:picMk id="12292" creationId="{10A1B122-578C-C919-3162-47F896AC7681}"/>
          </ac:picMkLst>
        </pc:picChg>
      </pc:sldChg>
      <pc:sldChg chg="delSp modSp add mod ord">
        <pc:chgData name="伊健 杜" userId="e69aded81da48593" providerId="LiveId" clId="{44E9D8D9-3818-4B73-ABCE-99D8F3DA982F}" dt="2022-11-08T15:04:59.997" v="3232"/>
        <pc:sldMkLst>
          <pc:docMk/>
          <pc:sldMk cId="795428135" sldId="1376"/>
        </pc:sldMkLst>
        <pc:spChg chg="mod">
          <ac:chgData name="伊健 杜" userId="e69aded81da48593" providerId="LiveId" clId="{44E9D8D9-3818-4B73-ABCE-99D8F3DA982F}" dt="2022-11-08T15:04:59.997" v="3232"/>
          <ac:spMkLst>
            <pc:docMk/>
            <pc:sldMk cId="795428135" sldId="1376"/>
            <ac:spMk id="2" creationId="{10304424-DB4A-36E7-9E0D-D32A5DD0F26C}"/>
          </ac:spMkLst>
        </pc:spChg>
        <pc:spChg chg="mod">
          <ac:chgData name="伊健 杜" userId="e69aded81da48593" providerId="LiveId" clId="{44E9D8D9-3818-4B73-ABCE-99D8F3DA982F}" dt="2022-11-08T15:04:59.997" v="3232"/>
          <ac:spMkLst>
            <pc:docMk/>
            <pc:sldMk cId="795428135" sldId="1376"/>
            <ac:spMk id="5" creationId="{E7287B0E-EF55-E721-8EFA-9A9183C0EDF9}"/>
          </ac:spMkLst>
        </pc:spChg>
        <pc:picChg chg="mod">
          <ac:chgData name="伊健 杜" userId="e69aded81da48593" providerId="LiveId" clId="{44E9D8D9-3818-4B73-ABCE-99D8F3DA982F}" dt="2022-11-08T14:47:29.538" v="3073" actId="1076"/>
          <ac:picMkLst>
            <pc:docMk/>
            <pc:sldMk cId="795428135" sldId="1376"/>
            <ac:picMk id="12290" creationId="{69574E62-66C6-D0BC-33D0-5611CB62428A}"/>
          </ac:picMkLst>
        </pc:picChg>
        <pc:picChg chg="del">
          <ac:chgData name="伊健 杜" userId="e69aded81da48593" providerId="LiveId" clId="{44E9D8D9-3818-4B73-ABCE-99D8F3DA982F}" dt="2022-11-08T14:45:53.536" v="2914" actId="21"/>
          <ac:picMkLst>
            <pc:docMk/>
            <pc:sldMk cId="795428135" sldId="1376"/>
            <ac:picMk id="12292" creationId="{10A1B122-578C-C919-3162-47F896AC7681}"/>
          </ac:picMkLst>
        </pc:picChg>
      </pc:sldChg>
      <pc:sldChg chg="addSp delSp modSp add mod modNotes modNotesTx">
        <pc:chgData name="伊健 杜" userId="e69aded81da48593" providerId="LiveId" clId="{44E9D8D9-3818-4B73-ABCE-99D8F3DA982F}" dt="2022-11-08T15:04:59.997" v="3232"/>
        <pc:sldMkLst>
          <pc:docMk/>
          <pc:sldMk cId="3846005690" sldId="1377"/>
        </pc:sldMkLst>
        <pc:spChg chg="del mod">
          <ac:chgData name="伊健 杜" userId="e69aded81da48593" providerId="LiveId" clId="{44E9D8D9-3818-4B73-ABCE-99D8F3DA982F}" dt="2022-11-08T14:47:48.792" v="3096" actId="478"/>
          <ac:spMkLst>
            <pc:docMk/>
            <pc:sldMk cId="3846005690" sldId="1377"/>
            <ac:spMk id="2" creationId="{6084B583-4B82-A4DC-19D1-BC381BD4D41F}"/>
          </ac:spMkLst>
        </pc:spChg>
        <pc:picChg chg="add mod">
          <ac:chgData name="伊健 杜" userId="e69aded81da48593" providerId="LiveId" clId="{44E9D8D9-3818-4B73-ABCE-99D8F3DA982F}" dt="2022-11-08T14:49:37.863" v="3231" actId="14100"/>
          <ac:picMkLst>
            <pc:docMk/>
            <pc:sldMk cId="3846005690" sldId="1377"/>
            <ac:picMk id="3" creationId="{85B49AE4-2867-BA70-7CB0-A38633520F3B}"/>
          </ac:picMkLst>
        </pc:picChg>
        <pc:picChg chg="add mod">
          <ac:chgData name="伊健 杜" userId="e69aded81da48593" providerId="LiveId" clId="{44E9D8D9-3818-4B73-ABCE-99D8F3DA982F}" dt="2022-11-08T14:49:26.272" v="3226" actId="1076"/>
          <ac:picMkLst>
            <pc:docMk/>
            <pc:sldMk cId="3846005690" sldId="1377"/>
            <ac:picMk id="4" creationId="{B36B8DB1-4155-B858-EF91-27496DAB7CD6}"/>
          </ac:picMkLst>
        </pc:picChg>
      </pc:sldChg>
    </pc:docChg>
  </pc:docChgLst>
  <pc:docChgLst>
    <pc:chgData name="伊健 杜" userId="e69aded81da48593" providerId="LiveId" clId="{CC7C7BC4-EEE8-4F79-8F24-10457C27808C}"/>
    <pc:docChg chg="undo custSel addSld delSld modSld sldOrd addSection delSection modSection">
      <pc:chgData name="伊健 杜" userId="e69aded81da48593" providerId="LiveId" clId="{CC7C7BC4-EEE8-4F79-8F24-10457C27808C}" dt="2022-10-20T08:32:29.954" v="4468"/>
      <pc:docMkLst>
        <pc:docMk/>
      </pc:docMkLst>
      <pc:sldChg chg="del">
        <pc:chgData name="伊健 杜" userId="e69aded81da48593" providerId="LiveId" clId="{CC7C7BC4-EEE8-4F79-8F24-10457C27808C}" dt="2022-10-18T04:02:49.265" v="0" actId="47"/>
        <pc:sldMkLst>
          <pc:docMk/>
          <pc:sldMk cId="1387541516" sldId="1015"/>
        </pc:sldMkLst>
      </pc:sldChg>
      <pc:sldChg chg="del">
        <pc:chgData name="伊健 杜" userId="e69aded81da48593" providerId="LiveId" clId="{CC7C7BC4-EEE8-4F79-8F24-10457C27808C}" dt="2022-10-18T04:02:49.265" v="0" actId="47"/>
        <pc:sldMkLst>
          <pc:docMk/>
          <pc:sldMk cId="3893839984" sldId="1057"/>
        </pc:sldMkLst>
      </pc:sldChg>
      <pc:sldChg chg="del">
        <pc:chgData name="伊健 杜" userId="e69aded81da48593" providerId="LiveId" clId="{CC7C7BC4-EEE8-4F79-8F24-10457C27808C}" dt="2022-10-18T04:02:49.265" v="0" actId="47"/>
        <pc:sldMkLst>
          <pc:docMk/>
          <pc:sldMk cId="920932515" sldId="1061"/>
        </pc:sldMkLst>
      </pc:sldChg>
      <pc:sldChg chg="del">
        <pc:chgData name="伊健 杜" userId="e69aded81da48593" providerId="LiveId" clId="{CC7C7BC4-EEE8-4F79-8F24-10457C27808C}" dt="2022-10-18T04:02:49.265" v="0" actId="47"/>
        <pc:sldMkLst>
          <pc:docMk/>
          <pc:sldMk cId="128798790" sldId="1063"/>
        </pc:sldMkLst>
      </pc:sldChg>
      <pc:sldChg chg="del">
        <pc:chgData name="伊健 杜" userId="e69aded81da48593" providerId="LiveId" clId="{CC7C7BC4-EEE8-4F79-8F24-10457C27808C}" dt="2022-10-18T04:02:49.265" v="0" actId="47"/>
        <pc:sldMkLst>
          <pc:docMk/>
          <pc:sldMk cId="3413209311" sldId="1065"/>
        </pc:sldMkLst>
      </pc:sldChg>
      <pc:sldChg chg="del">
        <pc:chgData name="伊健 杜" userId="e69aded81da48593" providerId="LiveId" clId="{CC7C7BC4-EEE8-4F79-8F24-10457C27808C}" dt="2022-10-18T04:02:49.265" v="0" actId="47"/>
        <pc:sldMkLst>
          <pc:docMk/>
          <pc:sldMk cId="2438983976" sldId="1066"/>
        </pc:sldMkLst>
      </pc:sldChg>
      <pc:sldChg chg="del">
        <pc:chgData name="伊健 杜" userId="e69aded81da48593" providerId="LiveId" clId="{CC7C7BC4-EEE8-4F79-8F24-10457C27808C}" dt="2022-10-18T04:02:49.265" v="0" actId="47"/>
        <pc:sldMkLst>
          <pc:docMk/>
          <pc:sldMk cId="260893639" sldId="1067"/>
        </pc:sldMkLst>
      </pc:sldChg>
      <pc:sldChg chg="del">
        <pc:chgData name="伊健 杜" userId="e69aded81da48593" providerId="LiveId" clId="{CC7C7BC4-EEE8-4F79-8F24-10457C27808C}" dt="2022-10-18T04:02:49.265" v="0" actId="47"/>
        <pc:sldMkLst>
          <pc:docMk/>
          <pc:sldMk cId="4018643386" sldId="1068"/>
        </pc:sldMkLst>
      </pc:sldChg>
      <pc:sldChg chg="del">
        <pc:chgData name="伊健 杜" userId="e69aded81da48593" providerId="LiveId" clId="{CC7C7BC4-EEE8-4F79-8F24-10457C27808C}" dt="2022-10-18T04:02:49.265" v="0" actId="47"/>
        <pc:sldMkLst>
          <pc:docMk/>
          <pc:sldMk cId="4281850640" sldId="1069"/>
        </pc:sldMkLst>
      </pc:sldChg>
      <pc:sldChg chg="del">
        <pc:chgData name="伊健 杜" userId="e69aded81da48593" providerId="LiveId" clId="{CC7C7BC4-EEE8-4F79-8F24-10457C27808C}" dt="2022-10-18T04:02:49.265" v="0" actId="47"/>
        <pc:sldMkLst>
          <pc:docMk/>
          <pc:sldMk cId="3735759287" sldId="1070"/>
        </pc:sldMkLst>
      </pc:sldChg>
      <pc:sldChg chg="del">
        <pc:chgData name="伊健 杜" userId="e69aded81da48593" providerId="LiveId" clId="{CC7C7BC4-EEE8-4F79-8F24-10457C27808C}" dt="2022-10-18T04:02:49.265" v="0" actId="47"/>
        <pc:sldMkLst>
          <pc:docMk/>
          <pc:sldMk cId="3478377091" sldId="1071"/>
        </pc:sldMkLst>
      </pc:sldChg>
      <pc:sldChg chg="del">
        <pc:chgData name="伊健 杜" userId="e69aded81da48593" providerId="LiveId" clId="{CC7C7BC4-EEE8-4F79-8F24-10457C27808C}" dt="2022-10-18T04:02:49.265" v="0" actId="47"/>
        <pc:sldMkLst>
          <pc:docMk/>
          <pc:sldMk cId="221693379" sldId="1072"/>
        </pc:sldMkLst>
      </pc:sldChg>
      <pc:sldChg chg="del">
        <pc:chgData name="伊健 杜" userId="e69aded81da48593" providerId="LiveId" clId="{CC7C7BC4-EEE8-4F79-8F24-10457C27808C}" dt="2022-10-18T04:02:49.265" v="0" actId="47"/>
        <pc:sldMkLst>
          <pc:docMk/>
          <pc:sldMk cId="1311926945" sldId="1073"/>
        </pc:sldMkLst>
      </pc:sldChg>
      <pc:sldChg chg="del">
        <pc:chgData name="伊健 杜" userId="e69aded81da48593" providerId="LiveId" clId="{CC7C7BC4-EEE8-4F79-8F24-10457C27808C}" dt="2022-10-18T04:02:49.265" v="0" actId="47"/>
        <pc:sldMkLst>
          <pc:docMk/>
          <pc:sldMk cId="4278360670" sldId="1074"/>
        </pc:sldMkLst>
      </pc:sldChg>
      <pc:sldChg chg="del">
        <pc:chgData name="伊健 杜" userId="e69aded81da48593" providerId="LiveId" clId="{CC7C7BC4-EEE8-4F79-8F24-10457C27808C}" dt="2022-10-18T04:02:49.265" v="0" actId="47"/>
        <pc:sldMkLst>
          <pc:docMk/>
          <pc:sldMk cId="3361682436" sldId="1075"/>
        </pc:sldMkLst>
      </pc:sldChg>
      <pc:sldChg chg="del">
        <pc:chgData name="伊健 杜" userId="e69aded81da48593" providerId="LiveId" clId="{CC7C7BC4-EEE8-4F79-8F24-10457C27808C}" dt="2022-10-18T04:02:49.265" v="0" actId="47"/>
        <pc:sldMkLst>
          <pc:docMk/>
          <pc:sldMk cId="2015753526" sldId="1076"/>
        </pc:sldMkLst>
      </pc:sldChg>
      <pc:sldChg chg="del">
        <pc:chgData name="伊健 杜" userId="e69aded81da48593" providerId="LiveId" clId="{CC7C7BC4-EEE8-4F79-8F24-10457C27808C}" dt="2022-10-18T04:02:49.265" v="0" actId="47"/>
        <pc:sldMkLst>
          <pc:docMk/>
          <pc:sldMk cId="2694945641" sldId="1077"/>
        </pc:sldMkLst>
      </pc:sldChg>
      <pc:sldChg chg="del">
        <pc:chgData name="伊健 杜" userId="e69aded81da48593" providerId="LiveId" clId="{CC7C7BC4-EEE8-4F79-8F24-10457C27808C}" dt="2022-10-18T04:02:49.265" v="0" actId="47"/>
        <pc:sldMkLst>
          <pc:docMk/>
          <pc:sldMk cId="2286339575" sldId="1078"/>
        </pc:sldMkLst>
      </pc:sldChg>
      <pc:sldChg chg="del">
        <pc:chgData name="伊健 杜" userId="e69aded81da48593" providerId="LiveId" clId="{CC7C7BC4-EEE8-4F79-8F24-10457C27808C}" dt="2022-10-18T04:02:49.265" v="0" actId="47"/>
        <pc:sldMkLst>
          <pc:docMk/>
          <pc:sldMk cId="4151952145" sldId="1080"/>
        </pc:sldMkLst>
      </pc:sldChg>
      <pc:sldChg chg="del">
        <pc:chgData name="伊健 杜" userId="e69aded81da48593" providerId="LiveId" clId="{CC7C7BC4-EEE8-4F79-8F24-10457C27808C}" dt="2022-10-18T04:02:49.265" v="0" actId="47"/>
        <pc:sldMkLst>
          <pc:docMk/>
          <pc:sldMk cId="3861524092" sldId="1081"/>
        </pc:sldMkLst>
      </pc:sldChg>
      <pc:sldChg chg="del">
        <pc:chgData name="伊健 杜" userId="e69aded81da48593" providerId="LiveId" clId="{CC7C7BC4-EEE8-4F79-8F24-10457C27808C}" dt="2022-10-18T04:02:49.265" v="0" actId="47"/>
        <pc:sldMkLst>
          <pc:docMk/>
          <pc:sldMk cId="803573272" sldId="1082"/>
        </pc:sldMkLst>
      </pc:sldChg>
      <pc:sldChg chg="del">
        <pc:chgData name="伊健 杜" userId="e69aded81da48593" providerId="LiveId" clId="{CC7C7BC4-EEE8-4F79-8F24-10457C27808C}" dt="2022-10-18T04:02:49.265" v="0" actId="47"/>
        <pc:sldMkLst>
          <pc:docMk/>
          <pc:sldMk cId="933829164" sldId="1083"/>
        </pc:sldMkLst>
      </pc:sldChg>
      <pc:sldChg chg="del">
        <pc:chgData name="伊健 杜" userId="e69aded81da48593" providerId="LiveId" clId="{CC7C7BC4-EEE8-4F79-8F24-10457C27808C}" dt="2022-10-18T04:02:49.265" v="0" actId="47"/>
        <pc:sldMkLst>
          <pc:docMk/>
          <pc:sldMk cId="382826174" sldId="1084"/>
        </pc:sldMkLst>
      </pc:sldChg>
      <pc:sldChg chg="del">
        <pc:chgData name="伊健 杜" userId="e69aded81da48593" providerId="LiveId" clId="{CC7C7BC4-EEE8-4F79-8F24-10457C27808C}" dt="2022-10-18T04:02:49.265" v="0" actId="47"/>
        <pc:sldMkLst>
          <pc:docMk/>
          <pc:sldMk cId="520258108" sldId="1085"/>
        </pc:sldMkLst>
      </pc:sldChg>
      <pc:sldChg chg="del">
        <pc:chgData name="伊健 杜" userId="e69aded81da48593" providerId="LiveId" clId="{CC7C7BC4-EEE8-4F79-8F24-10457C27808C}" dt="2022-10-18T04:02:49.265" v="0" actId="47"/>
        <pc:sldMkLst>
          <pc:docMk/>
          <pc:sldMk cId="4082069867" sldId="1086"/>
        </pc:sldMkLst>
      </pc:sldChg>
      <pc:sldChg chg="del">
        <pc:chgData name="伊健 杜" userId="e69aded81da48593" providerId="LiveId" clId="{CC7C7BC4-EEE8-4F79-8F24-10457C27808C}" dt="2022-10-18T04:02:49.265" v="0" actId="47"/>
        <pc:sldMkLst>
          <pc:docMk/>
          <pc:sldMk cId="1664409466" sldId="1088"/>
        </pc:sldMkLst>
      </pc:sldChg>
      <pc:sldChg chg="del">
        <pc:chgData name="伊健 杜" userId="e69aded81da48593" providerId="LiveId" clId="{CC7C7BC4-EEE8-4F79-8F24-10457C27808C}" dt="2022-10-18T04:02:49.265" v="0" actId="47"/>
        <pc:sldMkLst>
          <pc:docMk/>
          <pc:sldMk cId="1213174787" sldId="1089"/>
        </pc:sldMkLst>
      </pc:sldChg>
      <pc:sldChg chg="del">
        <pc:chgData name="伊健 杜" userId="e69aded81da48593" providerId="LiveId" clId="{CC7C7BC4-EEE8-4F79-8F24-10457C27808C}" dt="2022-10-18T04:02:49.265" v="0" actId="47"/>
        <pc:sldMkLst>
          <pc:docMk/>
          <pc:sldMk cId="1045876542" sldId="1090"/>
        </pc:sldMkLst>
      </pc:sldChg>
      <pc:sldChg chg="del">
        <pc:chgData name="伊健 杜" userId="e69aded81da48593" providerId="LiveId" clId="{CC7C7BC4-EEE8-4F79-8F24-10457C27808C}" dt="2022-10-18T04:02:49.265" v="0" actId="47"/>
        <pc:sldMkLst>
          <pc:docMk/>
          <pc:sldMk cId="730838071" sldId="1091"/>
        </pc:sldMkLst>
      </pc:sldChg>
      <pc:sldChg chg="del">
        <pc:chgData name="伊健 杜" userId="e69aded81da48593" providerId="LiveId" clId="{CC7C7BC4-EEE8-4F79-8F24-10457C27808C}" dt="2022-10-18T04:02:49.265" v="0" actId="47"/>
        <pc:sldMkLst>
          <pc:docMk/>
          <pc:sldMk cId="3327491522" sldId="1092"/>
        </pc:sldMkLst>
      </pc:sldChg>
      <pc:sldChg chg="del">
        <pc:chgData name="伊健 杜" userId="e69aded81da48593" providerId="LiveId" clId="{CC7C7BC4-EEE8-4F79-8F24-10457C27808C}" dt="2022-10-18T04:02:49.265" v="0" actId="47"/>
        <pc:sldMkLst>
          <pc:docMk/>
          <pc:sldMk cId="3746583694" sldId="1093"/>
        </pc:sldMkLst>
      </pc:sldChg>
      <pc:sldChg chg="del">
        <pc:chgData name="伊健 杜" userId="e69aded81da48593" providerId="LiveId" clId="{CC7C7BC4-EEE8-4F79-8F24-10457C27808C}" dt="2022-10-18T04:02:49.265" v="0" actId="47"/>
        <pc:sldMkLst>
          <pc:docMk/>
          <pc:sldMk cId="2483754863" sldId="1094"/>
        </pc:sldMkLst>
      </pc:sldChg>
      <pc:sldChg chg="del">
        <pc:chgData name="伊健 杜" userId="e69aded81da48593" providerId="LiveId" clId="{CC7C7BC4-EEE8-4F79-8F24-10457C27808C}" dt="2022-10-18T04:02:49.265" v="0" actId="47"/>
        <pc:sldMkLst>
          <pc:docMk/>
          <pc:sldMk cId="1210823189" sldId="1095"/>
        </pc:sldMkLst>
      </pc:sldChg>
      <pc:sldChg chg="del">
        <pc:chgData name="伊健 杜" userId="e69aded81da48593" providerId="LiveId" clId="{CC7C7BC4-EEE8-4F79-8F24-10457C27808C}" dt="2022-10-18T04:02:49.265" v="0" actId="47"/>
        <pc:sldMkLst>
          <pc:docMk/>
          <pc:sldMk cId="3656494132" sldId="1096"/>
        </pc:sldMkLst>
      </pc:sldChg>
      <pc:sldChg chg="del">
        <pc:chgData name="伊健 杜" userId="e69aded81da48593" providerId="LiveId" clId="{CC7C7BC4-EEE8-4F79-8F24-10457C27808C}" dt="2022-10-18T04:03:07.074" v="2" actId="47"/>
        <pc:sldMkLst>
          <pc:docMk/>
          <pc:sldMk cId="1740091384" sldId="1097"/>
        </pc:sldMkLst>
      </pc:sldChg>
      <pc:sldChg chg="modSp mod">
        <pc:chgData name="伊健 杜" userId="e69aded81da48593" providerId="LiveId" clId="{CC7C7BC4-EEE8-4F79-8F24-10457C27808C}" dt="2022-10-18T04:27:36.003" v="368" actId="1076"/>
        <pc:sldMkLst>
          <pc:docMk/>
          <pc:sldMk cId="3868215057" sldId="1102"/>
        </pc:sldMkLst>
        <pc:spChg chg="mod">
          <ac:chgData name="伊健 杜" userId="e69aded81da48593" providerId="LiveId" clId="{CC7C7BC4-EEE8-4F79-8F24-10457C27808C}" dt="2022-10-18T04:27:36.003" v="368" actId="1076"/>
          <ac:spMkLst>
            <pc:docMk/>
            <pc:sldMk cId="3868215057" sldId="1102"/>
            <ac:spMk id="2" creationId="{28E4E05A-2CE6-A827-13DF-99EFA11BEC3F}"/>
          </ac:spMkLst>
        </pc:spChg>
      </pc:sldChg>
      <pc:sldChg chg="modSp del mod ord">
        <pc:chgData name="伊健 杜" userId="e69aded81da48593" providerId="LiveId" clId="{CC7C7BC4-EEE8-4F79-8F24-10457C27808C}" dt="2022-10-18T04:36:58.854" v="461" actId="47"/>
        <pc:sldMkLst>
          <pc:docMk/>
          <pc:sldMk cId="4021544420" sldId="1106"/>
        </pc:sldMkLst>
        <pc:spChg chg="mod">
          <ac:chgData name="伊健 杜" userId="e69aded81da48593" providerId="LiveId" clId="{CC7C7BC4-EEE8-4F79-8F24-10457C27808C}" dt="2022-10-18T04:36:51.401" v="460"/>
          <ac:spMkLst>
            <pc:docMk/>
            <pc:sldMk cId="4021544420" sldId="1106"/>
            <ac:spMk id="2" creationId="{28E4E05A-2CE6-A827-13DF-99EFA11BEC3F}"/>
          </ac:spMkLst>
        </pc:spChg>
      </pc:sldChg>
      <pc:sldChg chg="addSp delSp modSp new mod">
        <pc:chgData name="伊健 杜" userId="e69aded81da48593" providerId="LiveId" clId="{CC7C7BC4-EEE8-4F79-8F24-10457C27808C}" dt="2022-10-18T13:47:10.385" v="3627"/>
        <pc:sldMkLst>
          <pc:docMk/>
          <pc:sldMk cId="3086397345" sldId="1107"/>
        </pc:sldMkLst>
        <pc:spChg chg="del">
          <ac:chgData name="伊健 杜" userId="e69aded81da48593" providerId="LiveId" clId="{CC7C7BC4-EEE8-4F79-8F24-10457C27808C}" dt="2022-10-18T04:03:10.827" v="3" actId="478"/>
          <ac:spMkLst>
            <pc:docMk/>
            <pc:sldMk cId="3086397345" sldId="1107"/>
            <ac:spMk id="2" creationId="{1079A775-AB54-B1E9-C22B-D3F6FEBD8928}"/>
          </ac:spMkLst>
        </pc:spChg>
        <pc:spChg chg="del">
          <ac:chgData name="伊健 杜" userId="e69aded81da48593" providerId="LiveId" clId="{CC7C7BC4-EEE8-4F79-8F24-10457C27808C}" dt="2022-10-18T04:03:10.827" v="3" actId="478"/>
          <ac:spMkLst>
            <pc:docMk/>
            <pc:sldMk cId="3086397345" sldId="1107"/>
            <ac:spMk id="3" creationId="{4A249649-4D95-E766-4074-EA980FEB6143}"/>
          </ac:spMkLst>
        </pc:spChg>
        <pc:spChg chg="add mod">
          <ac:chgData name="伊健 杜" userId="e69aded81da48593" providerId="LiveId" clId="{CC7C7BC4-EEE8-4F79-8F24-10457C27808C}" dt="2022-10-18T13:47:10.385" v="3627"/>
          <ac:spMkLst>
            <pc:docMk/>
            <pc:sldMk cId="3086397345" sldId="1107"/>
            <ac:spMk id="4" creationId="{AB8172A4-90F2-816D-054C-E3CA07187B06}"/>
          </ac:spMkLst>
        </pc:spChg>
        <pc:spChg chg="add mod">
          <ac:chgData name="伊健 杜" userId="e69aded81da48593" providerId="LiveId" clId="{CC7C7BC4-EEE8-4F79-8F24-10457C27808C}" dt="2022-10-18T13:47:10.385" v="3627"/>
          <ac:spMkLst>
            <pc:docMk/>
            <pc:sldMk cId="3086397345" sldId="1107"/>
            <ac:spMk id="5" creationId="{39A86ACF-F1AA-63AD-C94E-7FEF8787E535}"/>
          </ac:spMkLst>
        </pc:spChg>
        <pc:spChg chg="add mod">
          <ac:chgData name="伊健 杜" userId="e69aded81da48593" providerId="LiveId" clId="{CC7C7BC4-EEE8-4F79-8F24-10457C27808C}" dt="2022-10-18T13:47:10.385" v="3627"/>
          <ac:spMkLst>
            <pc:docMk/>
            <pc:sldMk cId="3086397345" sldId="1107"/>
            <ac:spMk id="7" creationId="{3E87BC17-E8DE-8C4F-47E6-A054DF0D6608}"/>
          </ac:spMkLst>
        </pc:spChg>
        <pc:picChg chg="add mod">
          <ac:chgData name="伊健 杜" userId="e69aded81da48593" providerId="LiveId" clId="{CC7C7BC4-EEE8-4F79-8F24-10457C27808C}" dt="2022-10-18T04:08:46.856" v="87" actId="14100"/>
          <ac:picMkLst>
            <pc:docMk/>
            <pc:sldMk cId="3086397345" sldId="1107"/>
            <ac:picMk id="6" creationId="{DFD46DDC-0E17-41DA-88DA-BF4BF3AA0B1F}"/>
          </ac:picMkLst>
        </pc:picChg>
        <pc:picChg chg="add mod">
          <ac:chgData name="伊健 杜" userId="e69aded81da48593" providerId="LiveId" clId="{CC7C7BC4-EEE8-4F79-8F24-10457C27808C}" dt="2022-10-18T04:07:41.346" v="69" actId="1076"/>
          <ac:picMkLst>
            <pc:docMk/>
            <pc:sldMk cId="3086397345" sldId="1107"/>
            <ac:picMk id="1026" creationId="{33EEE77F-F634-C5F2-8740-9573D3F6F2F8}"/>
          </ac:picMkLst>
        </pc:picChg>
        <pc:picChg chg="add mod">
          <ac:chgData name="伊健 杜" userId="e69aded81da48593" providerId="LiveId" clId="{CC7C7BC4-EEE8-4F79-8F24-10457C27808C}" dt="2022-10-18T04:08:54.630" v="99" actId="1076"/>
          <ac:picMkLst>
            <pc:docMk/>
            <pc:sldMk cId="3086397345" sldId="1107"/>
            <ac:picMk id="1028" creationId="{7E7A5616-DFB8-3661-B61A-EEE434A948DE}"/>
          </ac:picMkLst>
        </pc:picChg>
      </pc:sldChg>
      <pc:sldChg chg="addSp delSp modSp add mod">
        <pc:chgData name="伊健 杜" userId="e69aded81da48593" providerId="LiveId" clId="{CC7C7BC4-EEE8-4F79-8F24-10457C27808C}" dt="2022-10-18T04:17:18.165" v="186"/>
        <pc:sldMkLst>
          <pc:docMk/>
          <pc:sldMk cId="2148110155" sldId="1108"/>
        </pc:sldMkLst>
        <pc:spChg chg="add mod">
          <ac:chgData name="伊健 杜" userId="e69aded81da48593" providerId="LiveId" clId="{CC7C7BC4-EEE8-4F79-8F24-10457C27808C}" dt="2022-10-18T04:17:18.165" v="186"/>
          <ac:spMkLst>
            <pc:docMk/>
            <pc:sldMk cId="2148110155" sldId="1108"/>
            <ac:spMk id="3" creationId="{7A0A17B9-B232-1D27-A3FE-10425689822F}"/>
          </ac:spMkLst>
        </pc:spChg>
        <pc:picChg chg="add mod">
          <ac:chgData name="伊健 杜" userId="e69aded81da48593" providerId="LiveId" clId="{CC7C7BC4-EEE8-4F79-8F24-10457C27808C}" dt="2022-10-18T04:16:33.329" v="134" actId="14100"/>
          <ac:picMkLst>
            <pc:docMk/>
            <pc:sldMk cId="2148110155" sldId="1108"/>
            <ac:picMk id="2" creationId="{0169FB45-E096-E987-3F3B-A177B870C014}"/>
          </ac:picMkLst>
        </pc:picChg>
        <pc:picChg chg="add mod">
          <ac:chgData name="伊健 杜" userId="e69aded81da48593" providerId="LiveId" clId="{CC7C7BC4-EEE8-4F79-8F24-10457C27808C}" dt="2022-10-18T04:16:26.795" v="131" actId="1076"/>
          <ac:picMkLst>
            <pc:docMk/>
            <pc:sldMk cId="2148110155" sldId="1108"/>
            <ac:picMk id="2050" creationId="{7288A914-2974-CE47-9D93-5D09CFF00C36}"/>
          </ac:picMkLst>
        </pc:picChg>
        <pc:picChg chg="add del">
          <ac:chgData name="伊健 杜" userId="e69aded81da48593" providerId="LiveId" clId="{CC7C7BC4-EEE8-4F79-8F24-10457C27808C}" dt="2022-10-18T04:15:59.152" v="117" actId="478"/>
          <ac:picMkLst>
            <pc:docMk/>
            <pc:sldMk cId="2148110155" sldId="1108"/>
            <ac:picMk id="2052" creationId="{AB568000-4CA4-A555-0137-1931393C5613}"/>
          </ac:picMkLst>
        </pc:picChg>
        <pc:picChg chg="add mod">
          <ac:chgData name="伊健 杜" userId="e69aded81da48593" providerId="LiveId" clId="{CC7C7BC4-EEE8-4F79-8F24-10457C27808C}" dt="2022-10-18T04:16:24.005" v="129" actId="1076"/>
          <ac:picMkLst>
            <pc:docMk/>
            <pc:sldMk cId="2148110155" sldId="1108"/>
            <ac:picMk id="2054" creationId="{C9336A68-DD95-C400-D862-4F96E3C403F1}"/>
          </ac:picMkLst>
        </pc:picChg>
      </pc:sldChg>
      <pc:sldChg chg="addSp delSp modSp add mod">
        <pc:chgData name="伊健 杜" userId="e69aded81da48593" providerId="LiveId" clId="{CC7C7BC4-EEE8-4F79-8F24-10457C27808C}" dt="2022-10-18T13:47:10.385" v="3627"/>
        <pc:sldMkLst>
          <pc:docMk/>
          <pc:sldMk cId="812571754" sldId="1109"/>
        </pc:sldMkLst>
        <pc:spChg chg="add mod">
          <ac:chgData name="伊健 杜" userId="e69aded81da48593" providerId="LiveId" clId="{CC7C7BC4-EEE8-4F79-8F24-10457C27808C}" dt="2022-10-18T13:47:10.385" v="3627"/>
          <ac:spMkLst>
            <pc:docMk/>
            <pc:sldMk cId="812571754" sldId="1109"/>
            <ac:spMk id="3" creationId="{E71D0211-5FA3-042D-C36A-FCA1DF54B9D2}"/>
          </ac:spMkLst>
        </pc:spChg>
        <pc:spChg chg="add mod">
          <ac:chgData name="伊健 杜" userId="e69aded81da48593" providerId="LiveId" clId="{CC7C7BC4-EEE8-4F79-8F24-10457C27808C}" dt="2022-10-18T04:24:17.644" v="243" actId="13822"/>
          <ac:spMkLst>
            <pc:docMk/>
            <pc:sldMk cId="812571754" sldId="1109"/>
            <ac:spMk id="4" creationId="{F2167970-068E-B254-7E13-90920664CBD5}"/>
          </ac:spMkLst>
        </pc:spChg>
        <pc:picChg chg="add del mod">
          <ac:chgData name="伊健 杜" userId="e69aded81da48593" providerId="LiveId" clId="{CC7C7BC4-EEE8-4F79-8F24-10457C27808C}" dt="2022-10-18T04:22:44.823" v="220" actId="478"/>
          <ac:picMkLst>
            <pc:docMk/>
            <pc:sldMk cId="812571754" sldId="1109"/>
            <ac:picMk id="2" creationId="{26412EEA-6FB2-67F0-6A0B-1D84E5FD0989}"/>
          </ac:picMkLst>
        </pc:picChg>
        <pc:picChg chg="add mod">
          <ac:chgData name="伊健 杜" userId="e69aded81da48593" providerId="LiveId" clId="{CC7C7BC4-EEE8-4F79-8F24-10457C27808C}" dt="2022-10-18T04:24:29.427" v="249" actId="1076"/>
          <ac:picMkLst>
            <pc:docMk/>
            <pc:sldMk cId="812571754" sldId="1109"/>
            <ac:picMk id="3074" creationId="{33A7C626-BA4E-CE73-51AD-1756F1D059CB}"/>
          </ac:picMkLst>
        </pc:picChg>
        <pc:picChg chg="add mod">
          <ac:chgData name="伊健 杜" userId="e69aded81da48593" providerId="LiveId" clId="{CC7C7BC4-EEE8-4F79-8F24-10457C27808C}" dt="2022-10-18T04:24:18.219" v="244" actId="1076"/>
          <ac:picMkLst>
            <pc:docMk/>
            <pc:sldMk cId="812571754" sldId="1109"/>
            <ac:picMk id="3076" creationId="{387D097E-37AB-D341-2F89-E6484E30396A}"/>
          </ac:picMkLst>
        </pc:picChg>
        <pc:picChg chg="add del mod">
          <ac:chgData name="伊健 杜" userId="e69aded81da48593" providerId="LiveId" clId="{CC7C7BC4-EEE8-4F79-8F24-10457C27808C}" dt="2022-10-18T04:23:59.896" v="232" actId="478"/>
          <ac:picMkLst>
            <pc:docMk/>
            <pc:sldMk cId="812571754" sldId="1109"/>
            <ac:picMk id="3078" creationId="{B7064E2B-FEC1-829A-0898-9A03D3CD20E3}"/>
          </ac:picMkLst>
        </pc:picChg>
        <pc:picChg chg="add mod">
          <ac:chgData name="伊健 杜" userId="e69aded81da48593" providerId="LiveId" clId="{CC7C7BC4-EEE8-4F79-8F24-10457C27808C}" dt="2022-10-18T04:24:32.487" v="250" actId="1076"/>
          <ac:picMkLst>
            <pc:docMk/>
            <pc:sldMk cId="812571754" sldId="1109"/>
            <ac:picMk id="3080" creationId="{9F17557C-FB30-BB46-989E-DE92CF4F1337}"/>
          </ac:picMkLst>
        </pc:picChg>
      </pc:sldChg>
      <pc:sldChg chg="addSp delSp modSp add mod">
        <pc:chgData name="伊健 杜" userId="e69aded81da48593" providerId="LiveId" clId="{CC7C7BC4-EEE8-4F79-8F24-10457C27808C}" dt="2022-10-18T13:47:10.385" v="3627"/>
        <pc:sldMkLst>
          <pc:docMk/>
          <pc:sldMk cId="2051382445" sldId="1110"/>
        </pc:sldMkLst>
        <pc:spChg chg="add mod">
          <ac:chgData name="伊健 杜" userId="e69aded81da48593" providerId="LiveId" clId="{CC7C7BC4-EEE8-4F79-8F24-10457C27808C}" dt="2022-10-18T13:47:10.385" v="3627"/>
          <ac:spMkLst>
            <pc:docMk/>
            <pc:sldMk cId="2051382445" sldId="1110"/>
            <ac:spMk id="2" creationId="{56B8F175-23B8-86A5-61ED-E30C79851778}"/>
          </ac:spMkLst>
        </pc:spChg>
        <pc:spChg chg="mod">
          <ac:chgData name="伊健 杜" userId="e69aded81da48593" providerId="LiveId" clId="{CC7C7BC4-EEE8-4F79-8F24-10457C27808C}" dt="2022-10-18T13:47:10.385" v="3627"/>
          <ac:spMkLst>
            <pc:docMk/>
            <pc:sldMk cId="2051382445" sldId="1110"/>
            <ac:spMk id="3" creationId="{E71D0211-5FA3-042D-C36A-FCA1DF54B9D2}"/>
          </ac:spMkLst>
        </pc:spChg>
        <pc:spChg chg="del">
          <ac:chgData name="伊健 杜" userId="e69aded81da48593" providerId="LiveId" clId="{CC7C7BC4-EEE8-4F79-8F24-10457C27808C}" dt="2022-10-18T04:24:53.098" v="268" actId="478"/>
          <ac:spMkLst>
            <pc:docMk/>
            <pc:sldMk cId="2051382445" sldId="1110"/>
            <ac:spMk id="4" creationId="{F2167970-068E-B254-7E13-90920664CBD5}"/>
          </ac:spMkLst>
        </pc:spChg>
        <pc:picChg chg="del">
          <ac:chgData name="伊健 杜" userId="e69aded81da48593" providerId="LiveId" clId="{CC7C7BC4-EEE8-4F79-8F24-10457C27808C}" dt="2022-10-18T04:24:52.298" v="267" actId="478"/>
          <ac:picMkLst>
            <pc:docMk/>
            <pc:sldMk cId="2051382445" sldId="1110"/>
            <ac:picMk id="3074" creationId="{33A7C626-BA4E-CE73-51AD-1756F1D059CB}"/>
          </ac:picMkLst>
        </pc:picChg>
        <pc:picChg chg="del">
          <ac:chgData name="伊健 杜" userId="e69aded81da48593" providerId="LiveId" clId="{CC7C7BC4-EEE8-4F79-8F24-10457C27808C}" dt="2022-10-18T04:24:51.473" v="265" actId="478"/>
          <ac:picMkLst>
            <pc:docMk/>
            <pc:sldMk cId="2051382445" sldId="1110"/>
            <ac:picMk id="3076" creationId="{387D097E-37AB-D341-2F89-E6484E30396A}"/>
          </ac:picMkLst>
        </pc:picChg>
        <pc:picChg chg="del">
          <ac:chgData name="伊健 杜" userId="e69aded81da48593" providerId="LiveId" clId="{CC7C7BC4-EEE8-4F79-8F24-10457C27808C}" dt="2022-10-18T04:24:51.911" v="266" actId="478"/>
          <ac:picMkLst>
            <pc:docMk/>
            <pc:sldMk cId="2051382445" sldId="1110"/>
            <ac:picMk id="3080" creationId="{9F17557C-FB30-BB46-989E-DE92CF4F1337}"/>
          </ac:picMkLst>
        </pc:picChg>
        <pc:picChg chg="add mod">
          <ac:chgData name="伊健 杜" userId="e69aded81da48593" providerId="LiveId" clId="{CC7C7BC4-EEE8-4F79-8F24-10457C27808C}" dt="2022-10-18T04:25:15.031" v="272" actId="1076"/>
          <ac:picMkLst>
            <pc:docMk/>
            <pc:sldMk cId="2051382445" sldId="1110"/>
            <ac:picMk id="4098" creationId="{BA6A9F97-B013-70FF-FB39-803C2611A251}"/>
          </ac:picMkLst>
        </pc:picChg>
      </pc:sldChg>
      <pc:sldChg chg="addSp delSp modSp add mod">
        <pc:chgData name="伊健 杜" userId="e69aded81da48593" providerId="LiveId" clId="{CC7C7BC4-EEE8-4F79-8F24-10457C27808C}" dt="2022-10-18T13:47:10.385" v="3627"/>
        <pc:sldMkLst>
          <pc:docMk/>
          <pc:sldMk cId="2698211774" sldId="1111"/>
        </pc:sldMkLst>
        <pc:spChg chg="mod">
          <ac:chgData name="伊健 杜" userId="e69aded81da48593" providerId="LiveId" clId="{CC7C7BC4-EEE8-4F79-8F24-10457C27808C}" dt="2022-10-18T04:37:09.289" v="472"/>
          <ac:spMkLst>
            <pc:docMk/>
            <pc:sldMk cId="2698211774" sldId="1111"/>
            <ac:spMk id="6" creationId="{F83A6AC8-56F1-EB9E-DD47-C1CFF9753BBA}"/>
          </ac:spMkLst>
        </pc:spChg>
        <pc:spChg chg="mod">
          <ac:chgData name="伊健 杜" userId="e69aded81da48593" providerId="LiveId" clId="{CC7C7BC4-EEE8-4F79-8F24-10457C27808C}" dt="2022-10-18T13:47:10.385" v="3627"/>
          <ac:spMkLst>
            <pc:docMk/>
            <pc:sldMk cId="2698211774" sldId="1111"/>
            <ac:spMk id="7" creationId="{8A134A8E-94C3-0EE7-C065-45DB3136BA45}"/>
          </ac:spMkLst>
        </pc:spChg>
        <pc:picChg chg="add mod">
          <ac:chgData name="伊健 杜" userId="e69aded81da48593" providerId="LiveId" clId="{CC7C7BC4-EEE8-4F79-8F24-10457C27808C}" dt="2022-10-18T04:42:28.677" v="555" actId="1076"/>
          <ac:picMkLst>
            <pc:docMk/>
            <pc:sldMk cId="2698211774" sldId="1111"/>
            <ac:picMk id="2" creationId="{7E21C7A9-917C-BC80-2305-EDA727C07305}"/>
          </ac:picMkLst>
        </pc:picChg>
        <pc:picChg chg="del">
          <ac:chgData name="伊健 杜" userId="e69aded81da48593" providerId="LiveId" clId="{CC7C7BC4-EEE8-4F79-8F24-10457C27808C}" dt="2022-10-18T04:41:31.985" v="551" actId="478"/>
          <ac:picMkLst>
            <pc:docMk/>
            <pc:sldMk cId="2698211774" sldId="1111"/>
            <ac:picMk id="5122" creationId="{CA04FE56-0CD3-999C-E562-FBA3A137DF7B}"/>
          </ac:picMkLst>
        </pc:picChg>
      </pc:sldChg>
      <pc:sldChg chg="add">
        <pc:chgData name="伊健 杜" userId="e69aded81da48593" providerId="LiveId" clId="{CC7C7BC4-EEE8-4F79-8F24-10457C27808C}" dt="2022-10-18T04:29:05.152" v="370"/>
        <pc:sldMkLst>
          <pc:docMk/>
          <pc:sldMk cId="936677294" sldId="1112"/>
        </pc:sldMkLst>
      </pc:sldChg>
      <pc:sldChg chg="addSp delSp modSp add mod">
        <pc:chgData name="伊健 杜" userId="e69aded81da48593" providerId="LiveId" clId="{CC7C7BC4-EEE8-4F79-8F24-10457C27808C}" dt="2022-10-18T13:47:10.385" v="3627"/>
        <pc:sldMkLst>
          <pc:docMk/>
          <pc:sldMk cId="3416279265" sldId="1113"/>
        </pc:sldMkLst>
        <pc:spChg chg="mod">
          <ac:chgData name="伊健 杜" userId="e69aded81da48593" providerId="LiveId" clId="{CC7C7BC4-EEE8-4F79-8F24-10457C27808C}" dt="2022-10-18T04:57:01.389" v="558" actId="20577"/>
          <ac:spMkLst>
            <pc:docMk/>
            <pc:sldMk cId="3416279265" sldId="1113"/>
            <ac:spMk id="6" creationId="{F83A6AC8-56F1-EB9E-DD47-C1CFF9753BBA}"/>
          </ac:spMkLst>
        </pc:spChg>
        <pc:spChg chg="mod">
          <ac:chgData name="伊健 杜" userId="e69aded81da48593" providerId="LiveId" clId="{CC7C7BC4-EEE8-4F79-8F24-10457C27808C}" dt="2022-10-18T13:47:10.385" v="3627"/>
          <ac:spMkLst>
            <pc:docMk/>
            <pc:sldMk cId="3416279265" sldId="1113"/>
            <ac:spMk id="7" creationId="{8A134A8E-94C3-0EE7-C065-45DB3136BA45}"/>
          </ac:spMkLst>
        </pc:spChg>
        <pc:picChg chg="del mod">
          <ac:chgData name="伊健 杜" userId="e69aded81da48593" providerId="LiveId" clId="{CC7C7BC4-EEE8-4F79-8F24-10457C27808C}" dt="2022-10-18T04:57:21.691" v="630" actId="478"/>
          <ac:picMkLst>
            <pc:docMk/>
            <pc:sldMk cId="3416279265" sldId="1113"/>
            <ac:picMk id="2" creationId="{7E21C7A9-917C-BC80-2305-EDA727C07305}"/>
          </ac:picMkLst>
        </pc:picChg>
        <pc:picChg chg="add mod">
          <ac:chgData name="伊健 杜" userId="e69aded81da48593" providerId="LiveId" clId="{CC7C7BC4-EEE8-4F79-8F24-10457C27808C}" dt="2022-10-18T04:58:54.203" v="633" actId="14100"/>
          <ac:picMkLst>
            <pc:docMk/>
            <pc:sldMk cId="3416279265" sldId="1113"/>
            <ac:picMk id="6146" creationId="{A64179C6-5A27-E439-5079-10F9BE932CD2}"/>
          </ac:picMkLst>
        </pc:picChg>
        <pc:picChg chg="add mod">
          <ac:chgData name="伊健 杜" userId="e69aded81da48593" providerId="LiveId" clId="{CC7C7BC4-EEE8-4F79-8F24-10457C27808C}" dt="2022-10-18T04:59:06.461" v="637" actId="14100"/>
          <ac:picMkLst>
            <pc:docMk/>
            <pc:sldMk cId="3416279265" sldId="1113"/>
            <ac:picMk id="6148" creationId="{09CA8A8B-8E98-D528-80CE-4B641FC7AF3C}"/>
          </ac:picMkLst>
        </pc:picChg>
      </pc:sldChg>
      <pc:sldChg chg="addSp delSp modSp add mod">
        <pc:chgData name="伊健 杜" userId="e69aded81da48593" providerId="LiveId" clId="{CC7C7BC4-EEE8-4F79-8F24-10457C27808C}" dt="2022-10-18T13:47:10.385" v="3627"/>
        <pc:sldMkLst>
          <pc:docMk/>
          <pc:sldMk cId="1105826302" sldId="1114"/>
        </pc:sldMkLst>
        <pc:spChg chg="mod">
          <ac:chgData name="伊健 杜" userId="e69aded81da48593" providerId="LiveId" clId="{CC7C7BC4-EEE8-4F79-8F24-10457C27808C}" dt="2022-10-18T13:47:10.385" v="3627"/>
          <ac:spMkLst>
            <pc:docMk/>
            <pc:sldMk cId="1105826302" sldId="1114"/>
            <ac:spMk id="7" creationId="{8A134A8E-94C3-0EE7-C065-45DB3136BA45}"/>
          </ac:spMkLst>
        </pc:spChg>
        <pc:picChg chg="del">
          <ac:chgData name="伊健 杜" userId="e69aded81da48593" providerId="LiveId" clId="{CC7C7BC4-EEE8-4F79-8F24-10457C27808C}" dt="2022-10-18T05:02:26.446" v="703" actId="478"/>
          <ac:picMkLst>
            <pc:docMk/>
            <pc:sldMk cId="1105826302" sldId="1114"/>
            <ac:picMk id="6146" creationId="{A64179C6-5A27-E439-5079-10F9BE932CD2}"/>
          </ac:picMkLst>
        </pc:picChg>
        <pc:picChg chg="del">
          <ac:chgData name="伊健 杜" userId="e69aded81da48593" providerId="LiveId" clId="{CC7C7BC4-EEE8-4F79-8F24-10457C27808C}" dt="2022-10-18T05:02:26.446" v="703" actId="478"/>
          <ac:picMkLst>
            <pc:docMk/>
            <pc:sldMk cId="1105826302" sldId="1114"/>
            <ac:picMk id="6148" creationId="{09CA8A8B-8E98-D528-80CE-4B641FC7AF3C}"/>
          </ac:picMkLst>
        </pc:picChg>
        <pc:picChg chg="add del mod">
          <ac:chgData name="伊健 杜" userId="e69aded81da48593" providerId="LiveId" clId="{CC7C7BC4-EEE8-4F79-8F24-10457C27808C}" dt="2022-10-18T05:10:02.542" v="716" actId="478"/>
          <ac:picMkLst>
            <pc:docMk/>
            <pc:sldMk cId="1105826302" sldId="1114"/>
            <ac:picMk id="7170" creationId="{FFE3B763-4B70-1AAA-9DCA-3CDF4056C92F}"/>
          </ac:picMkLst>
        </pc:picChg>
        <pc:picChg chg="add mod">
          <ac:chgData name="伊健 杜" userId="e69aded81da48593" providerId="LiveId" clId="{CC7C7BC4-EEE8-4F79-8F24-10457C27808C}" dt="2022-10-18T05:10:05.980" v="720" actId="1076"/>
          <ac:picMkLst>
            <pc:docMk/>
            <pc:sldMk cId="1105826302" sldId="1114"/>
            <ac:picMk id="7172" creationId="{E26D43D5-73E9-317E-1495-E2DB5A87C066}"/>
          </ac:picMkLst>
        </pc:picChg>
      </pc:sldChg>
      <pc:sldChg chg="modSp add mod">
        <pc:chgData name="伊健 杜" userId="e69aded81da48593" providerId="LiveId" clId="{CC7C7BC4-EEE8-4F79-8F24-10457C27808C}" dt="2022-10-18T13:47:10.385" v="3627"/>
        <pc:sldMkLst>
          <pc:docMk/>
          <pc:sldMk cId="3161924852" sldId="1115"/>
        </pc:sldMkLst>
        <pc:spChg chg="mod">
          <ac:chgData name="伊健 杜" userId="e69aded81da48593" providerId="LiveId" clId="{CC7C7BC4-EEE8-4F79-8F24-10457C27808C}" dt="2022-10-18T13:47:10.385" v="3627"/>
          <ac:spMkLst>
            <pc:docMk/>
            <pc:sldMk cId="3161924852" sldId="1115"/>
            <ac:spMk id="2" creationId="{28E4E05A-2CE6-A827-13DF-99EFA11BEC3F}"/>
          </ac:spMkLst>
        </pc:spChg>
      </pc:sldChg>
      <pc:sldChg chg="modSp add mod">
        <pc:chgData name="伊健 杜" userId="e69aded81da48593" providerId="LiveId" clId="{CC7C7BC4-EEE8-4F79-8F24-10457C27808C}" dt="2022-10-18T13:47:10.385" v="3627"/>
        <pc:sldMkLst>
          <pc:docMk/>
          <pc:sldMk cId="1524859685" sldId="1116"/>
        </pc:sldMkLst>
        <pc:spChg chg="mod">
          <ac:chgData name="伊健 杜" userId="e69aded81da48593" providerId="LiveId" clId="{CC7C7BC4-EEE8-4F79-8F24-10457C27808C}" dt="2022-10-18T13:47:10.385" v="3627"/>
          <ac:spMkLst>
            <pc:docMk/>
            <pc:sldMk cId="1524859685" sldId="1116"/>
            <ac:spMk id="2" creationId="{28E4E05A-2CE6-A827-13DF-99EFA11BEC3F}"/>
          </ac:spMkLst>
        </pc:spChg>
      </pc:sldChg>
      <pc:sldChg chg="addSp delSp modSp add mod">
        <pc:chgData name="伊健 杜" userId="e69aded81da48593" providerId="LiveId" clId="{CC7C7BC4-EEE8-4F79-8F24-10457C27808C}" dt="2022-10-18T13:47:10.385" v="3627"/>
        <pc:sldMkLst>
          <pc:docMk/>
          <pc:sldMk cId="3460721910" sldId="1117"/>
        </pc:sldMkLst>
        <pc:spChg chg="mod">
          <ac:chgData name="伊健 杜" userId="e69aded81da48593" providerId="LiveId" clId="{CC7C7BC4-EEE8-4F79-8F24-10457C27808C}" dt="2022-10-18T13:47:10.385" v="3627"/>
          <ac:spMkLst>
            <pc:docMk/>
            <pc:sldMk cId="3460721910" sldId="1117"/>
            <ac:spMk id="6" creationId="{F83A6AC8-56F1-EB9E-DD47-C1CFF9753BBA}"/>
          </ac:spMkLst>
        </pc:spChg>
        <pc:spChg chg="mod">
          <ac:chgData name="伊健 杜" userId="e69aded81da48593" providerId="LiveId" clId="{CC7C7BC4-EEE8-4F79-8F24-10457C27808C}" dt="2022-10-18T13:47:10.385" v="3627"/>
          <ac:spMkLst>
            <pc:docMk/>
            <pc:sldMk cId="3460721910" sldId="1117"/>
            <ac:spMk id="7" creationId="{8A134A8E-94C3-0EE7-C065-45DB3136BA45}"/>
          </ac:spMkLst>
        </pc:spChg>
        <pc:picChg chg="del">
          <ac:chgData name="伊健 杜" userId="e69aded81da48593" providerId="LiveId" clId="{CC7C7BC4-EEE8-4F79-8F24-10457C27808C}" dt="2022-10-18T05:19:08.198" v="1056" actId="478"/>
          <ac:picMkLst>
            <pc:docMk/>
            <pc:sldMk cId="3460721910" sldId="1117"/>
            <ac:picMk id="2" creationId="{7E21C7A9-917C-BC80-2305-EDA727C07305}"/>
          </ac:picMkLst>
        </pc:picChg>
        <pc:picChg chg="add mod">
          <ac:chgData name="伊健 杜" userId="e69aded81da48593" providerId="LiveId" clId="{CC7C7BC4-EEE8-4F79-8F24-10457C27808C}" dt="2022-10-18T05:20:44.750" v="1059" actId="1076"/>
          <ac:picMkLst>
            <pc:docMk/>
            <pc:sldMk cId="3460721910" sldId="1117"/>
            <ac:picMk id="8194" creationId="{D86E1E92-DE65-8696-0D5B-8C3D73116BD5}"/>
          </ac:picMkLst>
        </pc:picChg>
      </pc:sldChg>
      <pc:sldChg chg="addSp delSp modSp add mod">
        <pc:chgData name="伊健 杜" userId="e69aded81da48593" providerId="LiveId" clId="{CC7C7BC4-EEE8-4F79-8F24-10457C27808C}" dt="2022-10-18T13:47:10.385" v="3627"/>
        <pc:sldMkLst>
          <pc:docMk/>
          <pc:sldMk cId="2577874230" sldId="1118"/>
        </pc:sldMkLst>
        <pc:spChg chg="add del">
          <ac:chgData name="伊健 杜" userId="e69aded81da48593" providerId="LiveId" clId="{CC7C7BC4-EEE8-4F79-8F24-10457C27808C}" dt="2022-10-18T05:21:43.203" v="1067" actId="478"/>
          <ac:spMkLst>
            <pc:docMk/>
            <pc:sldMk cId="2577874230" sldId="1118"/>
            <ac:spMk id="2" creationId="{2C4FBF58-2B33-741A-3C76-621B89AAA487}"/>
          </ac:spMkLst>
        </pc:spChg>
        <pc:spChg chg="mod">
          <ac:chgData name="伊健 杜" userId="e69aded81da48593" providerId="LiveId" clId="{CC7C7BC4-EEE8-4F79-8F24-10457C27808C}" dt="2022-10-18T13:47:10.385" v="3627"/>
          <ac:spMkLst>
            <pc:docMk/>
            <pc:sldMk cId="2577874230" sldId="1118"/>
            <ac:spMk id="6" creationId="{F83A6AC8-56F1-EB9E-DD47-C1CFF9753BBA}"/>
          </ac:spMkLst>
        </pc:spChg>
        <pc:spChg chg="mod">
          <ac:chgData name="伊健 杜" userId="e69aded81da48593" providerId="LiveId" clId="{CC7C7BC4-EEE8-4F79-8F24-10457C27808C}" dt="2022-10-18T13:47:10.385" v="3627"/>
          <ac:spMkLst>
            <pc:docMk/>
            <pc:sldMk cId="2577874230" sldId="1118"/>
            <ac:spMk id="7" creationId="{8A134A8E-94C3-0EE7-C065-45DB3136BA45}"/>
          </ac:spMkLst>
        </pc:spChg>
        <pc:picChg chg="add mod">
          <ac:chgData name="伊健 杜" userId="e69aded81da48593" providerId="LiveId" clId="{CC7C7BC4-EEE8-4F79-8F24-10457C27808C}" dt="2022-10-18T05:21:55.728" v="1071" actId="1076"/>
          <ac:picMkLst>
            <pc:docMk/>
            <pc:sldMk cId="2577874230" sldId="1118"/>
            <ac:picMk id="4" creationId="{C2725D7D-1A16-4F87-2196-1D9CC707516C}"/>
          </ac:picMkLst>
        </pc:picChg>
        <pc:picChg chg="del">
          <ac:chgData name="伊健 杜" userId="e69aded81da48593" providerId="LiveId" clId="{CC7C7BC4-EEE8-4F79-8F24-10457C27808C}" dt="2022-10-18T05:21:41.183" v="1065" actId="478"/>
          <ac:picMkLst>
            <pc:docMk/>
            <pc:sldMk cId="2577874230" sldId="1118"/>
            <ac:picMk id="8194" creationId="{D86E1E92-DE65-8696-0D5B-8C3D73116BD5}"/>
          </ac:picMkLst>
        </pc:picChg>
      </pc:sldChg>
      <pc:sldChg chg="addSp delSp modSp add mod">
        <pc:chgData name="伊健 杜" userId="e69aded81da48593" providerId="LiveId" clId="{CC7C7BC4-EEE8-4F79-8F24-10457C27808C}" dt="2022-10-18T13:47:10.385" v="3627"/>
        <pc:sldMkLst>
          <pc:docMk/>
          <pc:sldMk cId="4138375103" sldId="1119"/>
        </pc:sldMkLst>
        <pc:spChg chg="mod">
          <ac:chgData name="伊健 杜" userId="e69aded81da48593" providerId="LiveId" clId="{CC7C7BC4-EEE8-4F79-8F24-10457C27808C}" dt="2022-10-18T13:47:10.385" v="3627"/>
          <ac:spMkLst>
            <pc:docMk/>
            <pc:sldMk cId="4138375103" sldId="1119"/>
            <ac:spMk id="6" creationId="{F83A6AC8-56F1-EB9E-DD47-C1CFF9753BBA}"/>
          </ac:spMkLst>
        </pc:spChg>
        <pc:spChg chg="mod">
          <ac:chgData name="伊健 杜" userId="e69aded81da48593" providerId="LiveId" clId="{CC7C7BC4-EEE8-4F79-8F24-10457C27808C}" dt="2022-10-18T13:47:10.385" v="3627"/>
          <ac:spMkLst>
            <pc:docMk/>
            <pc:sldMk cId="4138375103" sldId="1119"/>
            <ac:spMk id="7" creationId="{8A134A8E-94C3-0EE7-C065-45DB3136BA45}"/>
          </ac:spMkLst>
        </pc:spChg>
        <pc:picChg chg="del">
          <ac:chgData name="伊健 杜" userId="e69aded81da48593" providerId="LiveId" clId="{CC7C7BC4-EEE8-4F79-8F24-10457C27808C}" dt="2022-10-18T05:22:51.326" v="1143" actId="478"/>
          <ac:picMkLst>
            <pc:docMk/>
            <pc:sldMk cId="4138375103" sldId="1119"/>
            <ac:picMk id="4" creationId="{C2725D7D-1A16-4F87-2196-1D9CC707516C}"/>
          </ac:picMkLst>
        </pc:picChg>
        <pc:picChg chg="add mod">
          <ac:chgData name="伊健 杜" userId="e69aded81da48593" providerId="LiveId" clId="{CC7C7BC4-EEE8-4F79-8F24-10457C27808C}" dt="2022-10-18T05:22:57.271" v="1146" actId="1076"/>
          <ac:picMkLst>
            <pc:docMk/>
            <pc:sldMk cId="4138375103" sldId="1119"/>
            <ac:picMk id="10242" creationId="{EDB0637A-120C-58F4-C276-350C8370BA96}"/>
          </ac:picMkLst>
        </pc:picChg>
      </pc:sldChg>
      <pc:sldChg chg="delSp modSp new mod">
        <pc:chgData name="伊健 杜" userId="e69aded81da48593" providerId="LiveId" clId="{CC7C7BC4-EEE8-4F79-8F24-10457C27808C}" dt="2022-10-18T13:47:10.385" v="3627"/>
        <pc:sldMkLst>
          <pc:docMk/>
          <pc:sldMk cId="2973887748" sldId="1120"/>
        </pc:sldMkLst>
        <pc:spChg chg="mod">
          <ac:chgData name="伊健 杜" userId="e69aded81da48593" providerId="LiveId" clId="{CC7C7BC4-EEE8-4F79-8F24-10457C27808C}" dt="2022-10-18T13:47:10.385" v="3627"/>
          <ac:spMkLst>
            <pc:docMk/>
            <pc:sldMk cId="2973887748" sldId="1120"/>
            <ac:spMk id="2" creationId="{43A1F068-3985-0295-71CD-975E87AAC153}"/>
          </ac:spMkLst>
        </pc:spChg>
        <pc:spChg chg="del">
          <ac:chgData name="伊健 杜" userId="e69aded81da48593" providerId="LiveId" clId="{CC7C7BC4-EEE8-4F79-8F24-10457C27808C}" dt="2022-10-18T05:30:55.985" v="1342" actId="478"/>
          <ac:spMkLst>
            <pc:docMk/>
            <pc:sldMk cId="2973887748" sldId="1120"/>
            <ac:spMk id="3" creationId="{725BF7BD-706A-A972-ED91-2D00E386779F}"/>
          </ac:spMkLst>
        </pc:spChg>
      </pc:sldChg>
      <pc:sldChg chg="add del">
        <pc:chgData name="伊健 杜" userId="e69aded81da48593" providerId="LiveId" clId="{CC7C7BC4-EEE8-4F79-8F24-10457C27808C}" dt="2022-10-18T05:26:43.085" v="1206" actId="47"/>
        <pc:sldMkLst>
          <pc:docMk/>
          <pc:sldMk cId="2150888454" sldId="1121"/>
        </pc:sldMkLst>
      </pc:sldChg>
      <pc:sldChg chg="addSp delSp modSp add mod">
        <pc:chgData name="伊健 杜" userId="e69aded81da48593" providerId="LiveId" clId="{CC7C7BC4-EEE8-4F79-8F24-10457C27808C}" dt="2022-10-18T13:47:10.385" v="3627"/>
        <pc:sldMkLst>
          <pc:docMk/>
          <pc:sldMk cId="3495959917" sldId="1121"/>
        </pc:sldMkLst>
        <pc:spChg chg="mod">
          <ac:chgData name="伊健 杜" userId="e69aded81da48593" providerId="LiveId" clId="{CC7C7BC4-EEE8-4F79-8F24-10457C27808C}" dt="2022-10-18T13:47:10.385" v="3627"/>
          <ac:spMkLst>
            <pc:docMk/>
            <pc:sldMk cId="3495959917" sldId="1121"/>
            <ac:spMk id="6" creationId="{F83A6AC8-56F1-EB9E-DD47-C1CFF9753BBA}"/>
          </ac:spMkLst>
        </pc:spChg>
        <pc:spChg chg="mod">
          <ac:chgData name="伊健 杜" userId="e69aded81da48593" providerId="LiveId" clId="{CC7C7BC4-EEE8-4F79-8F24-10457C27808C}" dt="2022-10-18T13:47:10.385" v="3627"/>
          <ac:spMkLst>
            <pc:docMk/>
            <pc:sldMk cId="3495959917" sldId="1121"/>
            <ac:spMk id="7" creationId="{8A134A8E-94C3-0EE7-C065-45DB3136BA45}"/>
          </ac:spMkLst>
        </pc:spChg>
        <pc:picChg chg="del">
          <ac:chgData name="伊健 杜" userId="e69aded81da48593" providerId="LiveId" clId="{CC7C7BC4-EEE8-4F79-8F24-10457C27808C}" dt="2022-10-18T05:29:16.520" v="1329" actId="478"/>
          <ac:picMkLst>
            <pc:docMk/>
            <pc:sldMk cId="3495959917" sldId="1121"/>
            <ac:picMk id="10242" creationId="{EDB0637A-120C-58F4-C276-350C8370BA96}"/>
          </ac:picMkLst>
        </pc:picChg>
        <pc:picChg chg="add mod">
          <ac:chgData name="伊健 杜" userId="e69aded81da48593" providerId="LiveId" clId="{CC7C7BC4-EEE8-4F79-8F24-10457C27808C}" dt="2022-10-18T05:30:43.165" v="1334" actId="1076"/>
          <ac:picMkLst>
            <pc:docMk/>
            <pc:sldMk cId="3495959917" sldId="1121"/>
            <ac:picMk id="11266" creationId="{6E3630D2-8BAA-1361-CF69-BB7F8EED8A25}"/>
          </ac:picMkLst>
        </pc:picChg>
      </pc:sldChg>
      <pc:sldChg chg="addSp delSp modSp add mod">
        <pc:chgData name="伊健 杜" userId="e69aded81da48593" providerId="LiveId" clId="{CC7C7BC4-EEE8-4F79-8F24-10457C27808C}" dt="2022-10-18T13:47:10.385" v="3627"/>
        <pc:sldMkLst>
          <pc:docMk/>
          <pc:sldMk cId="3199731061" sldId="1122"/>
        </pc:sldMkLst>
        <pc:spChg chg="mod">
          <ac:chgData name="伊健 杜" userId="e69aded81da48593" providerId="LiveId" clId="{CC7C7BC4-EEE8-4F79-8F24-10457C27808C}" dt="2022-10-18T13:47:10.385" v="3627"/>
          <ac:spMkLst>
            <pc:docMk/>
            <pc:sldMk cId="3199731061" sldId="1122"/>
            <ac:spMk id="6" creationId="{F83A6AC8-56F1-EB9E-DD47-C1CFF9753BBA}"/>
          </ac:spMkLst>
        </pc:spChg>
        <pc:spChg chg="mod">
          <ac:chgData name="伊健 杜" userId="e69aded81da48593" providerId="LiveId" clId="{CC7C7BC4-EEE8-4F79-8F24-10457C27808C}" dt="2022-10-18T13:47:10.385" v="3627"/>
          <ac:spMkLst>
            <pc:docMk/>
            <pc:sldMk cId="3199731061" sldId="1122"/>
            <ac:spMk id="7" creationId="{8A134A8E-94C3-0EE7-C065-45DB3136BA45}"/>
          </ac:spMkLst>
        </pc:spChg>
        <pc:picChg chg="del mod">
          <ac:chgData name="伊健 杜" userId="e69aded81da48593" providerId="LiveId" clId="{CC7C7BC4-EEE8-4F79-8F24-10457C27808C}" dt="2022-10-18T05:31:24.510" v="1406" actId="478"/>
          <ac:picMkLst>
            <pc:docMk/>
            <pc:sldMk cId="3199731061" sldId="1122"/>
            <ac:picMk id="11266" creationId="{6E3630D2-8BAA-1361-CF69-BB7F8EED8A25}"/>
          </ac:picMkLst>
        </pc:picChg>
        <pc:picChg chg="add mod">
          <ac:chgData name="伊健 杜" userId="e69aded81da48593" providerId="LiveId" clId="{CC7C7BC4-EEE8-4F79-8F24-10457C27808C}" dt="2022-10-18T05:32:24.064" v="1483" actId="1076"/>
          <ac:picMkLst>
            <pc:docMk/>
            <pc:sldMk cId="3199731061" sldId="1122"/>
            <ac:picMk id="13314" creationId="{C3D23A43-677B-C772-97D8-97B75686D167}"/>
          </ac:picMkLst>
        </pc:picChg>
      </pc:sldChg>
      <pc:sldChg chg="modSp add mod">
        <pc:chgData name="伊健 杜" userId="e69aded81da48593" providerId="LiveId" clId="{CC7C7BC4-EEE8-4F79-8F24-10457C27808C}" dt="2022-10-18T13:47:10.385" v="3627"/>
        <pc:sldMkLst>
          <pc:docMk/>
          <pc:sldMk cId="3671302223" sldId="1123"/>
        </pc:sldMkLst>
        <pc:spChg chg="mod">
          <ac:chgData name="伊健 杜" userId="e69aded81da48593" providerId="LiveId" clId="{CC7C7BC4-EEE8-4F79-8F24-10457C27808C}" dt="2022-10-18T13:47:10.385" v="3627"/>
          <ac:spMkLst>
            <pc:docMk/>
            <pc:sldMk cId="3671302223" sldId="1123"/>
            <ac:spMk id="2" creationId="{43A1F068-3985-0295-71CD-975E87AAC153}"/>
          </ac:spMkLst>
        </pc:spChg>
      </pc:sldChg>
      <pc:sldChg chg="addSp delSp modSp add mod">
        <pc:chgData name="伊健 杜" userId="e69aded81da48593" providerId="LiveId" clId="{CC7C7BC4-EEE8-4F79-8F24-10457C27808C}" dt="2022-10-18T13:47:10.385" v="3627"/>
        <pc:sldMkLst>
          <pc:docMk/>
          <pc:sldMk cId="3824985032" sldId="1124"/>
        </pc:sldMkLst>
        <pc:spChg chg="mod">
          <ac:chgData name="伊健 杜" userId="e69aded81da48593" providerId="LiveId" clId="{CC7C7BC4-EEE8-4F79-8F24-10457C27808C}" dt="2022-10-18T05:35:22.664" v="1673"/>
          <ac:spMkLst>
            <pc:docMk/>
            <pc:sldMk cId="3824985032" sldId="1124"/>
            <ac:spMk id="6" creationId="{F83A6AC8-56F1-EB9E-DD47-C1CFF9753BBA}"/>
          </ac:spMkLst>
        </pc:spChg>
        <pc:spChg chg="mod">
          <ac:chgData name="伊健 杜" userId="e69aded81da48593" providerId="LiveId" clId="{CC7C7BC4-EEE8-4F79-8F24-10457C27808C}" dt="2022-10-18T13:47:10.385" v="3627"/>
          <ac:spMkLst>
            <pc:docMk/>
            <pc:sldMk cId="3824985032" sldId="1124"/>
            <ac:spMk id="7" creationId="{8A134A8E-94C3-0EE7-C065-45DB3136BA45}"/>
          </ac:spMkLst>
        </pc:spChg>
        <pc:picChg chg="del">
          <ac:chgData name="伊健 杜" userId="e69aded81da48593" providerId="LiveId" clId="{CC7C7BC4-EEE8-4F79-8F24-10457C27808C}" dt="2022-10-18T05:36:18.416" v="1750" actId="478"/>
          <ac:picMkLst>
            <pc:docMk/>
            <pc:sldMk cId="3824985032" sldId="1124"/>
            <ac:picMk id="8194" creationId="{D86E1E92-DE65-8696-0D5B-8C3D73116BD5}"/>
          </ac:picMkLst>
        </pc:picChg>
        <pc:picChg chg="add mod">
          <ac:chgData name="伊健 杜" userId="e69aded81da48593" providerId="LiveId" clId="{CC7C7BC4-EEE8-4F79-8F24-10457C27808C}" dt="2022-10-18T05:36:39.641" v="1752" actId="1076"/>
          <ac:picMkLst>
            <pc:docMk/>
            <pc:sldMk cId="3824985032" sldId="1124"/>
            <ac:picMk id="14338" creationId="{A0EA03A5-D911-2D6C-9310-A68F39F1016A}"/>
          </ac:picMkLst>
        </pc:picChg>
        <pc:picChg chg="add del">
          <ac:chgData name="伊健 杜" userId="e69aded81da48593" providerId="LiveId" clId="{CC7C7BC4-EEE8-4F79-8F24-10457C27808C}" dt="2022-10-18T05:36:58.833" v="1754"/>
          <ac:picMkLst>
            <pc:docMk/>
            <pc:sldMk cId="3824985032" sldId="1124"/>
            <ac:picMk id="14340" creationId="{C672F5C6-059B-A37E-9413-024F3D739E5C}"/>
          </ac:picMkLst>
        </pc:picChg>
      </pc:sldChg>
      <pc:sldChg chg="addSp delSp modSp add mod">
        <pc:chgData name="伊健 杜" userId="e69aded81da48593" providerId="LiveId" clId="{CC7C7BC4-EEE8-4F79-8F24-10457C27808C}" dt="2022-10-18T13:47:10.385" v="3627"/>
        <pc:sldMkLst>
          <pc:docMk/>
          <pc:sldMk cId="700929601" sldId="1125"/>
        </pc:sldMkLst>
        <pc:spChg chg="mod">
          <ac:chgData name="伊健 杜" userId="e69aded81da48593" providerId="LiveId" clId="{CC7C7BC4-EEE8-4F79-8F24-10457C27808C}" dt="2022-10-18T05:37:02.511" v="1757" actId="20577"/>
          <ac:spMkLst>
            <pc:docMk/>
            <pc:sldMk cId="700929601" sldId="1125"/>
            <ac:spMk id="6" creationId="{F83A6AC8-56F1-EB9E-DD47-C1CFF9753BBA}"/>
          </ac:spMkLst>
        </pc:spChg>
        <pc:spChg chg="mod">
          <ac:chgData name="伊健 杜" userId="e69aded81da48593" providerId="LiveId" clId="{CC7C7BC4-EEE8-4F79-8F24-10457C27808C}" dt="2022-10-18T13:47:10.385" v="3627"/>
          <ac:spMkLst>
            <pc:docMk/>
            <pc:sldMk cId="700929601" sldId="1125"/>
            <ac:spMk id="7" creationId="{8A134A8E-94C3-0EE7-C065-45DB3136BA45}"/>
          </ac:spMkLst>
        </pc:spChg>
        <pc:picChg chg="del">
          <ac:chgData name="伊健 杜" userId="e69aded81da48593" providerId="LiveId" clId="{CC7C7BC4-EEE8-4F79-8F24-10457C27808C}" dt="2022-10-18T05:37:23.795" v="1800" actId="478"/>
          <ac:picMkLst>
            <pc:docMk/>
            <pc:sldMk cId="700929601" sldId="1125"/>
            <ac:picMk id="14338" creationId="{A0EA03A5-D911-2D6C-9310-A68F39F1016A}"/>
          </ac:picMkLst>
        </pc:picChg>
        <pc:picChg chg="add mod">
          <ac:chgData name="伊健 杜" userId="e69aded81da48593" providerId="LiveId" clId="{CC7C7BC4-EEE8-4F79-8F24-10457C27808C}" dt="2022-10-18T05:37:27.995" v="1804" actId="1076"/>
          <ac:picMkLst>
            <pc:docMk/>
            <pc:sldMk cId="700929601" sldId="1125"/>
            <ac:picMk id="15362" creationId="{4DE61E9E-B953-0D0E-765B-62805E6628E8}"/>
          </ac:picMkLst>
        </pc:picChg>
      </pc:sldChg>
      <pc:sldChg chg="addSp delSp modSp add mod">
        <pc:chgData name="伊健 杜" userId="e69aded81da48593" providerId="LiveId" clId="{CC7C7BC4-EEE8-4F79-8F24-10457C27808C}" dt="2022-10-18T13:47:10.385" v="3627"/>
        <pc:sldMkLst>
          <pc:docMk/>
          <pc:sldMk cId="739487469" sldId="1126"/>
        </pc:sldMkLst>
        <pc:spChg chg="mod">
          <ac:chgData name="伊健 杜" userId="e69aded81da48593" providerId="LiveId" clId="{CC7C7BC4-EEE8-4F79-8F24-10457C27808C}" dt="2022-10-18T13:47:10.385" v="3627"/>
          <ac:spMkLst>
            <pc:docMk/>
            <pc:sldMk cId="739487469" sldId="1126"/>
            <ac:spMk id="7" creationId="{8A134A8E-94C3-0EE7-C065-45DB3136BA45}"/>
          </ac:spMkLst>
        </pc:spChg>
        <pc:picChg chg="del mod">
          <ac:chgData name="伊健 杜" userId="e69aded81da48593" providerId="LiveId" clId="{CC7C7BC4-EEE8-4F79-8F24-10457C27808C}" dt="2022-10-18T05:38:24.364" v="1866" actId="478"/>
          <ac:picMkLst>
            <pc:docMk/>
            <pc:sldMk cId="739487469" sldId="1126"/>
            <ac:picMk id="15362" creationId="{4DE61E9E-B953-0D0E-765B-62805E6628E8}"/>
          </ac:picMkLst>
        </pc:picChg>
        <pc:picChg chg="add del mod">
          <ac:chgData name="伊健 杜" userId="e69aded81da48593" providerId="LiveId" clId="{CC7C7BC4-EEE8-4F79-8F24-10457C27808C}" dt="2022-10-18T05:40:55.016" v="1869" actId="478"/>
          <ac:picMkLst>
            <pc:docMk/>
            <pc:sldMk cId="739487469" sldId="1126"/>
            <ac:picMk id="16386" creationId="{3FA2E5EE-2CC9-DF59-60E9-FB590E2A0750}"/>
          </ac:picMkLst>
        </pc:picChg>
        <pc:picChg chg="add mod">
          <ac:chgData name="伊健 杜" userId="e69aded81da48593" providerId="LiveId" clId="{CC7C7BC4-EEE8-4F79-8F24-10457C27808C}" dt="2022-10-18T05:41:41.673" v="1965" actId="1076"/>
          <ac:picMkLst>
            <pc:docMk/>
            <pc:sldMk cId="739487469" sldId="1126"/>
            <ac:picMk id="16388" creationId="{7A8CE0DB-8F43-DD53-2603-9FDE7F57C9F7}"/>
          </ac:picMkLst>
        </pc:picChg>
      </pc:sldChg>
      <pc:sldChg chg="addSp delSp modSp new mod">
        <pc:chgData name="伊健 杜" userId="e69aded81da48593" providerId="LiveId" clId="{CC7C7BC4-EEE8-4F79-8F24-10457C27808C}" dt="2022-10-19T15:16:27.134" v="4458"/>
        <pc:sldMkLst>
          <pc:docMk/>
          <pc:sldMk cId="833358025" sldId="1127"/>
        </pc:sldMkLst>
        <pc:spChg chg="del">
          <ac:chgData name="伊健 杜" userId="e69aded81da48593" providerId="LiveId" clId="{CC7C7BC4-EEE8-4F79-8F24-10457C27808C}" dt="2022-10-18T13:29:45.230" v="3026" actId="478"/>
          <ac:spMkLst>
            <pc:docMk/>
            <pc:sldMk cId="833358025" sldId="1127"/>
            <ac:spMk id="2" creationId="{DB0BB703-BCC8-5D14-9373-61F479A46221}"/>
          </ac:spMkLst>
        </pc:spChg>
        <pc:spChg chg="del">
          <ac:chgData name="伊健 杜" userId="e69aded81da48593" providerId="LiveId" clId="{CC7C7BC4-EEE8-4F79-8F24-10457C27808C}" dt="2022-10-18T13:29:45.230" v="3026" actId="478"/>
          <ac:spMkLst>
            <pc:docMk/>
            <pc:sldMk cId="833358025" sldId="1127"/>
            <ac:spMk id="3" creationId="{86DB13E1-732D-0E5D-DB00-6AD741218EFE}"/>
          </ac:spMkLst>
        </pc:spChg>
        <pc:spChg chg="add mod">
          <ac:chgData name="伊健 杜" userId="e69aded81da48593" providerId="LiveId" clId="{CC7C7BC4-EEE8-4F79-8F24-10457C27808C}" dt="2022-10-18T13:47:10.385" v="3627"/>
          <ac:spMkLst>
            <pc:docMk/>
            <pc:sldMk cId="833358025" sldId="1127"/>
            <ac:spMk id="4" creationId="{0EA6604D-BBCB-52CC-89DE-9C52BD52019F}"/>
          </ac:spMkLst>
        </pc:spChg>
        <pc:inkChg chg="add">
          <ac:chgData name="伊健 杜" userId="e69aded81da48593" providerId="LiveId" clId="{CC7C7BC4-EEE8-4F79-8F24-10457C27808C}" dt="2022-10-19T15:16:27.134" v="4458"/>
          <ac:inkMkLst>
            <pc:docMk/>
            <pc:sldMk cId="833358025" sldId="1127"/>
            <ac:inkMk id="2" creationId="{CC84F3B5-DD5C-0DBC-2ABD-6BA7EE35FA2C}"/>
          </ac:inkMkLst>
        </pc:inkChg>
      </pc:sldChg>
      <pc:sldChg chg="addSp delSp modSp add mod">
        <pc:chgData name="伊健 杜" userId="e69aded81da48593" providerId="LiveId" clId="{CC7C7BC4-EEE8-4F79-8F24-10457C27808C}" dt="2022-10-18T13:47:10.385" v="3627"/>
        <pc:sldMkLst>
          <pc:docMk/>
          <pc:sldMk cId="3531622277" sldId="1128"/>
        </pc:sldMkLst>
        <pc:spChg chg="mod">
          <ac:chgData name="伊健 杜" userId="e69aded81da48593" providerId="LiveId" clId="{CC7C7BC4-EEE8-4F79-8F24-10457C27808C}" dt="2022-10-18T13:47:10.385" v="3627"/>
          <ac:spMkLst>
            <pc:docMk/>
            <pc:sldMk cId="3531622277" sldId="1128"/>
            <ac:spMk id="7" creationId="{8A134A8E-94C3-0EE7-C065-45DB3136BA45}"/>
          </ac:spMkLst>
        </pc:spChg>
        <pc:picChg chg="del">
          <ac:chgData name="伊健 杜" userId="e69aded81da48593" providerId="LiveId" clId="{CC7C7BC4-EEE8-4F79-8F24-10457C27808C}" dt="2022-10-18T05:42:21.287" v="2069" actId="478"/>
          <ac:picMkLst>
            <pc:docMk/>
            <pc:sldMk cId="3531622277" sldId="1128"/>
            <ac:picMk id="15362" creationId="{4DE61E9E-B953-0D0E-765B-62805E6628E8}"/>
          </ac:picMkLst>
        </pc:picChg>
        <pc:picChg chg="add mod">
          <ac:chgData name="伊健 杜" userId="e69aded81da48593" providerId="LiveId" clId="{CC7C7BC4-EEE8-4F79-8F24-10457C27808C}" dt="2022-10-18T05:43:29.344" v="2073" actId="1076"/>
          <ac:picMkLst>
            <pc:docMk/>
            <pc:sldMk cId="3531622277" sldId="1128"/>
            <ac:picMk id="17410" creationId="{1C2E6AEE-D1AF-B465-0278-AA2FC88747C3}"/>
          </ac:picMkLst>
        </pc:picChg>
      </pc:sldChg>
      <pc:sldChg chg="modSp add mod">
        <pc:chgData name="伊健 杜" userId="e69aded81da48593" providerId="LiveId" clId="{CC7C7BC4-EEE8-4F79-8F24-10457C27808C}" dt="2022-10-18T13:47:10.385" v="3627"/>
        <pc:sldMkLst>
          <pc:docMk/>
          <pc:sldMk cId="3951542382" sldId="1129"/>
        </pc:sldMkLst>
        <pc:spChg chg="mod">
          <ac:chgData name="伊健 杜" userId="e69aded81da48593" providerId="LiveId" clId="{CC7C7BC4-EEE8-4F79-8F24-10457C27808C}" dt="2022-10-18T13:47:10.385" v="3627"/>
          <ac:spMkLst>
            <pc:docMk/>
            <pc:sldMk cId="3951542382" sldId="1129"/>
            <ac:spMk id="2" creationId="{43A1F068-3985-0295-71CD-975E87AAC153}"/>
          </ac:spMkLst>
        </pc:spChg>
      </pc:sldChg>
      <pc:sldChg chg="addSp delSp modSp add del mod ord">
        <pc:chgData name="伊健 杜" userId="e69aded81da48593" providerId="LiveId" clId="{CC7C7BC4-EEE8-4F79-8F24-10457C27808C}" dt="2022-10-18T13:47:10.385" v="3627"/>
        <pc:sldMkLst>
          <pc:docMk/>
          <pc:sldMk cId="3202789022" sldId="1130"/>
        </pc:sldMkLst>
        <pc:spChg chg="mod">
          <ac:chgData name="伊健 杜" userId="e69aded81da48593" providerId="LiveId" clId="{CC7C7BC4-EEE8-4F79-8F24-10457C27808C}" dt="2022-10-18T13:47:10.385" v="3627"/>
          <ac:spMkLst>
            <pc:docMk/>
            <pc:sldMk cId="3202789022" sldId="1130"/>
            <ac:spMk id="6" creationId="{F83A6AC8-56F1-EB9E-DD47-C1CFF9753BBA}"/>
          </ac:spMkLst>
        </pc:spChg>
        <pc:spChg chg="mod">
          <ac:chgData name="伊健 杜" userId="e69aded81da48593" providerId="LiveId" clId="{CC7C7BC4-EEE8-4F79-8F24-10457C27808C}" dt="2022-10-18T13:47:10.385" v="3627"/>
          <ac:spMkLst>
            <pc:docMk/>
            <pc:sldMk cId="3202789022" sldId="1130"/>
            <ac:spMk id="7" creationId="{8A134A8E-94C3-0EE7-C065-45DB3136BA45}"/>
          </ac:spMkLst>
        </pc:spChg>
        <pc:picChg chg="add mod">
          <ac:chgData name="伊健 杜" userId="e69aded81da48593" providerId="LiveId" clId="{CC7C7BC4-EEE8-4F79-8F24-10457C27808C}" dt="2022-10-18T11:25:52.926" v="2292" actId="1076"/>
          <ac:picMkLst>
            <pc:docMk/>
            <pc:sldMk cId="3202789022" sldId="1130"/>
            <ac:picMk id="1026" creationId="{BED37056-2174-4EE6-5FE7-D50F9857C930}"/>
          </ac:picMkLst>
        </pc:picChg>
        <pc:picChg chg="del mod">
          <ac:chgData name="伊健 杜" userId="e69aded81da48593" providerId="LiveId" clId="{CC7C7BC4-EEE8-4F79-8F24-10457C27808C}" dt="2022-10-18T11:25:18.309" v="2286" actId="478"/>
          <ac:picMkLst>
            <pc:docMk/>
            <pc:sldMk cId="3202789022" sldId="1130"/>
            <ac:picMk id="17410" creationId="{1C2E6AEE-D1AF-B465-0278-AA2FC88747C3}"/>
          </ac:picMkLst>
        </pc:picChg>
      </pc:sldChg>
      <pc:sldChg chg="addSp delSp modSp add mod">
        <pc:chgData name="伊健 杜" userId="e69aded81da48593" providerId="LiveId" clId="{CC7C7BC4-EEE8-4F79-8F24-10457C27808C}" dt="2022-10-18T13:47:10.385" v="3627"/>
        <pc:sldMkLst>
          <pc:docMk/>
          <pc:sldMk cId="1358453517" sldId="1131"/>
        </pc:sldMkLst>
        <pc:spChg chg="mod">
          <ac:chgData name="伊健 杜" userId="e69aded81da48593" providerId="LiveId" clId="{CC7C7BC4-EEE8-4F79-8F24-10457C27808C}" dt="2022-10-18T13:47:10.385" v="3627"/>
          <ac:spMkLst>
            <pc:docMk/>
            <pc:sldMk cId="1358453517" sldId="1131"/>
            <ac:spMk id="6" creationId="{F83A6AC8-56F1-EB9E-DD47-C1CFF9753BBA}"/>
          </ac:spMkLst>
        </pc:spChg>
        <pc:spChg chg="mod">
          <ac:chgData name="伊健 杜" userId="e69aded81da48593" providerId="LiveId" clId="{CC7C7BC4-EEE8-4F79-8F24-10457C27808C}" dt="2022-10-18T13:47:10.385" v="3627"/>
          <ac:spMkLst>
            <pc:docMk/>
            <pc:sldMk cId="1358453517" sldId="1131"/>
            <ac:spMk id="7" creationId="{8A134A8E-94C3-0EE7-C065-45DB3136BA45}"/>
          </ac:spMkLst>
        </pc:spChg>
        <pc:picChg chg="del">
          <ac:chgData name="伊健 杜" userId="e69aded81da48593" providerId="LiveId" clId="{CC7C7BC4-EEE8-4F79-8F24-10457C27808C}" dt="2022-10-18T11:36:34.087" v="2377" actId="478"/>
          <ac:picMkLst>
            <pc:docMk/>
            <pc:sldMk cId="1358453517" sldId="1131"/>
            <ac:picMk id="1026" creationId="{BED37056-2174-4EE6-5FE7-D50F9857C930}"/>
          </ac:picMkLst>
        </pc:picChg>
        <pc:picChg chg="add del mod">
          <ac:chgData name="伊健 杜" userId="e69aded81da48593" providerId="LiveId" clId="{CC7C7BC4-EEE8-4F79-8F24-10457C27808C}" dt="2022-10-18T11:50:13.974" v="2840" actId="478"/>
          <ac:picMkLst>
            <pc:docMk/>
            <pc:sldMk cId="1358453517" sldId="1131"/>
            <ac:picMk id="5122" creationId="{5792614B-9C67-DA80-DC8D-8EB41C3E61B8}"/>
          </ac:picMkLst>
        </pc:picChg>
        <pc:picChg chg="add mod">
          <ac:chgData name="伊健 杜" userId="e69aded81da48593" providerId="LiveId" clId="{CC7C7BC4-EEE8-4F79-8F24-10457C27808C}" dt="2022-10-18T11:54:06.699" v="2843" actId="1076"/>
          <ac:picMkLst>
            <pc:docMk/>
            <pc:sldMk cId="1358453517" sldId="1131"/>
            <ac:picMk id="5124" creationId="{1A860367-4B38-127D-3A76-3AEE6BE0FDDC}"/>
          </ac:picMkLst>
        </pc:picChg>
      </pc:sldChg>
      <pc:sldChg chg="addSp delSp modSp add mod">
        <pc:chgData name="伊健 杜" userId="e69aded81da48593" providerId="LiveId" clId="{CC7C7BC4-EEE8-4F79-8F24-10457C27808C}" dt="2022-10-18T13:47:10.385" v="3627"/>
        <pc:sldMkLst>
          <pc:docMk/>
          <pc:sldMk cId="1084242262" sldId="1132"/>
        </pc:sldMkLst>
        <pc:spChg chg="mod">
          <ac:chgData name="伊健 杜" userId="e69aded81da48593" providerId="LiveId" clId="{CC7C7BC4-EEE8-4F79-8F24-10457C27808C}" dt="2022-10-18T13:47:10.385" v="3627"/>
          <ac:spMkLst>
            <pc:docMk/>
            <pc:sldMk cId="1084242262" sldId="1132"/>
            <ac:spMk id="6" creationId="{F83A6AC8-56F1-EB9E-DD47-C1CFF9753BBA}"/>
          </ac:spMkLst>
        </pc:spChg>
        <pc:spChg chg="mod">
          <ac:chgData name="伊健 杜" userId="e69aded81da48593" providerId="LiveId" clId="{CC7C7BC4-EEE8-4F79-8F24-10457C27808C}" dt="2022-10-18T13:47:10.385" v="3627"/>
          <ac:spMkLst>
            <pc:docMk/>
            <pc:sldMk cId="1084242262" sldId="1132"/>
            <ac:spMk id="7" creationId="{8A134A8E-94C3-0EE7-C065-45DB3136BA45}"/>
          </ac:spMkLst>
        </pc:spChg>
        <pc:picChg chg="del">
          <ac:chgData name="伊健 杜" userId="e69aded81da48593" providerId="LiveId" clId="{CC7C7BC4-EEE8-4F79-8F24-10457C27808C}" dt="2022-10-18T11:38:51.791" v="2406" actId="478"/>
          <ac:picMkLst>
            <pc:docMk/>
            <pc:sldMk cId="1084242262" sldId="1132"/>
            <ac:picMk id="1026" creationId="{BED37056-2174-4EE6-5FE7-D50F9857C930}"/>
          </ac:picMkLst>
        </pc:picChg>
        <pc:picChg chg="add mod">
          <ac:chgData name="伊健 杜" userId="e69aded81da48593" providerId="LiveId" clId="{CC7C7BC4-EEE8-4F79-8F24-10457C27808C}" dt="2022-10-18T11:56:10.216" v="2846" actId="1076"/>
          <ac:picMkLst>
            <pc:docMk/>
            <pc:sldMk cId="1084242262" sldId="1132"/>
            <ac:picMk id="4098" creationId="{7DE63D62-34AF-4908-6125-C1F22E0E861D}"/>
          </ac:picMkLst>
        </pc:picChg>
      </pc:sldChg>
      <pc:sldChg chg="modSp add mod">
        <pc:chgData name="伊健 杜" userId="e69aded81da48593" providerId="LiveId" clId="{CC7C7BC4-EEE8-4F79-8F24-10457C27808C}" dt="2022-10-18T13:47:10.385" v="3627"/>
        <pc:sldMkLst>
          <pc:docMk/>
          <pc:sldMk cId="1117363478" sldId="1133"/>
        </pc:sldMkLst>
        <pc:spChg chg="mod">
          <ac:chgData name="伊健 杜" userId="e69aded81da48593" providerId="LiveId" clId="{CC7C7BC4-EEE8-4F79-8F24-10457C27808C}" dt="2022-10-18T13:47:10.385" v="3627"/>
          <ac:spMkLst>
            <pc:docMk/>
            <pc:sldMk cId="1117363478" sldId="1133"/>
            <ac:spMk id="2" creationId="{43A1F068-3985-0295-71CD-975E87AAC153}"/>
          </ac:spMkLst>
        </pc:spChg>
      </pc:sldChg>
      <pc:sldChg chg="modSp add mod">
        <pc:chgData name="伊健 杜" userId="e69aded81da48593" providerId="LiveId" clId="{CC7C7BC4-EEE8-4F79-8F24-10457C27808C}" dt="2022-10-18T13:47:10.385" v="3627"/>
        <pc:sldMkLst>
          <pc:docMk/>
          <pc:sldMk cId="1002926207" sldId="1134"/>
        </pc:sldMkLst>
        <pc:spChg chg="mod">
          <ac:chgData name="伊健 杜" userId="e69aded81da48593" providerId="LiveId" clId="{CC7C7BC4-EEE8-4F79-8F24-10457C27808C}" dt="2022-10-18T13:47:10.385" v="3627"/>
          <ac:spMkLst>
            <pc:docMk/>
            <pc:sldMk cId="1002926207" sldId="1134"/>
            <ac:spMk id="2" creationId="{43A1F068-3985-0295-71CD-975E87AAC153}"/>
          </ac:spMkLst>
        </pc:spChg>
      </pc:sldChg>
      <pc:sldChg chg="modSp add del mod">
        <pc:chgData name="伊健 杜" userId="e69aded81da48593" providerId="LiveId" clId="{CC7C7BC4-EEE8-4F79-8F24-10457C27808C}" dt="2022-10-18T11:56:46.669" v="2847" actId="47"/>
        <pc:sldMkLst>
          <pc:docMk/>
          <pc:sldMk cId="1376909438" sldId="1135"/>
        </pc:sldMkLst>
        <pc:spChg chg="mod">
          <ac:chgData name="伊健 杜" userId="e69aded81da48593" providerId="LiveId" clId="{CC7C7BC4-EEE8-4F79-8F24-10457C27808C}" dt="2022-10-18T11:42:40.053" v="2551" actId="20577"/>
          <ac:spMkLst>
            <pc:docMk/>
            <pc:sldMk cId="1376909438" sldId="1135"/>
            <ac:spMk id="6" creationId="{F83A6AC8-56F1-EB9E-DD47-C1CFF9753BBA}"/>
          </ac:spMkLst>
        </pc:spChg>
      </pc:sldChg>
      <pc:sldChg chg="addSp modSp add mod">
        <pc:chgData name="伊健 杜" userId="e69aded81da48593" providerId="LiveId" clId="{CC7C7BC4-EEE8-4F79-8F24-10457C27808C}" dt="2022-10-18T13:47:10.385" v="3627"/>
        <pc:sldMkLst>
          <pc:docMk/>
          <pc:sldMk cId="73485093" sldId="1136"/>
        </pc:sldMkLst>
        <pc:spChg chg="mod">
          <ac:chgData name="伊健 杜" userId="e69aded81da48593" providerId="LiveId" clId="{CC7C7BC4-EEE8-4F79-8F24-10457C27808C}" dt="2022-10-18T13:47:10.385" v="3627"/>
          <ac:spMkLst>
            <pc:docMk/>
            <pc:sldMk cId="73485093" sldId="1136"/>
            <ac:spMk id="6" creationId="{F83A6AC8-56F1-EB9E-DD47-C1CFF9753BBA}"/>
          </ac:spMkLst>
        </pc:spChg>
        <pc:spChg chg="mod">
          <ac:chgData name="伊健 杜" userId="e69aded81da48593" providerId="LiveId" clId="{CC7C7BC4-EEE8-4F79-8F24-10457C27808C}" dt="2022-10-18T13:47:10.385" v="3627"/>
          <ac:spMkLst>
            <pc:docMk/>
            <pc:sldMk cId="73485093" sldId="1136"/>
            <ac:spMk id="7" creationId="{8A134A8E-94C3-0EE7-C065-45DB3136BA45}"/>
          </ac:spMkLst>
        </pc:spChg>
        <pc:picChg chg="add mod">
          <ac:chgData name="伊健 杜" userId="e69aded81da48593" providerId="LiveId" clId="{CC7C7BC4-EEE8-4F79-8F24-10457C27808C}" dt="2022-10-18T11:57:13.359" v="2850" actId="14100"/>
          <ac:picMkLst>
            <pc:docMk/>
            <pc:sldMk cId="73485093" sldId="1136"/>
            <ac:picMk id="2050" creationId="{740DB4AC-5B42-E5C1-6601-AE2A688AAD23}"/>
          </ac:picMkLst>
        </pc:picChg>
      </pc:sldChg>
      <pc:sldChg chg="addSp delSp modSp add mod">
        <pc:chgData name="伊健 杜" userId="e69aded81da48593" providerId="LiveId" clId="{CC7C7BC4-EEE8-4F79-8F24-10457C27808C}" dt="2022-10-18T13:47:10.385" v="3627"/>
        <pc:sldMkLst>
          <pc:docMk/>
          <pc:sldMk cId="3940146665" sldId="1137"/>
        </pc:sldMkLst>
        <pc:spChg chg="mod">
          <ac:chgData name="伊健 杜" userId="e69aded81da48593" providerId="LiveId" clId="{CC7C7BC4-EEE8-4F79-8F24-10457C27808C}" dt="2022-10-18T13:47:10.385" v="3627"/>
          <ac:spMkLst>
            <pc:docMk/>
            <pc:sldMk cId="3940146665" sldId="1137"/>
            <ac:spMk id="6" creationId="{F83A6AC8-56F1-EB9E-DD47-C1CFF9753BBA}"/>
          </ac:spMkLst>
        </pc:spChg>
        <pc:spChg chg="mod">
          <ac:chgData name="伊健 杜" userId="e69aded81da48593" providerId="LiveId" clId="{CC7C7BC4-EEE8-4F79-8F24-10457C27808C}" dt="2022-10-18T13:47:10.385" v="3627"/>
          <ac:spMkLst>
            <pc:docMk/>
            <pc:sldMk cId="3940146665" sldId="1137"/>
            <ac:spMk id="7" creationId="{8A134A8E-94C3-0EE7-C065-45DB3136BA45}"/>
          </ac:spMkLst>
        </pc:spChg>
        <pc:picChg chg="add mod">
          <ac:chgData name="伊健 杜" userId="e69aded81da48593" providerId="LiveId" clId="{CC7C7BC4-EEE8-4F79-8F24-10457C27808C}" dt="2022-10-18T12:59:19.782" v="3022" actId="1076"/>
          <ac:picMkLst>
            <pc:docMk/>
            <pc:sldMk cId="3940146665" sldId="1137"/>
            <ac:picMk id="6146" creationId="{41F78B7A-78FE-3FF1-09A7-95ADD9E373AC}"/>
          </ac:picMkLst>
        </pc:picChg>
        <pc:picChg chg="del">
          <ac:chgData name="伊健 杜" userId="e69aded81da48593" providerId="LiveId" clId="{CC7C7BC4-EEE8-4F79-8F24-10457C27808C}" dt="2022-10-18T12:59:16.132" v="3019" actId="478"/>
          <ac:picMkLst>
            <pc:docMk/>
            <pc:sldMk cId="3940146665" sldId="1137"/>
            <ac:picMk id="14338" creationId="{A0EA03A5-D911-2D6C-9310-A68F39F1016A}"/>
          </ac:picMkLst>
        </pc:picChg>
      </pc:sldChg>
      <pc:sldChg chg="addSp delSp modSp add mod">
        <pc:chgData name="伊健 杜" userId="e69aded81da48593" providerId="LiveId" clId="{CC7C7BC4-EEE8-4F79-8F24-10457C27808C}" dt="2022-10-18T13:47:10.385" v="3627"/>
        <pc:sldMkLst>
          <pc:docMk/>
          <pc:sldMk cId="4260008325" sldId="1138"/>
        </pc:sldMkLst>
        <pc:spChg chg="add mod">
          <ac:chgData name="伊健 杜" userId="e69aded81da48593" providerId="LiveId" clId="{CC7C7BC4-EEE8-4F79-8F24-10457C27808C}" dt="2022-10-18T13:47:10.385" v="3627"/>
          <ac:spMkLst>
            <pc:docMk/>
            <pc:sldMk cId="4260008325" sldId="1138"/>
            <ac:spMk id="2" creationId="{6A3A71D0-B15D-6B88-B3C9-2DA12BD1304A}"/>
          </ac:spMkLst>
        </pc:spChg>
        <pc:spChg chg="mod">
          <ac:chgData name="伊健 杜" userId="e69aded81da48593" providerId="LiveId" clId="{CC7C7BC4-EEE8-4F79-8F24-10457C27808C}" dt="2022-10-18T13:47:10.385" v="3627"/>
          <ac:spMkLst>
            <pc:docMk/>
            <pc:sldMk cId="4260008325" sldId="1138"/>
            <ac:spMk id="6" creationId="{F83A6AC8-56F1-EB9E-DD47-C1CFF9753BBA}"/>
          </ac:spMkLst>
        </pc:spChg>
        <pc:spChg chg="mod">
          <ac:chgData name="伊健 杜" userId="e69aded81da48593" providerId="LiveId" clId="{CC7C7BC4-EEE8-4F79-8F24-10457C27808C}" dt="2022-10-18T13:47:10.385" v="3627"/>
          <ac:spMkLst>
            <pc:docMk/>
            <pc:sldMk cId="4260008325" sldId="1138"/>
            <ac:spMk id="7" creationId="{8A134A8E-94C3-0EE7-C065-45DB3136BA45}"/>
          </ac:spMkLst>
        </pc:spChg>
        <pc:picChg chg="add mod">
          <ac:chgData name="伊健 杜" userId="e69aded81da48593" providerId="LiveId" clId="{CC7C7BC4-EEE8-4F79-8F24-10457C27808C}" dt="2022-10-18T12:59:40.909" v="3024" actId="1076"/>
          <ac:picMkLst>
            <pc:docMk/>
            <pc:sldMk cId="4260008325" sldId="1138"/>
            <ac:picMk id="7170" creationId="{4D95AE6D-0BFA-1040-D2FE-58628CAB7022}"/>
          </ac:picMkLst>
        </pc:picChg>
        <pc:picChg chg="del">
          <ac:chgData name="伊健 杜" userId="e69aded81da48593" providerId="LiveId" clId="{CC7C7BC4-EEE8-4F79-8F24-10457C27808C}" dt="2022-10-18T12:41:48.153" v="3018" actId="478"/>
          <ac:picMkLst>
            <pc:docMk/>
            <pc:sldMk cId="4260008325" sldId="1138"/>
            <ac:picMk id="14338" creationId="{A0EA03A5-D911-2D6C-9310-A68F39F1016A}"/>
          </ac:picMkLst>
        </pc:picChg>
      </pc:sldChg>
      <pc:sldChg chg="modSp add mod">
        <pc:chgData name="伊健 杜" userId="e69aded81da48593" providerId="LiveId" clId="{CC7C7BC4-EEE8-4F79-8F24-10457C27808C}" dt="2022-10-18T13:47:10.385" v="3627"/>
        <pc:sldMkLst>
          <pc:docMk/>
          <pc:sldMk cId="2708693073" sldId="1139"/>
        </pc:sldMkLst>
        <pc:spChg chg="mod">
          <ac:chgData name="伊健 杜" userId="e69aded81da48593" providerId="LiveId" clId="{CC7C7BC4-EEE8-4F79-8F24-10457C27808C}" dt="2022-10-18T13:47:10.385" v="3627"/>
          <ac:spMkLst>
            <pc:docMk/>
            <pc:sldMk cId="2708693073" sldId="1139"/>
            <ac:spMk id="4" creationId="{0EA6604D-BBCB-52CC-89DE-9C52BD52019F}"/>
          </ac:spMkLst>
        </pc:spChg>
      </pc:sldChg>
      <pc:sldChg chg="addSp delSp modSp add mod ord">
        <pc:chgData name="伊健 杜" userId="e69aded81da48593" providerId="LiveId" clId="{CC7C7BC4-EEE8-4F79-8F24-10457C27808C}" dt="2022-10-18T13:47:10.385" v="3627"/>
        <pc:sldMkLst>
          <pc:docMk/>
          <pc:sldMk cId="323648693" sldId="1140"/>
        </pc:sldMkLst>
        <pc:spChg chg="add mod">
          <ac:chgData name="伊健 杜" userId="e69aded81da48593" providerId="LiveId" clId="{CC7C7BC4-EEE8-4F79-8F24-10457C27808C}" dt="2022-10-18T13:47:10.385" v="3627"/>
          <ac:spMkLst>
            <pc:docMk/>
            <pc:sldMk cId="323648693" sldId="1140"/>
            <ac:spMk id="2" creationId="{6D831F36-BE66-EFC9-9E71-D859FE244594}"/>
          </ac:spMkLst>
        </pc:spChg>
        <pc:spChg chg="del mod">
          <ac:chgData name="伊健 杜" userId="e69aded81da48593" providerId="LiveId" clId="{CC7C7BC4-EEE8-4F79-8F24-10457C27808C}" dt="2022-10-18T13:33:20.066" v="3214" actId="21"/>
          <ac:spMkLst>
            <pc:docMk/>
            <pc:sldMk cId="323648693" sldId="1140"/>
            <ac:spMk id="6" creationId="{F83A6AC8-56F1-EB9E-DD47-C1CFF9753BBA}"/>
          </ac:spMkLst>
        </pc:spChg>
        <pc:spChg chg="mod">
          <ac:chgData name="伊健 杜" userId="e69aded81da48593" providerId="LiveId" clId="{CC7C7BC4-EEE8-4F79-8F24-10457C27808C}" dt="2022-10-18T13:47:10.385" v="3627"/>
          <ac:spMkLst>
            <pc:docMk/>
            <pc:sldMk cId="323648693" sldId="1140"/>
            <ac:spMk id="7" creationId="{8A134A8E-94C3-0EE7-C065-45DB3136BA45}"/>
          </ac:spMkLst>
        </pc:spChg>
        <pc:picChg chg="add mod">
          <ac:chgData name="伊健 杜" userId="e69aded81da48593" providerId="LiveId" clId="{CC7C7BC4-EEE8-4F79-8F24-10457C27808C}" dt="2022-10-18T13:35:29.158" v="3297" actId="1076"/>
          <ac:picMkLst>
            <pc:docMk/>
            <pc:sldMk cId="323648693" sldId="1140"/>
            <ac:picMk id="1026" creationId="{29078817-7283-96AD-591C-A52B31A187BE}"/>
          </ac:picMkLst>
        </pc:picChg>
        <pc:picChg chg="del mod">
          <ac:chgData name="伊健 杜" userId="e69aded81da48593" providerId="LiveId" clId="{CC7C7BC4-EEE8-4F79-8F24-10457C27808C}" dt="2022-10-18T13:33:58.895" v="3287" actId="478"/>
          <ac:picMkLst>
            <pc:docMk/>
            <pc:sldMk cId="323648693" sldId="1140"/>
            <ac:picMk id="6146" creationId="{41F78B7A-78FE-3FF1-09A7-95ADD9E373AC}"/>
          </ac:picMkLst>
        </pc:picChg>
      </pc:sldChg>
      <pc:sldChg chg="addSp delSp modSp add mod">
        <pc:chgData name="伊健 杜" userId="e69aded81da48593" providerId="LiveId" clId="{CC7C7BC4-EEE8-4F79-8F24-10457C27808C}" dt="2022-10-18T13:47:10.385" v="3627"/>
        <pc:sldMkLst>
          <pc:docMk/>
          <pc:sldMk cId="3088897928" sldId="1141"/>
        </pc:sldMkLst>
        <pc:spChg chg="mod">
          <ac:chgData name="伊健 杜" userId="e69aded81da48593" providerId="LiveId" clId="{CC7C7BC4-EEE8-4F79-8F24-10457C27808C}" dt="2022-10-18T13:47:10.385" v="3627"/>
          <ac:spMkLst>
            <pc:docMk/>
            <pc:sldMk cId="3088897928" sldId="1141"/>
            <ac:spMk id="2" creationId="{6D831F36-BE66-EFC9-9E71-D859FE244594}"/>
          </ac:spMkLst>
        </pc:spChg>
        <pc:spChg chg="mod">
          <ac:chgData name="伊健 杜" userId="e69aded81da48593" providerId="LiveId" clId="{CC7C7BC4-EEE8-4F79-8F24-10457C27808C}" dt="2022-10-18T13:47:10.385" v="3627"/>
          <ac:spMkLst>
            <pc:docMk/>
            <pc:sldMk cId="3088897928" sldId="1141"/>
            <ac:spMk id="7" creationId="{8A134A8E-94C3-0EE7-C065-45DB3136BA45}"/>
          </ac:spMkLst>
        </pc:spChg>
        <pc:picChg chg="del">
          <ac:chgData name="伊健 杜" userId="e69aded81da48593" providerId="LiveId" clId="{CC7C7BC4-EEE8-4F79-8F24-10457C27808C}" dt="2022-10-18T13:35:38.834" v="3303" actId="478"/>
          <ac:picMkLst>
            <pc:docMk/>
            <pc:sldMk cId="3088897928" sldId="1141"/>
            <ac:picMk id="1026" creationId="{29078817-7283-96AD-591C-A52B31A187BE}"/>
          </ac:picMkLst>
        </pc:picChg>
        <pc:picChg chg="add mod">
          <ac:chgData name="伊健 杜" userId="e69aded81da48593" providerId="LiveId" clId="{CC7C7BC4-EEE8-4F79-8F24-10457C27808C}" dt="2022-10-18T13:36:04.839" v="3306" actId="1076"/>
          <ac:picMkLst>
            <pc:docMk/>
            <pc:sldMk cId="3088897928" sldId="1141"/>
            <ac:picMk id="2050" creationId="{6C84E18E-7CA1-2941-C8B4-013C3DF6474B}"/>
          </ac:picMkLst>
        </pc:picChg>
      </pc:sldChg>
      <pc:sldChg chg="addSp delSp modSp add mod">
        <pc:chgData name="伊健 杜" userId="e69aded81da48593" providerId="LiveId" clId="{CC7C7BC4-EEE8-4F79-8F24-10457C27808C}" dt="2022-10-18T13:47:10.385" v="3627"/>
        <pc:sldMkLst>
          <pc:docMk/>
          <pc:sldMk cId="1060657016" sldId="1142"/>
        </pc:sldMkLst>
        <pc:spChg chg="mod">
          <ac:chgData name="伊健 杜" userId="e69aded81da48593" providerId="LiveId" clId="{CC7C7BC4-EEE8-4F79-8F24-10457C27808C}" dt="2022-10-18T13:37:42.453" v="3407" actId="20577"/>
          <ac:spMkLst>
            <pc:docMk/>
            <pc:sldMk cId="1060657016" sldId="1142"/>
            <ac:spMk id="6" creationId="{F83A6AC8-56F1-EB9E-DD47-C1CFF9753BBA}"/>
          </ac:spMkLst>
        </pc:spChg>
        <pc:spChg chg="mod">
          <ac:chgData name="伊健 杜" userId="e69aded81da48593" providerId="LiveId" clId="{CC7C7BC4-EEE8-4F79-8F24-10457C27808C}" dt="2022-10-18T13:47:10.385" v="3627"/>
          <ac:spMkLst>
            <pc:docMk/>
            <pc:sldMk cId="1060657016" sldId="1142"/>
            <ac:spMk id="7" creationId="{8A134A8E-94C3-0EE7-C065-45DB3136BA45}"/>
          </ac:spMkLst>
        </pc:spChg>
        <pc:picChg chg="add mod">
          <ac:chgData name="伊健 杜" userId="e69aded81da48593" providerId="LiveId" clId="{CC7C7BC4-EEE8-4F79-8F24-10457C27808C}" dt="2022-10-18T13:42:18.045" v="3495" actId="1076"/>
          <ac:picMkLst>
            <pc:docMk/>
            <pc:sldMk cId="1060657016" sldId="1142"/>
            <ac:picMk id="3074" creationId="{E954E593-5BD2-A8A7-3EAE-3FA0BEF64C26}"/>
          </ac:picMkLst>
        </pc:picChg>
        <pc:picChg chg="del">
          <ac:chgData name="伊健 杜" userId="e69aded81da48593" providerId="LiveId" clId="{CC7C7BC4-EEE8-4F79-8F24-10457C27808C}" dt="2022-10-18T13:39:45.869" v="3408" actId="478"/>
          <ac:picMkLst>
            <pc:docMk/>
            <pc:sldMk cId="1060657016" sldId="1142"/>
            <ac:picMk id="6146" creationId="{41F78B7A-78FE-3FF1-09A7-95ADD9E373AC}"/>
          </ac:picMkLst>
        </pc:picChg>
      </pc:sldChg>
      <pc:sldChg chg="addSp delSp modSp add mod">
        <pc:chgData name="伊健 杜" userId="e69aded81da48593" providerId="LiveId" clId="{CC7C7BC4-EEE8-4F79-8F24-10457C27808C}" dt="2022-10-18T13:47:10.385" v="3627"/>
        <pc:sldMkLst>
          <pc:docMk/>
          <pc:sldMk cId="3919629028" sldId="1143"/>
        </pc:sldMkLst>
        <pc:spChg chg="mod">
          <ac:chgData name="伊健 杜" userId="e69aded81da48593" providerId="LiveId" clId="{CC7C7BC4-EEE8-4F79-8F24-10457C27808C}" dt="2022-10-18T13:42:22.357" v="3501" actId="20577"/>
          <ac:spMkLst>
            <pc:docMk/>
            <pc:sldMk cId="3919629028" sldId="1143"/>
            <ac:spMk id="6" creationId="{F83A6AC8-56F1-EB9E-DD47-C1CFF9753BBA}"/>
          </ac:spMkLst>
        </pc:spChg>
        <pc:spChg chg="mod">
          <ac:chgData name="伊健 杜" userId="e69aded81da48593" providerId="LiveId" clId="{CC7C7BC4-EEE8-4F79-8F24-10457C27808C}" dt="2022-10-18T13:47:10.385" v="3627"/>
          <ac:spMkLst>
            <pc:docMk/>
            <pc:sldMk cId="3919629028" sldId="1143"/>
            <ac:spMk id="7" creationId="{8A134A8E-94C3-0EE7-C065-45DB3136BA45}"/>
          </ac:spMkLst>
        </pc:spChg>
        <pc:picChg chg="del">
          <ac:chgData name="伊健 杜" userId="e69aded81da48593" providerId="LiveId" clId="{CC7C7BC4-EEE8-4F79-8F24-10457C27808C}" dt="2022-10-18T13:42:23.532" v="3502" actId="478"/>
          <ac:picMkLst>
            <pc:docMk/>
            <pc:sldMk cId="3919629028" sldId="1143"/>
            <ac:picMk id="3074" creationId="{E954E593-5BD2-A8A7-3EAE-3FA0BEF64C26}"/>
          </ac:picMkLst>
        </pc:picChg>
        <pc:picChg chg="add del">
          <ac:chgData name="伊健 杜" userId="e69aded81da48593" providerId="LiveId" clId="{CC7C7BC4-EEE8-4F79-8F24-10457C27808C}" dt="2022-10-18T13:44:34.012" v="3504" actId="478"/>
          <ac:picMkLst>
            <pc:docMk/>
            <pc:sldMk cId="3919629028" sldId="1143"/>
            <ac:picMk id="4098" creationId="{B11C3E3B-D173-591C-B9D6-F4C50D195F75}"/>
          </ac:picMkLst>
        </pc:picChg>
        <pc:picChg chg="add mod">
          <ac:chgData name="伊健 杜" userId="e69aded81da48593" providerId="LiveId" clId="{CC7C7BC4-EEE8-4F79-8F24-10457C27808C}" dt="2022-10-18T13:45:22.340" v="3508" actId="1076"/>
          <ac:picMkLst>
            <pc:docMk/>
            <pc:sldMk cId="3919629028" sldId="1143"/>
            <ac:picMk id="4100" creationId="{993C5DB4-4154-D125-2F7F-0CA2E11D2B33}"/>
          </ac:picMkLst>
        </pc:picChg>
      </pc:sldChg>
      <pc:sldChg chg="addSp delSp modSp new mod">
        <pc:chgData name="伊健 杜" userId="e69aded81da48593" providerId="LiveId" clId="{CC7C7BC4-EEE8-4F79-8F24-10457C27808C}" dt="2022-10-18T13:47:10.385" v="3627"/>
        <pc:sldMkLst>
          <pc:docMk/>
          <pc:sldMk cId="3833598306" sldId="1144"/>
        </pc:sldMkLst>
        <pc:spChg chg="del">
          <ac:chgData name="伊健 杜" userId="e69aded81da48593" providerId="LiveId" clId="{CC7C7BC4-EEE8-4F79-8F24-10457C27808C}" dt="2022-10-18T13:46:31.879" v="3582" actId="478"/>
          <ac:spMkLst>
            <pc:docMk/>
            <pc:sldMk cId="3833598306" sldId="1144"/>
            <ac:spMk id="2" creationId="{2F4B10AB-C12C-6F14-1B54-58681F5B9495}"/>
          </ac:spMkLst>
        </pc:spChg>
        <pc:spChg chg="del">
          <ac:chgData name="伊健 杜" userId="e69aded81da48593" providerId="LiveId" clId="{CC7C7BC4-EEE8-4F79-8F24-10457C27808C}" dt="2022-10-18T13:46:31.879" v="3582" actId="478"/>
          <ac:spMkLst>
            <pc:docMk/>
            <pc:sldMk cId="3833598306" sldId="1144"/>
            <ac:spMk id="3" creationId="{B222EB20-049A-DAC7-DFAC-39B8289D6F6A}"/>
          </ac:spMkLst>
        </pc:spChg>
        <pc:spChg chg="add mod">
          <ac:chgData name="伊健 杜" userId="e69aded81da48593" providerId="LiveId" clId="{CC7C7BC4-EEE8-4F79-8F24-10457C27808C}" dt="2022-10-18T13:47:10.385" v="3627"/>
          <ac:spMkLst>
            <pc:docMk/>
            <pc:sldMk cId="3833598306" sldId="1144"/>
            <ac:spMk id="4" creationId="{E5DB2D2C-A2D0-AB0D-1F7F-F79528641BC3}"/>
          </ac:spMkLst>
        </pc:spChg>
        <pc:picChg chg="add mod">
          <ac:chgData name="伊健 杜" userId="e69aded81da48593" providerId="LiveId" clId="{CC7C7BC4-EEE8-4F79-8F24-10457C27808C}" dt="2022-10-18T13:47:03.324" v="3626" actId="1076"/>
          <ac:picMkLst>
            <pc:docMk/>
            <pc:sldMk cId="3833598306" sldId="1144"/>
            <ac:picMk id="5122" creationId="{9403D9C8-917A-18DF-A38C-ED76A74E36B2}"/>
          </ac:picMkLst>
        </pc:picChg>
      </pc:sldChg>
      <pc:sldChg chg="add del">
        <pc:chgData name="伊健 杜" userId="e69aded81da48593" providerId="LiveId" clId="{CC7C7BC4-EEE8-4F79-8F24-10457C27808C}" dt="2022-10-19T13:17:08.694" v="4428" actId="47"/>
        <pc:sldMkLst>
          <pc:docMk/>
          <pc:sldMk cId="1842562206" sldId="1145"/>
        </pc:sldMkLst>
      </pc:sldChg>
      <pc:sldChg chg="addSp delSp modSp add mod">
        <pc:chgData name="伊健 杜" userId="e69aded81da48593" providerId="LiveId" clId="{CC7C7BC4-EEE8-4F79-8F24-10457C27808C}" dt="2022-10-19T11:37:33.321" v="4183" actId="14100"/>
        <pc:sldMkLst>
          <pc:docMk/>
          <pc:sldMk cId="1231039696" sldId="1146"/>
        </pc:sldMkLst>
        <pc:spChg chg="mod">
          <ac:chgData name="伊健 杜" userId="e69aded81da48593" providerId="LiveId" clId="{CC7C7BC4-EEE8-4F79-8F24-10457C27808C}" dt="2022-10-19T08:54:57.561" v="3661" actId="1076"/>
          <ac:spMkLst>
            <pc:docMk/>
            <pc:sldMk cId="1231039696" sldId="1146"/>
            <ac:spMk id="2" creationId="{1302A11A-625D-774F-23B3-739301B530C3}"/>
          </ac:spMkLst>
        </pc:spChg>
        <pc:spChg chg="mod">
          <ac:chgData name="伊健 杜" userId="e69aded81da48593" providerId="LiveId" clId="{CC7C7BC4-EEE8-4F79-8F24-10457C27808C}" dt="2022-10-19T08:54:57.561" v="3661" actId="1076"/>
          <ac:spMkLst>
            <pc:docMk/>
            <pc:sldMk cId="1231039696" sldId="1146"/>
            <ac:spMk id="3" creationId="{A215FC4A-E6E8-CC97-2096-674B523A922B}"/>
          </ac:spMkLst>
        </pc:spChg>
        <pc:spChg chg="del">
          <ac:chgData name="伊健 杜" userId="e69aded81da48593" providerId="LiveId" clId="{CC7C7BC4-EEE8-4F79-8F24-10457C27808C}" dt="2022-10-19T08:54:01.448" v="3630" actId="478"/>
          <ac:spMkLst>
            <pc:docMk/>
            <pc:sldMk cId="1231039696" sldId="1146"/>
            <ac:spMk id="4" creationId="{B44205E2-554E-1E3A-A21C-FA415888C407}"/>
          </ac:spMkLst>
        </pc:spChg>
        <pc:spChg chg="del">
          <ac:chgData name="伊健 杜" userId="e69aded81da48593" providerId="LiveId" clId="{CC7C7BC4-EEE8-4F79-8F24-10457C27808C}" dt="2022-10-19T08:54:01.448" v="3630" actId="478"/>
          <ac:spMkLst>
            <pc:docMk/>
            <pc:sldMk cId="1231039696" sldId="1146"/>
            <ac:spMk id="5" creationId="{E51FA745-CB08-7A23-A702-435D99E57E65}"/>
          </ac:spMkLst>
        </pc:spChg>
        <pc:spChg chg="mod">
          <ac:chgData name="伊健 杜" userId="e69aded81da48593" providerId="LiveId" clId="{CC7C7BC4-EEE8-4F79-8F24-10457C27808C}" dt="2022-10-19T11:28:22.588" v="3786"/>
          <ac:spMkLst>
            <pc:docMk/>
            <pc:sldMk cId="1231039696" sldId="1146"/>
            <ac:spMk id="6" creationId="{F664CF38-32CE-F1ED-1F82-42C5B7FE6DC9}"/>
          </ac:spMkLst>
        </pc:spChg>
        <pc:spChg chg="del">
          <ac:chgData name="伊健 杜" userId="e69aded81da48593" providerId="LiveId" clId="{CC7C7BC4-EEE8-4F79-8F24-10457C27808C}" dt="2022-10-19T08:54:01.448" v="3630" actId="478"/>
          <ac:spMkLst>
            <pc:docMk/>
            <pc:sldMk cId="1231039696" sldId="1146"/>
            <ac:spMk id="7" creationId="{347B831C-B5E9-B92E-7B0C-CD12DC60AD1E}"/>
          </ac:spMkLst>
        </pc:spChg>
        <pc:picChg chg="add mod">
          <ac:chgData name="伊健 杜" userId="e69aded81da48593" providerId="LiveId" clId="{CC7C7BC4-EEE8-4F79-8F24-10457C27808C}" dt="2022-10-19T11:37:33.321" v="4183" actId="14100"/>
          <ac:picMkLst>
            <pc:docMk/>
            <pc:sldMk cId="1231039696" sldId="1146"/>
            <ac:picMk id="1026" creationId="{38FCABA8-EA18-9F36-5A3C-0128D73DF1C2}"/>
          </ac:picMkLst>
        </pc:picChg>
        <pc:picChg chg="del">
          <ac:chgData name="伊健 杜" userId="e69aded81da48593" providerId="LiveId" clId="{CC7C7BC4-EEE8-4F79-8F24-10457C27808C}" dt="2022-10-19T08:56:46.398" v="3770" actId="478"/>
          <ac:picMkLst>
            <pc:docMk/>
            <pc:sldMk cId="1231039696" sldId="1146"/>
            <ac:picMk id="14338" creationId="{B64AAAE8-B68A-3F94-6B9D-D654DBFCB1F6}"/>
          </ac:picMkLst>
        </pc:picChg>
      </pc:sldChg>
      <pc:sldChg chg="addSp delSp modSp add mod">
        <pc:chgData name="伊健 杜" userId="e69aded81da48593" providerId="LiveId" clId="{CC7C7BC4-EEE8-4F79-8F24-10457C27808C}" dt="2022-10-19T15:16:40.410" v="4466"/>
        <pc:sldMkLst>
          <pc:docMk/>
          <pc:sldMk cId="795021822" sldId="1147"/>
        </pc:sldMkLst>
        <pc:spChg chg="mod">
          <ac:chgData name="伊健 杜" userId="e69aded81da48593" providerId="LiveId" clId="{CC7C7BC4-EEE8-4F79-8F24-10457C27808C}" dt="2022-10-19T15:16:40.410" v="4466"/>
          <ac:spMkLst>
            <pc:docMk/>
            <pc:sldMk cId="795021822" sldId="1147"/>
            <ac:spMk id="6" creationId="{F664CF38-32CE-F1ED-1F82-42C5B7FE6DC9}"/>
          </ac:spMkLst>
        </pc:spChg>
        <pc:picChg chg="add mod">
          <ac:chgData name="伊健 杜" userId="e69aded81da48593" providerId="LiveId" clId="{CC7C7BC4-EEE8-4F79-8F24-10457C27808C}" dt="2022-10-19T11:38:43.186" v="4186" actId="1076"/>
          <ac:picMkLst>
            <pc:docMk/>
            <pc:sldMk cId="795021822" sldId="1147"/>
            <ac:picMk id="2050" creationId="{D76E02EA-3D87-33B0-2462-BF8F8FCA0F8B}"/>
          </ac:picMkLst>
        </pc:picChg>
        <pc:picChg chg="del">
          <ac:chgData name="伊健 杜" userId="e69aded81da48593" providerId="LiveId" clId="{CC7C7BC4-EEE8-4F79-8F24-10457C27808C}" dt="2022-10-19T11:28:30.759" v="3787" actId="478"/>
          <ac:picMkLst>
            <pc:docMk/>
            <pc:sldMk cId="795021822" sldId="1147"/>
            <ac:picMk id="14338" creationId="{B64AAAE8-B68A-3F94-6B9D-D654DBFCB1F6}"/>
          </ac:picMkLst>
        </pc:picChg>
      </pc:sldChg>
      <pc:sldChg chg="addSp delSp modSp add mod">
        <pc:chgData name="伊健 杜" userId="e69aded81da48593" providerId="LiveId" clId="{CC7C7BC4-EEE8-4F79-8F24-10457C27808C}" dt="2022-10-19T15:16:31.278" v="4459"/>
        <pc:sldMkLst>
          <pc:docMk/>
          <pc:sldMk cId="1526025908" sldId="1148"/>
        </pc:sldMkLst>
        <pc:spChg chg="mod">
          <ac:chgData name="伊健 杜" userId="e69aded81da48593" providerId="LiveId" clId="{CC7C7BC4-EEE8-4F79-8F24-10457C27808C}" dt="2022-10-19T15:16:31.278" v="4459"/>
          <ac:spMkLst>
            <pc:docMk/>
            <pc:sldMk cId="1526025908" sldId="1148"/>
            <ac:spMk id="6" creationId="{F664CF38-32CE-F1ED-1F82-42C5B7FE6DC9}"/>
          </ac:spMkLst>
        </pc:spChg>
        <pc:picChg chg="add del">
          <ac:chgData name="伊健 杜" userId="e69aded81da48593" providerId="LiveId" clId="{CC7C7BC4-EEE8-4F79-8F24-10457C27808C}" dt="2022-10-19T13:06:01.653" v="4188" actId="478"/>
          <ac:picMkLst>
            <pc:docMk/>
            <pc:sldMk cId="1526025908" sldId="1148"/>
            <ac:picMk id="1026" creationId="{7AAED3E7-07DF-C453-E3FD-79C26CFF6660}"/>
          </ac:picMkLst>
        </pc:picChg>
        <pc:picChg chg="add mod">
          <ac:chgData name="伊健 杜" userId="e69aded81da48593" providerId="LiveId" clId="{CC7C7BC4-EEE8-4F79-8F24-10457C27808C}" dt="2022-10-19T13:06:20.519" v="4192" actId="1076"/>
          <ac:picMkLst>
            <pc:docMk/>
            <pc:sldMk cId="1526025908" sldId="1148"/>
            <ac:picMk id="1028" creationId="{AE7B194E-BFB7-632D-0FB3-5E5E82AFAFBE}"/>
          </ac:picMkLst>
        </pc:picChg>
      </pc:sldChg>
      <pc:sldChg chg="add del">
        <pc:chgData name="伊健 杜" userId="e69aded81da48593" providerId="LiveId" clId="{CC7C7BC4-EEE8-4F79-8F24-10457C27808C}" dt="2022-10-19T09:01:54.877" v="3775" actId="47"/>
        <pc:sldMkLst>
          <pc:docMk/>
          <pc:sldMk cId="2413366471" sldId="1148"/>
        </pc:sldMkLst>
      </pc:sldChg>
      <pc:sldChg chg="add del">
        <pc:chgData name="伊健 杜" userId="e69aded81da48593" providerId="LiveId" clId="{CC7C7BC4-EEE8-4F79-8F24-10457C27808C}" dt="2022-10-19T08:59:39.293" v="3773" actId="47"/>
        <pc:sldMkLst>
          <pc:docMk/>
          <pc:sldMk cId="3403415953" sldId="1148"/>
        </pc:sldMkLst>
      </pc:sldChg>
      <pc:sldChg chg="addSp delSp modSp new mod">
        <pc:chgData name="伊健 杜" userId="e69aded81da48593" providerId="LiveId" clId="{CC7C7BC4-EEE8-4F79-8F24-10457C27808C}" dt="2022-10-19T15:16:31.278" v="4459"/>
        <pc:sldMkLst>
          <pc:docMk/>
          <pc:sldMk cId="541376964" sldId="1149"/>
        </pc:sldMkLst>
        <pc:spChg chg="mod">
          <ac:chgData name="伊健 杜" userId="e69aded81da48593" providerId="LiveId" clId="{CC7C7BC4-EEE8-4F79-8F24-10457C27808C}" dt="2022-10-19T15:16:31.278" v="4459"/>
          <ac:spMkLst>
            <pc:docMk/>
            <pc:sldMk cId="541376964" sldId="1149"/>
            <ac:spMk id="2" creationId="{B79D31FD-D97E-519D-F285-90C3DB888AFA}"/>
          </ac:spMkLst>
        </pc:spChg>
        <pc:spChg chg="del">
          <ac:chgData name="伊健 杜" userId="e69aded81da48593" providerId="LiveId" clId="{CC7C7BC4-EEE8-4F79-8F24-10457C27808C}" dt="2022-10-19T13:09:00.409" v="4200" actId="478"/>
          <ac:spMkLst>
            <pc:docMk/>
            <pc:sldMk cId="541376964" sldId="1149"/>
            <ac:spMk id="3" creationId="{7D7F0614-124F-CB79-4A27-7E00449ECACC}"/>
          </ac:spMkLst>
        </pc:spChg>
        <pc:spChg chg="add mod">
          <ac:chgData name="伊健 杜" userId="e69aded81da48593" providerId="LiveId" clId="{CC7C7BC4-EEE8-4F79-8F24-10457C27808C}" dt="2022-10-19T13:10:25.877" v="4265" actId="13822"/>
          <ac:spMkLst>
            <pc:docMk/>
            <pc:sldMk cId="541376964" sldId="1149"/>
            <ac:spMk id="4" creationId="{0ACA53FF-2BE4-ED0B-D068-3B4F0BC437E0}"/>
          </ac:spMkLst>
        </pc:spChg>
        <pc:picChg chg="add mod">
          <ac:chgData name="伊健 杜" userId="e69aded81da48593" providerId="LiveId" clId="{CC7C7BC4-EEE8-4F79-8F24-10457C27808C}" dt="2022-10-19T13:09:33.351" v="4254" actId="14100"/>
          <ac:picMkLst>
            <pc:docMk/>
            <pc:sldMk cId="541376964" sldId="1149"/>
            <ac:picMk id="3074" creationId="{7E2C954C-B1D6-D4DB-69D4-CD7EC740A6D9}"/>
          </ac:picMkLst>
        </pc:picChg>
        <pc:picChg chg="add mod">
          <ac:chgData name="伊健 杜" userId="e69aded81da48593" providerId="LiveId" clId="{CC7C7BC4-EEE8-4F79-8F24-10457C27808C}" dt="2022-10-19T13:10:16.588" v="4262" actId="1076"/>
          <ac:picMkLst>
            <pc:docMk/>
            <pc:sldMk cId="541376964" sldId="1149"/>
            <ac:picMk id="3076" creationId="{5724278F-7DD6-94F6-ED01-67B7B124F3D1}"/>
          </ac:picMkLst>
        </pc:picChg>
      </pc:sldChg>
      <pc:sldChg chg="addSp delSp modSp add mod">
        <pc:chgData name="伊健 杜" userId="e69aded81da48593" providerId="LiveId" clId="{CC7C7BC4-EEE8-4F79-8F24-10457C27808C}" dt="2022-10-19T15:16:31.278" v="4459"/>
        <pc:sldMkLst>
          <pc:docMk/>
          <pc:sldMk cId="259775305" sldId="1150"/>
        </pc:sldMkLst>
        <pc:spChg chg="add mod">
          <ac:chgData name="伊健 杜" userId="e69aded81da48593" providerId="LiveId" clId="{CC7C7BC4-EEE8-4F79-8F24-10457C27808C}" dt="2022-10-19T15:16:31.278" v="4459"/>
          <ac:spMkLst>
            <pc:docMk/>
            <pc:sldMk cId="259775305" sldId="1150"/>
            <ac:spMk id="4" creationId="{A2FEDB1A-45DA-247F-B35A-FED152213F4E}"/>
          </ac:spMkLst>
        </pc:spChg>
        <pc:spChg chg="add mod">
          <ac:chgData name="伊健 杜" userId="e69aded81da48593" providerId="LiveId" clId="{CC7C7BC4-EEE8-4F79-8F24-10457C27808C}" dt="2022-10-19T15:16:31.278" v="4459"/>
          <ac:spMkLst>
            <pc:docMk/>
            <pc:sldMk cId="259775305" sldId="1150"/>
            <ac:spMk id="5" creationId="{C92BB751-A588-2571-6FB6-B46206E13F0E}"/>
          </ac:spMkLst>
        </pc:spChg>
        <pc:spChg chg="del mod">
          <ac:chgData name="伊健 杜" userId="e69aded81da48593" providerId="LiveId" clId="{CC7C7BC4-EEE8-4F79-8F24-10457C27808C}" dt="2022-10-19T11:35:10.480" v="4110" actId="478"/>
          <ac:spMkLst>
            <pc:docMk/>
            <pc:sldMk cId="259775305" sldId="1150"/>
            <ac:spMk id="6" creationId="{F664CF38-32CE-F1ED-1F82-42C5B7FE6DC9}"/>
          </ac:spMkLst>
        </pc:spChg>
        <pc:picChg chg="add mod">
          <ac:chgData name="伊健 杜" userId="e69aded81da48593" providerId="LiveId" clId="{CC7C7BC4-EEE8-4F79-8F24-10457C27808C}" dt="2022-10-19T13:06:47.844" v="4195" actId="14100"/>
          <ac:picMkLst>
            <pc:docMk/>
            <pc:sldMk cId="259775305" sldId="1150"/>
            <ac:picMk id="2050" creationId="{A9F95C15-C1F7-491F-0933-F923B6D7235C}"/>
          </ac:picMkLst>
        </pc:picChg>
        <pc:picChg chg="add mod">
          <ac:chgData name="伊健 杜" userId="e69aded81da48593" providerId="LiveId" clId="{CC7C7BC4-EEE8-4F79-8F24-10457C27808C}" dt="2022-10-19T13:07:32.210" v="4199" actId="1076"/>
          <ac:picMkLst>
            <pc:docMk/>
            <pc:sldMk cId="259775305" sldId="1150"/>
            <ac:picMk id="2052" creationId="{DBC2737F-3F8B-74AD-6158-BDA23756D437}"/>
          </ac:picMkLst>
        </pc:picChg>
      </pc:sldChg>
      <pc:sldChg chg="addSp delSp modSp add mod">
        <pc:chgData name="伊健 杜" userId="e69aded81da48593" providerId="LiveId" clId="{CC7C7BC4-EEE8-4F79-8F24-10457C27808C}" dt="2022-10-19T15:16:31.278" v="4459"/>
        <pc:sldMkLst>
          <pc:docMk/>
          <pc:sldMk cId="4103331463" sldId="1151"/>
        </pc:sldMkLst>
        <pc:spChg chg="mod">
          <ac:chgData name="伊健 杜" userId="e69aded81da48593" providerId="LiveId" clId="{CC7C7BC4-EEE8-4F79-8F24-10457C27808C}" dt="2022-10-19T15:16:31.278" v="4459"/>
          <ac:spMkLst>
            <pc:docMk/>
            <pc:sldMk cId="4103331463" sldId="1151"/>
            <ac:spMk id="2" creationId="{B79D31FD-D97E-519D-F285-90C3DB888AFA}"/>
          </ac:spMkLst>
        </pc:spChg>
        <pc:spChg chg="mod ord">
          <ac:chgData name="伊健 杜" userId="e69aded81da48593" providerId="LiveId" clId="{CC7C7BC4-EEE8-4F79-8F24-10457C27808C}" dt="2022-10-19T13:12:24.099" v="4334" actId="1076"/>
          <ac:spMkLst>
            <pc:docMk/>
            <pc:sldMk cId="4103331463" sldId="1151"/>
            <ac:spMk id="4" creationId="{0ACA53FF-2BE4-ED0B-D068-3B4F0BC437E0}"/>
          </ac:spMkLst>
        </pc:spChg>
        <pc:picChg chg="mod">
          <ac:chgData name="伊健 杜" userId="e69aded81da48593" providerId="LiveId" clId="{CC7C7BC4-EEE8-4F79-8F24-10457C27808C}" dt="2022-10-19T13:12:15.808" v="4330" actId="1076"/>
          <ac:picMkLst>
            <pc:docMk/>
            <pc:sldMk cId="4103331463" sldId="1151"/>
            <ac:picMk id="3074" creationId="{7E2C954C-B1D6-D4DB-69D4-CD7EC740A6D9}"/>
          </ac:picMkLst>
        </pc:picChg>
        <pc:picChg chg="del">
          <ac:chgData name="伊健 杜" userId="e69aded81da48593" providerId="LiveId" clId="{CC7C7BC4-EEE8-4F79-8F24-10457C27808C}" dt="2022-10-19T13:11:46.178" v="4325" actId="478"/>
          <ac:picMkLst>
            <pc:docMk/>
            <pc:sldMk cId="4103331463" sldId="1151"/>
            <ac:picMk id="3076" creationId="{5724278F-7DD6-94F6-ED01-67B7B124F3D1}"/>
          </ac:picMkLst>
        </pc:picChg>
        <pc:picChg chg="add mod">
          <ac:chgData name="伊健 杜" userId="e69aded81da48593" providerId="LiveId" clId="{CC7C7BC4-EEE8-4F79-8F24-10457C27808C}" dt="2022-10-19T13:12:18.120" v="4332" actId="1076"/>
          <ac:picMkLst>
            <pc:docMk/>
            <pc:sldMk cId="4103331463" sldId="1151"/>
            <ac:picMk id="4098" creationId="{1038461F-285D-331C-B594-1964C6707AEE}"/>
          </ac:picMkLst>
        </pc:picChg>
        <pc:picChg chg="add mod">
          <ac:chgData name="伊健 杜" userId="e69aded81da48593" providerId="LiveId" clId="{CC7C7BC4-EEE8-4F79-8F24-10457C27808C}" dt="2022-10-19T13:12:42.960" v="4339" actId="1076"/>
          <ac:picMkLst>
            <pc:docMk/>
            <pc:sldMk cId="4103331463" sldId="1151"/>
            <ac:picMk id="4100" creationId="{B143EAB1-A1C5-59F2-EB1E-4FB86E989AFF}"/>
          </ac:picMkLst>
        </pc:picChg>
      </pc:sldChg>
      <pc:sldChg chg="addSp delSp modSp add mod ord">
        <pc:chgData name="伊健 杜" userId="e69aded81da48593" providerId="LiveId" clId="{CC7C7BC4-EEE8-4F79-8F24-10457C27808C}" dt="2022-10-20T08:32:29.954" v="4468"/>
        <pc:sldMkLst>
          <pc:docMk/>
          <pc:sldMk cId="319600104" sldId="1152"/>
        </pc:sldMkLst>
        <pc:spChg chg="mod">
          <ac:chgData name="伊健 杜" userId="e69aded81da48593" providerId="LiveId" clId="{CC7C7BC4-EEE8-4F79-8F24-10457C27808C}" dt="2022-10-19T15:16:31.278" v="4459"/>
          <ac:spMkLst>
            <pc:docMk/>
            <pc:sldMk cId="319600104" sldId="1152"/>
            <ac:spMk id="2" creationId="{B79D31FD-D97E-519D-F285-90C3DB888AFA}"/>
          </ac:spMkLst>
        </pc:spChg>
        <pc:spChg chg="del">
          <ac:chgData name="伊健 杜" userId="e69aded81da48593" providerId="LiveId" clId="{CC7C7BC4-EEE8-4F79-8F24-10457C27808C}" dt="2022-10-19T13:12:54.201" v="4341" actId="478"/>
          <ac:spMkLst>
            <pc:docMk/>
            <pc:sldMk cId="319600104" sldId="1152"/>
            <ac:spMk id="4" creationId="{0ACA53FF-2BE4-ED0B-D068-3B4F0BC437E0}"/>
          </ac:spMkLst>
        </pc:spChg>
        <pc:picChg chg="del">
          <ac:chgData name="伊健 杜" userId="e69aded81da48593" providerId="LiveId" clId="{CC7C7BC4-EEE8-4F79-8F24-10457C27808C}" dt="2022-10-19T13:12:54.201" v="4341" actId="478"/>
          <ac:picMkLst>
            <pc:docMk/>
            <pc:sldMk cId="319600104" sldId="1152"/>
            <ac:picMk id="3074" creationId="{7E2C954C-B1D6-D4DB-69D4-CD7EC740A6D9}"/>
          </ac:picMkLst>
        </pc:picChg>
        <pc:picChg chg="del">
          <ac:chgData name="伊健 杜" userId="e69aded81da48593" providerId="LiveId" clId="{CC7C7BC4-EEE8-4F79-8F24-10457C27808C}" dt="2022-10-19T13:12:54.201" v="4341" actId="478"/>
          <ac:picMkLst>
            <pc:docMk/>
            <pc:sldMk cId="319600104" sldId="1152"/>
            <ac:picMk id="4098" creationId="{1038461F-285D-331C-B594-1964C6707AEE}"/>
          </ac:picMkLst>
        </pc:picChg>
        <pc:picChg chg="del">
          <ac:chgData name="伊健 杜" userId="e69aded81da48593" providerId="LiveId" clId="{CC7C7BC4-EEE8-4F79-8F24-10457C27808C}" dt="2022-10-19T13:12:54.201" v="4341" actId="478"/>
          <ac:picMkLst>
            <pc:docMk/>
            <pc:sldMk cId="319600104" sldId="1152"/>
            <ac:picMk id="4100" creationId="{B143EAB1-A1C5-59F2-EB1E-4FB86E989AFF}"/>
          </ac:picMkLst>
        </pc:picChg>
        <pc:picChg chg="add del mod">
          <ac:chgData name="伊健 杜" userId="e69aded81da48593" providerId="LiveId" clId="{CC7C7BC4-EEE8-4F79-8F24-10457C27808C}" dt="2022-10-19T13:14:23.270" v="4370" actId="478"/>
          <ac:picMkLst>
            <pc:docMk/>
            <pc:sldMk cId="319600104" sldId="1152"/>
            <ac:picMk id="5122" creationId="{7AAF3C27-9222-8B99-3673-37CF87470C5B}"/>
          </ac:picMkLst>
        </pc:picChg>
        <pc:picChg chg="add mod">
          <ac:chgData name="伊健 杜" userId="e69aded81da48593" providerId="LiveId" clId="{CC7C7BC4-EEE8-4F79-8F24-10457C27808C}" dt="2022-10-19T13:14:25.867" v="4373" actId="1076"/>
          <ac:picMkLst>
            <pc:docMk/>
            <pc:sldMk cId="319600104" sldId="1152"/>
            <ac:picMk id="5124" creationId="{5A74C663-7021-B33A-A8BD-32C0778D0D4C}"/>
          </ac:picMkLst>
        </pc:picChg>
        <pc:picChg chg="add mod">
          <ac:chgData name="伊健 杜" userId="e69aded81da48593" providerId="LiveId" clId="{CC7C7BC4-EEE8-4F79-8F24-10457C27808C}" dt="2022-10-19T13:14:54.908" v="4382" actId="1076"/>
          <ac:picMkLst>
            <pc:docMk/>
            <pc:sldMk cId="319600104" sldId="1152"/>
            <ac:picMk id="5126" creationId="{515106B7-038F-ECEE-5094-AC388172681E}"/>
          </ac:picMkLst>
        </pc:picChg>
        <pc:picChg chg="add mod">
          <ac:chgData name="伊健 杜" userId="e69aded81da48593" providerId="LiveId" clId="{CC7C7BC4-EEE8-4F79-8F24-10457C27808C}" dt="2022-10-19T13:14:54.265" v="4381" actId="1076"/>
          <ac:picMkLst>
            <pc:docMk/>
            <pc:sldMk cId="319600104" sldId="1152"/>
            <ac:picMk id="5128" creationId="{E5C1FE32-ECA1-4493-5F95-504BCA7CA37D}"/>
          </ac:picMkLst>
        </pc:picChg>
        <pc:picChg chg="add mod">
          <ac:chgData name="伊健 杜" userId="e69aded81da48593" providerId="LiveId" clId="{CC7C7BC4-EEE8-4F79-8F24-10457C27808C}" dt="2022-10-19T13:14:53.379" v="4380" actId="1076"/>
          <ac:picMkLst>
            <pc:docMk/>
            <pc:sldMk cId="319600104" sldId="1152"/>
            <ac:picMk id="5130" creationId="{1237DD80-7020-585E-8840-A75EBF1CCBA0}"/>
          </ac:picMkLst>
        </pc:picChg>
        <pc:picChg chg="add del mod">
          <ac:chgData name="伊健 杜" userId="e69aded81da48593" providerId="LiveId" clId="{CC7C7BC4-EEE8-4F79-8F24-10457C27808C}" dt="2022-10-19T13:15:00.870" v="4385" actId="478"/>
          <ac:picMkLst>
            <pc:docMk/>
            <pc:sldMk cId="319600104" sldId="1152"/>
            <ac:picMk id="5132" creationId="{7AF8D63B-3388-AC66-3009-C576C257C0E0}"/>
          </ac:picMkLst>
        </pc:picChg>
        <pc:picChg chg="add mod">
          <ac:chgData name="伊健 杜" userId="e69aded81da48593" providerId="LiveId" clId="{CC7C7BC4-EEE8-4F79-8F24-10457C27808C}" dt="2022-10-19T13:15:04.627" v="4387" actId="1076"/>
          <ac:picMkLst>
            <pc:docMk/>
            <pc:sldMk cId="319600104" sldId="1152"/>
            <ac:picMk id="5134" creationId="{2F8C46AC-7860-C0FF-8C59-5F34E458E8C0}"/>
          </ac:picMkLst>
        </pc:picChg>
      </pc:sldChg>
      <pc:sldChg chg="addSp delSp modSp add mod">
        <pc:chgData name="伊健 杜" userId="e69aded81da48593" providerId="LiveId" clId="{CC7C7BC4-EEE8-4F79-8F24-10457C27808C}" dt="2022-10-19T15:16:31.278" v="4459"/>
        <pc:sldMkLst>
          <pc:docMk/>
          <pc:sldMk cId="3253981111" sldId="1153"/>
        </pc:sldMkLst>
        <pc:spChg chg="mod">
          <ac:chgData name="伊健 杜" userId="e69aded81da48593" providerId="LiveId" clId="{CC7C7BC4-EEE8-4F79-8F24-10457C27808C}" dt="2022-10-19T15:16:31.278" v="4459"/>
          <ac:spMkLst>
            <pc:docMk/>
            <pc:sldMk cId="3253981111" sldId="1153"/>
            <ac:spMk id="2" creationId="{B79D31FD-D97E-519D-F285-90C3DB888AFA}"/>
          </ac:spMkLst>
        </pc:spChg>
        <pc:picChg chg="del mod">
          <ac:chgData name="伊健 杜" userId="e69aded81da48593" providerId="LiveId" clId="{CC7C7BC4-EEE8-4F79-8F24-10457C27808C}" dt="2022-10-19T13:15:30.170" v="4390" actId="478"/>
          <ac:picMkLst>
            <pc:docMk/>
            <pc:sldMk cId="3253981111" sldId="1153"/>
            <ac:picMk id="5124" creationId="{5A74C663-7021-B33A-A8BD-32C0778D0D4C}"/>
          </ac:picMkLst>
        </pc:picChg>
        <pc:picChg chg="del mod">
          <ac:chgData name="伊健 杜" userId="e69aded81da48593" providerId="LiveId" clId="{CC7C7BC4-EEE8-4F79-8F24-10457C27808C}" dt="2022-10-19T13:15:30.170" v="4390" actId="478"/>
          <ac:picMkLst>
            <pc:docMk/>
            <pc:sldMk cId="3253981111" sldId="1153"/>
            <ac:picMk id="5126" creationId="{515106B7-038F-ECEE-5094-AC388172681E}"/>
          </ac:picMkLst>
        </pc:picChg>
        <pc:picChg chg="del mod">
          <ac:chgData name="伊健 杜" userId="e69aded81da48593" providerId="LiveId" clId="{CC7C7BC4-EEE8-4F79-8F24-10457C27808C}" dt="2022-10-19T13:15:30.170" v="4390" actId="478"/>
          <ac:picMkLst>
            <pc:docMk/>
            <pc:sldMk cId="3253981111" sldId="1153"/>
            <ac:picMk id="5128" creationId="{E5C1FE32-ECA1-4493-5F95-504BCA7CA37D}"/>
          </ac:picMkLst>
        </pc:picChg>
        <pc:picChg chg="del">
          <ac:chgData name="伊健 杜" userId="e69aded81da48593" providerId="LiveId" clId="{CC7C7BC4-EEE8-4F79-8F24-10457C27808C}" dt="2022-10-19T13:15:30.170" v="4390" actId="478"/>
          <ac:picMkLst>
            <pc:docMk/>
            <pc:sldMk cId="3253981111" sldId="1153"/>
            <ac:picMk id="5130" creationId="{1237DD80-7020-585E-8840-A75EBF1CCBA0}"/>
          </ac:picMkLst>
        </pc:picChg>
        <pc:picChg chg="del mod">
          <ac:chgData name="伊健 杜" userId="e69aded81da48593" providerId="LiveId" clId="{CC7C7BC4-EEE8-4F79-8F24-10457C27808C}" dt="2022-10-19T13:15:30.170" v="4390" actId="478"/>
          <ac:picMkLst>
            <pc:docMk/>
            <pc:sldMk cId="3253981111" sldId="1153"/>
            <ac:picMk id="5134" creationId="{2F8C46AC-7860-C0FF-8C59-5F34E458E8C0}"/>
          </ac:picMkLst>
        </pc:picChg>
        <pc:picChg chg="add mod">
          <ac:chgData name="伊健 杜" userId="e69aded81da48593" providerId="LiveId" clId="{CC7C7BC4-EEE8-4F79-8F24-10457C27808C}" dt="2022-10-19T13:17:00.929" v="4427" actId="1076"/>
          <ac:picMkLst>
            <pc:docMk/>
            <pc:sldMk cId="3253981111" sldId="1153"/>
            <ac:picMk id="6146" creationId="{F3E923C8-6274-4AD6-FF04-B35B5CB5286E}"/>
          </ac:picMkLst>
        </pc:picChg>
      </pc:sldChg>
      <pc:sldChg chg="modSp add del mod">
        <pc:chgData name="伊健 杜" userId="e69aded81da48593" providerId="LiveId" clId="{CC7C7BC4-EEE8-4F79-8F24-10457C27808C}" dt="2022-10-19T13:44:27.224" v="4457" actId="47"/>
        <pc:sldMkLst>
          <pc:docMk/>
          <pc:sldMk cId="3781016252" sldId="1154"/>
        </pc:sldMkLst>
        <pc:spChg chg="mod">
          <ac:chgData name="伊健 杜" userId="e69aded81da48593" providerId="LiveId" clId="{CC7C7BC4-EEE8-4F79-8F24-10457C27808C}" dt="2022-10-19T13:44:22.440" v="4456"/>
          <ac:spMkLst>
            <pc:docMk/>
            <pc:sldMk cId="3781016252" sldId="1154"/>
            <ac:spMk id="6" creationId="{F83A6AC8-56F1-EB9E-DD47-C1CFF9753BBA}"/>
          </ac:spMkLst>
        </pc:spChg>
      </pc:sldChg>
    </pc:docChg>
  </pc:docChgLst>
  <pc:docChgLst>
    <pc:chgData name="伊健 杜" userId="e69aded81da48593" providerId="LiveId" clId="{41003853-85DE-4F7E-982A-09272E820161}"/>
    <pc:docChg chg="undo custSel addSld delSld modSld sldOrd addSection delSection modSection">
      <pc:chgData name="伊健 杜" userId="e69aded81da48593" providerId="LiveId" clId="{41003853-85DE-4F7E-982A-09272E820161}" dt="2022-09-12T17:20:05.710" v="2139" actId="20577"/>
      <pc:docMkLst>
        <pc:docMk/>
      </pc:docMkLst>
      <pc:sldChg chg="del">
        <pc:chgData name="伊健 杜" userId="e69aded81da48593" providerId="LiveId" clId="{41003853-85DE-4F7E-982A-09272E820161}" dt="2022-09-11T23:01:34.222" v="0" actId="47"/>
        <pc:sldMkLst>
          <pc:docMk/>
          <pc:sldMk cId="0" sldId="268"/>
        </pc:sldMkLst>
      </pc:sldChg>
      <pc:sldChg chg="modSp mod">
        <pc:chgData name="伊健 杜" userId="e69aded81da48593" providerId="LiveId" clId="{41003853-85DE-4F7E-982A-09272E820161}" dt="2022-09-12T01:23:43.325" v="1633" actId="113"/>
        <pc:sldMkLst>
          <pc:docMk/>
          <pc:sldMk cId="3551850107" sldId="526"/>
        </pc:sldMkLst>
        <pc:spChg chg="mod">
          <ac:chgData name="伊健 杜" userId="e69aded81da48593" providerId="LiveId" clId="{41003853-85DE-4F7E-982A-09272E820161}" dt="2022-09-12T01:23:43.325" v="1633" actId="113"/>
          <ac:spMkLst>
            <pc:docMk/>
            <pc:sldMk cId="3551850107" sldId="526"/>
            <ac:spMk id="7" creationId="{246AFA45-CD90-45DD-B8D0-EE3E4A108E56}"/>
          </ac:spMkLst>
        </pc:spChg>
      </pc:sldChg>
      <pc:sldChg chg="del">
        <pc:chgData name="伊健 杜" userId="e69aded81da48593" providerId="LiveId" clId="{41003853-85DE-4F7E-982A-09272E820161}" dt="2022-09-11T23:01:34.222" v="0" actId="47"/>
        <pc:sldMkLst>
          <pc:docMk/>
          <pc:sldMk cId="351764247" sldId="533"/>
        </pc:sldMkLst>
      </pc:sldChg>
      <pc:sldChg chg="del">
        <pc:chgData name="伊健 杜" userId="e69aded81da48593" providerId="LiveId" clId="{41003853-85DE-4F7E-982A-09272E820161}" dt="2022-09-11T23:01:34.222" v="0" actId="47"/>
        <pc:sldMkLst>
          <pc:docMk/>
          <pc:sldMk cId="3530567302" sldId="550"/>
        </pc:sldMkLst>
      </pc:sldChg>
      <pc:sldChg chg="del">
        <pc:chgData name="伊健 杜" userId="e69aded81da48593" providerId="LiveId" clId="{41003853-85DE-4F7E-982A-09272E820161}" dt="2022-09-11T23:01:34.222" v="0" actId="47"/>
        <pc:sldMkLst>
          <pc:docMk/>
          <pc:sldMk cId="272651860" sldId="552"/>
        </pc:sldMkLst>
      </pc:sldChg>
      <pc:sldChg chg="del">
        <pc:chgData name="伊健 杜" userId="e69aded81da48593" providerId="LiveId" clId="{41003853-85DE-4F7E-982A-09272E820161}" dt="2022-09-11T23:01:34.222" v="0" actId="47"/>
        <pc:sldMkLst>
          <pc:docMk/>
          <pc:sldMk cId="1296948113" sldId="553"/>
        </pc:sldMkLst>
      </pc:sldChg>
      <pc:sldChg chg="del">
        <pc:chgData name="伊健 杜" userId="e69aded81da48593" providerId="LiveId" clId="{41003853-85DE-4F7E-982A-09272E820161}" dt="2022-09-11T23:01:34.222" v="0" actId="47"/>
        <pc:sldMkLst>
          <pc:docMk/>
          <pc:sldMk cId="4184378258" sldId="554"/>
        </pc:sldMkLst>
      </pc:sldChg>
      <pc:sldChg chg="del">
        <pc:chgData name="伊健 杜" userId="e69aded81da48593" providerId="LiveId" clId="{41003853-85DE-4F7E-982A-09272E820161}" dt="2022-09-11T23:01:34.222" v="0" actId="47"/>
        <pc:sldMkLst>
          <pc:docMk/>
          <pc:sldMk cId="1631623774" sldId="555"/>
        </pc:sldMkLst>
      </pc:sldChg>
      <pc:sldChg chg="del">
        <pc:chgData name="伊健 杜" userId="e69aded81da48593" providerId="LiveId" clId="{41003853-85DE-4F7E-982A-09272E820161}" dt="2022-09-11T23:01:34.222" v="0" actId="47"/>
        <pc:sldMkLst>
          <pc:docMk/>
          <pc:sldMk cId="4206941983" sldId="556"/>
        </pc:sldMkLst>
      </pc:sldChg>
      <pc:sldChg chg="del">
        <pc:chgData name="伊健 杜" userId="e69aded81da48593" providerId="LiveId" clId="{41003853-85DE-4F7E-982A-09272E820161}" dt="2022-09-11T23:01:34.222" v="0" actId="47"/>
        <pc:sldMkLst>
          <pc:docMk/>
          <pc:sldMk cId="4280656927" sldId="557"/>
        </pc:sldMkLst>
      </pc:sldChg>
      <pc:sldChg chg="del">
        <pc:chgData name="伊健 杜" userId="e69aded81da48593" providerId="LiveId" clId="{41003853-85DE-4F7E-982A-09272E820161}" dt="2022-09-11T23:01:34.222" v="0" actId="47"/>
        <pc:sldMkLst>
          <pc:docMk/>
          <pc:sldMk cId="622670879" sldId="558"/>
        </pc:sldMkLst>
      </pc:sldChg>
      <pc:sldChg chg="del">
        <pc:chgData name="伊健 杜" userId="e69aded81da48593" providerId="LiveId" clId="{41003853-85DE-4F7E-982A-09272E820161}" dt="2022-09-11T23:01:34.222" v="0" actId="47"/>
        <pc:sldMkLst>
          <pc:docMk/>
          <pc:sldMk cId="2864649712" sldId="559"/>
        </pc:sldMkLst>
      </pc:sldChg>
      <pc:sldChg chg="del">
        <pc:chgData name="伊健 杜" userId="e69aded81da48593" providerId="LiveId" clId="{41003853-85DE-4F7E-982A-09272E820161}" dt="2022-09-11T23:01:34.222" v="0" actId="47"/>
        <pc:sldMkLst>
          <pc:docMk/>
          <pc:sldMk cId="1628338440" sldId="560"/>
        </pc:sldMkLst>
      </pc:sldChg>
      <pc:sldChg chg="del">
        <pc:chgData name="伊健 杜" userId="e69aded81da48593" providerId="LiveId" clId="{41003853-85DE-4F7E-982A-09272E820161}" dt="2022-09-11T23:01:34.222" v="0" actId="47"/>
        <pc:sldMkLst>
          <pc:docMk/>
          <pc:sldMk cId="3635318586" sldId="561"/>
        </pc:sldMkLst>
      </pc:sldChg>
      <pc:sldChg chg="del">
        <pc:chgData name="伊健 杜" userId="e69aded81da48593" providerId="LiveId" clId="{41003853-85DE-4F7E-982A-09272E820161}" dt="2022-09-11T23:01:34.222" v="0" actId="47"/>
        <pc:sldMkLst>
          <pc:docMk/>
          <pc:sldMk cId="522429702" sldId="562"/>
        </pc:sldMkLst>
      </pc:sldChg>
      <pc:sldChg chg="del">
        <pc:chgData name="伊健 杜" userId="e69aded81da48593" providerId="LiveId" clId="{41003853-85DE-4F7E-982A-09272E820161}" dt="2022-09-11T23:01:34.222" v="0" actId="47"/>
        <pc:sldMkLst>
          <pc:docMk/>
          <pc:sldMk cId="3856980748" sldId="563"/>
        </pc:sldMkLst>
      </pc:sldChg>
      <pc:sldChg chg="del">
        <pc:chgData name="伊健 杜" userId="e69aded81da48593" providerId="LiveId" clId="{41003853-85DE-4F7E-982A-09272E820161}" dt="2022-09-11T23:01:34.222" v="0" actId="47"/>
        <pc:sldMkLst>
          <pc:docMk/>
          <pc:sldMk cId="308552847" sldId="564"/>
        </pc:sldMkLst>
      </pc:sldChg>
      <pc:sldChg chg="del">
        <pc:chgData name="伊健 杜" userId="e69aded81da48593" providerId="LiveId" clId="{41003853-85DE-4F7E-982A-09272E820161}" dt="2022-09-11T23:01:34.222" v="0" actId="47"/>
        <pc:sldMkLst>
          <pc:docMk/>
          <pc:sldMk cId="2559525265" sldId="565"/>
        </pc:sldMkLst>
      </pc:sldChg>
      <pc:sldChg chg="del">
        <pc:chgData name="伊健 杜" userId="e69aded81da48593" providerId="LiveId" clId="{41003853-85DE-4F7E-982A-09272E820161}" dt="2022-09-11T23:01:34.222" v="0" actId="47"/>
        <pc:sldMkLst>
          <pc:docMk/>
          <pc:sldMk cId="2215827503" sldId="566"/>
        </pc:sldMkLst>
      </pc:sldChg>
      <pc:sldChg chg="del">
        <pc:chgData name="伊健 杜" userId="e69aded81da48593" providerId="LiveId" clId="{41003853-85DE-4F7E-982A-09272E820161}" dt="2022-09-11T23:01:34.222" v="0" actId="47"/>
        <pc:sldMkLst>
          <pc:docMk/>
          <pc:sldMk cId="1528000990" sldId="567"/>
        </pc:sldMkLst>
      </pc:sldChg>
      <pc:sldChg chg="del">
        <pc:chgData name="伊健 杜" userId="e69aded81da48593" providerId="LiveId" clId="{41003853-85DE-4F7E-982A-09272E820161}" dt="2022-09-11T23:01:34.222" v="0" actId="47"/>
        <pc:sldMkLst>
          <pc:docMk/>
          <pc:sldMk cId="2523345187" sldId="568"/>
        </pc:sldMkLst>
      </pc:sldChg>
      <pc:sldChg chg="del">
        <pc:chgData name="伊健 杜" userId="e69aded81da48593" providerId="LiveId" clId="{41003853-85DE-4F7E-982A-09272E820161}" dt="2022-09-11T23:01:34.222" v="0" actId="47"/>
        <pc:sldMkLst>
          <pc:docMk/>
          <pc:sldMk cId="1556728297" sldId="569"/>
        </pc:sldMkLst>
      </pc:sldChg>
      <pc:sldChg chg="del">
        <pc:chgData name="伊健 杜" userId="e69aded81da48593" providerId="LiveId" clId="{41003853-85DE-4F7E-982A-09272E820161}" dt="2022-09-11T23:01:34.222" v="0" actId="47"/>
        <pc:sldMkLst>
          <pc:docMk/>
          <pc:sldMk cId="1145142541" sldId="570"/>
        </pc:sldMkLst>
      </pc:sldChg>
      <pc:sldChg chg="del">
        <pc:chgData name="伊健 杜" userId="e69aded81da48593" providerId="LiveId" clId="{41003853-85DE-4F7E-982A-09272E820161}" dt="2022-09-11T23:01:34.222" v="0" actId="47"/>
        <pc:sldMkLst>
          <pc:docMk/>
          <pc:sldMk cId="3624088522" sldId="571"/>
        </pc:sldMkLst>
      </pc:sldChg>
      <pc:sldChg chg="del">
        <pc:chgData name="伊健 杜" userId="e69aded81da48593" providerId="LiveId" clId="{41003853-85DE-4F7E-982A-09272E820161}" dt="2022-09-11T23:01:34.222" v="0" actId="47"/>
        <pc:sldMkLst>
          <pc:docMk/>
          <pc:sldMk cId="67159782" sldId="573"/>
        </pc:sldMkLst>
      </pc:sldChg>
      <pc:sldChg chg="del">
        <pc:chgData name="伊健 杜" userId="e69aded81da48593" providerId="LiveId" clId="{41003853-85DE-4F7E-982A-09272E820161}" dt="2022-09-11T23:01:34.222" v="0" actId="47"/>
        <pc:sldMkLst>
          <pc:docMk/>
          <pc:sldMk cId="2807426920" sldId="574"/>
        </pc:sldMkLst>
      </pc:sldChg>
      <pc:sldChg chg="del">
        <pc:chgData name="伊健 杜" userId="e69aded81da48593" providerId="LiveId" clId="{41003853-85DE-4F7E-982A-09272E820161}" dt="2022-09-11T23:01:34.222" v="0" actId="47"/>
        <pc:sldMkLst>
          <pc:docMk/>
          <pc:sldMk cId="3573080160" sldId="575"/>
        </pc:sldMkLst>
      </pc:sldChg>
      <pc:sldChg chg="del">
        <pc:chgData name="伊健 杜" userId="e69aded81da48593" providerId="LiveId" clId="{41003853-85DE-4F7E-982A-09272E820161}" dt="2022-09-11T23:01:34.222" v="0" actId="47"/>
        <pc:sldMkLst>
          <pc:docMk/>
          <pc:sldMk cId="2973191360" sldId="576"/>
        </pc:sldMkLst>
      </pc:sldChg>
      <pc:sldChg chg="del">
        <pc:chgData name="伊健 杜" userId="e69aded81da48593" providerId="LiveId" clId="{41003853-85DE-4F7E-982A-09272E820161}" dt="2022-09-11T23:01:34.222" v="0" actId="47"/>
        <pc:sldMkLst>
          <pc:docMk/>
          <pc:sldMk cId="1145777651" sldId="577"/>
        </pc:sldMkLst>
      </pc:sldChg>
      <pc:sldChg chg="del">
        <pc:chgData name="伊健 杜" userId="e69aded81da48593" providerId="LiveId" clId="{41003853-85DE-4F7E-982A-09272E820161}" dt="2022-09-11T23:01:34.222" v="0" actId="47"/>
        <pc:sldMkLst>
          <pc:docMk/>
          <pc:sldMk cId="3683411461" sldId="578"/>
        </pc:sldMkLst>
      </pc:sldChg>
      <pc:sldChg chg="del">
        <pc:chgData name="伊健 杜" userId="e69aded81da48593" providerId="LiveId" clId="{41003853-85DE-4F7E-982A-09272E820161}" dt="2022-09-11T23:01:34.222" v="0" actId="47"/>
        <pc:sldMkLst>
          <pc:docMk/>
          <pc:sldMk cId="98886815" sldId="579"/>
        </pc:sldMkLst>
      </pc:sldChg>
      <pc:sldChg chg="del">
        <pc:chgData name="伊健 杜" userId="e69aded81da48593" providerId="LiveId" clId="{41003853-85DE-4F7E-982A-09272E820161}" dt="2022-09-11T23:01:34.222" v="0" actId="47"/>
        <pc:sldMkLst>
          <pc:docMk/>
          <pc:sldMk cId="1891839293" sldId="580"/>
        </pc:sldMkLst>
      </pc:sldChg>
      <pc:sldChg chg="del">
        <pc:chgData name="伊健 杜" userId="e69aded81da48593" providerId="LiveId" clId="{41003853-85DE-4F7E-982A-09272E820161}" dt="2022-09-11T23:01:34.222" v="0" actId="47"/>
        <pc:sldMkLst>
          <pc:docMk/>
          <pc:sldMk cId="1912899143" sldId="581"/>
        </pc:sldMkLst>
      </pc:sldChg>
      <pc:sldChg chg="del">
        <pc:chgData name="伊健 杜" userId="e69aded81da48593" providerId="LiveId" clId="{41003853-85DE-4F7E-982A-09272E820161}" dt="2022-09-11T23:01:34.222" v="0" actId="47"/>
        <pc:sldMkLst>
          <pc:docMk/>
          <pc:sldMk cId="2146988900" sldId="582"/>
        </pc:sldMkLst>
      </pc:sldChg>
      <pc:sldChg chg="del">
        <pc:chgData name="伊健 杜" userId="e69aded81da48593" providerId="LiveId" clId="{41003853-85DE-4F7E-982A-09272E820161}" dt="2022-09-11T23:01:34.222" v="0" actId="47"/>
        <pc:sldMkLst>
          <pc:docMk/>
          <pc:sldMk cId="1345219958" sldId="583"/>
        </pc:sldMkLst>
      </pc:sldChg>
      <pc:sldChg chg="del">
        <pc:chgData name="伊健 杜" userId="e69aded81da48593" providerId="LiveId" clId="{41003853-85DE-4F7E-982A-09272E820161}" dt="2022-09-11T23:01:34.222" v="0" actId="47"/>
        <pc:sldMkLst>
          <pc:docMk/>
          <pc:sldMk cId="2595940438" sldId="584"/>
        </pc:sldMkLst>
      </pc:sldChg>
      <pc:sldChg chg="del">
        <pc:chgData name="伊健 杜" userId="e69aded81da48593" providerId="LiveId" clId="{41003853-85DE-4F7E-982A-09272E820161}" dt="2022-09-11T23:01:34.222" v="0" actId="47"/>
        <pc:sldMkLst>
          <pc:docMk/>
          <pc:sldMk cId="3943901113" sldId="585"/>
        </pc:sldMkLst>
      </pc:sldChg>
      <pc:sldChg chg="del">
        <pc:chgData name="伊健 杜" userId="e69aded81da48593" providerId="LiveId" clId="{41003853-85DE-4F7E-982A-09272E820161}" dt="2022-09-11T23:01:34.222" v="0" actId="47"/>
        <pc:sldMkLst>
          <pc:docMk/>
          <pc:sldMk cId="3312480207" sldId="586"/>
        </pc:sldMkLst>
      </pc:sldChg>
      <pc:sldChg chg="del">
        <pc:chgData name="伊健 杜" userId="e69aded81da48593" providerId="LiveId" clId="{41003853-85DE-4F7E-982A-09272E820161}" dt="2022-09-11T23:01:34.222" v="0" actId="47"/>
        <pc:sldMkLst>
          <pc:docMk/>
          <pc:sldMk cId="1282362482" sldId="587"/>
        </pc:sldMkLst>
      </pc:sldChg>
      <pc:sldChg chg="del">
        <pc:chgData name="伊健 杜" userId="e69aded81da48593" providerId="LiveId" clId="{41003853-85DE-4F7E-982A-09272E820161}" dt="2022-09-11T23:01:34.222" v="0" actId="47"/>
        <pc:sldMkLst>
          <pc:docMk/>
          <pc:sldMk cId="3003286143" sldId="588"/>
        </pc:sldMkLst>
      </pc:sldChg>
      <pc:sldChg chg="del">
        <pc:chgData name="伊健 杜" userId="e69aded81da48593" providerId="LiveId" clId="{41003853-85DE-4F7E-982A-09272E820161}" dt="2022-09-11T23:01:34.222" v="0" actId="47"/>
        <pc:sldMkLst>
          <pc:docMk/>
          <pc:sldMk cId="620618332" sldId="589"/>
        </pc:sldMkLst>
      </pc:sldChg>
      <pc:sldChg chg="del">
        <pc:chgData name="伊健 杜" userId="e69aded81da48593" providerId="LiveId" clId="{41003853-85DE-4F7E-982A-09272E820161}" dt="2022-09-11T23:01:34.222" v="0" actId="47"/>
        <pc:sldMkLst>
          <pc:docMk/>
          <pc:sldMk cId="916563481" sldId="590"/>
        </pc:sldMkLst>
      </pc:sldChg>
      <pc:sldChg chg="del">
        <pc:chgData name="伊健 杜" userId="e69aded81da48593" providerId="LiveId" clId="{41003853-85DE-4F7E-982A-09272E820161}" dt="2022-09-11T23:01:34.222" v="0" actId="47"/>
        <pc:sldMkLst>
          <pc:docMk/>
          <pc:sldMk cId="4144156396" sldId="592"/>
        </pc:sldMkLst>
      </pc:sldChg>
      <pc:sldChg chg="del">
        <pc:chgData name="伊健 杜" userId="e69aded81da48593" providerId="LiveId" clId="{41003853-85DE-4F7E-982A-09272E820161}" dt="2022-09-11T23:01:34.222" v="0" actId="47"/>
        <pc:sldMkLst>
          <pc:docMk/>
          <pc:sldMk cId="3143798824" sldId="593"/>
        </pc:sldMkLst>
      </pc:sldChg>
      <pc:sldChg chg="del">
        <pc:chgData name="伊健 杜" userId="e69aded81da48593" providerId="LiveId" clId="{41003853-85DE-4F7E-982A-09272E820161}" dt="2022-09-11T23:01:34.222" v="0" actId="47"/>
        <pc:sldMkLst>
          <pc:docMk/>
          <pc:sldMk cId="3130246" sldId="594"/>
        </pc:sldMkLst>
      </pc:sldChg>
      <pc:sldChg chg="del">
        <pc:chgData name="伊健 杜" userId="e69aded81da48593" providerId="LiveId" clId="{41003853-85DE-4F7E-982A-09272E820161}" dt="2022-09-11T23:01:34.222" v="0" actId="47"/>
        <pc:sldMkLst>
          <pc:docMk/>
          <pc:sldMk cId="191266590" sldId="595"/>
        </pc:sldMkLst>
      </pc:sldChg>
      <pc:sldChg chg="del">
        <pc:chgData name="伊健 杜" userId="e69aded81da48593" providerId="LiveId" clId="{41003853-85DE-4F7E-982A-09272E820161}" dt="2022-09-11T23:01:34.222" v="0" actId="47"/>
        <pc:sldMkLst>
          <pc:docMk/>
          <pc:sldMk cId="5808383" sldId="596"/>
        </pc:sldMkLst>
      </pc:sldChg>
      <pc:sldChg chg="del">
        <pc:chgData name="伊健 杜" userId="e69aded81da48593" providerId="LiveId" clId="{41003853-85DE-4F7E-982A-09272E820161}" dt="2022-09-11T23:01:34.222" v="0" actId="47"/>
        <pc:sldMkLst>
          <pc:docMk/>
          <pc:sldMk cId="1745411256" sldId="597"/>
        </pc:sldMkLst>
      </pc:sldChg>
      <pc:sldChg chg="del">
        <pc:chgData name="伊健 杜" userId="e69aded81da48593" providerId="LiveId" clId="{41003853-85DE-4F7E-982A-09272E820161}" dt="2022-09-11T23:01:34.222" v="0" actId="47"/>
        <pc:sldMkLst>
          <pc:docMk/>
          <pc:sldMk cId="3868525934" sldId="598"/>
        </pc:sldMkLst>
      </pc:sldChg>
      <pc:sldChg chg="del">
        <pc:chgData name="伊健 杜" userId="e69aded81da48593" providerId="LiveId" clId="{41003853-85DE-4F7E-982A-09272E820161}" dt="2022-09-11T23:01:34.222" v="0" actId="47"/>
        <pc:sldMkLst>
          <pc:docMk/>
          <pc:sldMk cId="199664959" sldId="600"/>
        </pc:sldMkLst>
      </pc:sldChg>
      <pc:sldChg chg="del">
        <pc:chgData name="伊健 杜" userId="e69aded81da48593" providerId="LiveId" clId="{41003853-85DE-4F7E-982A-09272E820161}" dt="2022-09-11T23:01:34.222" v="0" actId="47"/>
        <pc:sldMkLst>
          <pc:docMk/>
          <pc:sldMk cId="3914670642" sldId="602"/>
        </pc:sldMkLst>
      </pc:sldChg>
      <pc:sldChg chg="del">
        <pc:chgData name="伊健 杜" userId="e69aded81da48593" providerId="LiveId" clId="{41003853-85DE-4F7E-982A-09272E820161}" dt="2022-09-11T23:01:34.222" v="0" actId="47"/>
        <pc:sldMkLst>
          <pc:docMk/>
          <pc:sldMk cId="2978506397" sldId="603"/>
        </pc:sldMkLst>
      </pc:sldChg>
      <pc:sldChg chg="addSp delSp modSp new mod modAnim">
        <pc:chgData name="伊健 杜" userId="e69aded81da48593" providerId="LiveId" clId="{41003853-85DE-4F7E-982A-09272E820161}" dt="2022-09-12T16:22:56.849" v="2121"/>
        <pc:sldMkLst>
          <pc:docMk/>
          <pc:sldMk cId="710267847" sldId="610"/>
        </pc:sldMkLst>
        <pc:spChg chg="del">
          <ac:chgData name="伊健 杜" userId="e69aded81da48593" providerId="LiveId" clId="{41003853-85DE-4F7E-982A-09272E820161}" dt="2022-09-11T23:02:04.201" v="2" actId="478"/>
          <ac:spMkLst>
            <pc:docMk/>
            <pc:sldMk cId="710267847" sldId="610"/>
            <ac:spMk id="2" creationId="{8A8CA33F-2489-AFEA-53E0-F9127993E663}"/>
          </ac:spMkLst>
        </pc:spChg>
        <pc:spChg chg="del">
          <ac:chgData name="伊健 杜" userId="e69aded81da48593" providerId="LiveId" clId="{41003853-85DE-4F7E-982A-09272E820161}" dt="2022-09-11T23:02:04.201" v="2" actId="478"/>
          <ac:spMkLst>
            <pc:docMk/>
            <pc:sldMk cId="710267847" sldId="610"/>
            <ac:spMk id="3" creationId="{844DB6C4-6A6D-DCF2-66D0-1866A3B8E304}"/>
          </ac:spMkLst>
        </pc:spChg>
        <pc:spChg chg="add mod">
          <ac:chgData name="伊健 杜" userId="e69aded81da48593" providerId="LiveId" clId="{41003853-85DE-4F7E-982A-09272E820161}" dt="2022-09-11T23:20:22.077" v="45" actId="1076"/>
          <ac:spMkLst>
            <pc:docMk/>
            <pc:sldMk cId="710267847" sldId="610"/>
            <ac:spMk id="4" creationId="{B82BE9DB-B164-8C0F-52FE-C2BFFDF119F4}"/>
          </ac:spMkLst>
        </pc:spChg>
        <pc:spChg chg="add mod">
          <ac:chgData name="伊健 杜" userId="e69aded81da48593" providerId="LiveId" clId="{41003853-85DE-4F7E-982A-09272E820161}" dt="2022-09-11T23:24:29.151" v="68" actId="1076"/>
          <ac:spMkLst>
            <pc:docMk/>
            <pc:sldMk cId="710267847" sldId="610"/>
            <ac:spMk id="5" creationId="{927E273F-49D8-BB3C-45B8-4D4AA09263E3}"/>
          </ac:spMkLst>
        </pc:spChg>
        <pc:picChg chg="add mod">
          <ac:chgData name="伊健 杜" userId="e69aded81da48593" providerId="LiveId" clId="{41003853-85DE-4F7E-982A-09272E820161}" dt="2022-09-11T23:18:59.449" v="6" actId="1076"/>
          <ac:picMkLst>
            <pc:docMk/>
            <pc:sldMk cId="710267847" sldId="610"/>
            <ac:picMk id="1026" creationId="{2E873462-CAC6-4245-9330-976293497BB8}"/>
          </ac:picMkLst>
        </pc:picChg>
        <pc:picChg chg="add mod">
          <ac:chgData name="伊健 杜" userId="e69aded81da48593" providerId="LiveId" clId="{41003853-85DE-4F7E-982A-09272E820161}" dt="2022-09-11T23:24:30.377" v="69" actId="1076"/>
          <ac:picMkLst>
            <pc:docMk/>
            <pc:sldMk cId="710267847" sldId="610"/>
            <ac:picMk id="1028" creationId="{49450605-05AD-5BAF-2130-9842D1A28002}"/>
          </ac:picMkLst>
        </pc:picChg>
      </pc:sldChg>
      <pc:sldChg chg="del">
        <pc:chgData name="伊健 杜" userId="e69aded81da48593" providerId="LiveId" clId="{41003853-85DE-4F7E-982A-09272E820161}" dt="2022-09-11T23:01:34.222" v="0" actId="47"/>
        <pc:sldMkLst>
          <pc:docMk/>
          <pc:sldMk cId="3894735546" sldId="610"/>
        </pc:sldMkLst>
      </pc:sldChg>
      <pc:sldChg chg="addSp delSp modSp new del mod ord">
        <pc:chgData name="伊健 杜" userId="e69aded81da48593" providerId="LiveId" clId="{41003853-85DE-4F7E-982A-09272E820161}" dt="2022-09-11T23:57:44.698" v="236" actId="47"/>
        <pc:sldMkLst>
          <pc:docMk/>
          <pc:sldMk cId="863513485" sldId="611"/>
        </pc:sldMkLst>
        <pc:spChg chg="del">
          <ac:chgData name="伊健 杜" userId="e69aded81da48593" providerId="LiveId" clId="{41003853-85DE-4F7E-982A-09272E820161}" dt="2022-09-11T23:26:31.422" v="71" actId="478"/>
          <ac:spMkLst>
            <pc:docMk/>
            <pc:sldMk cId="863513485" sldId="611"/>
            <ac:spMk id="2" creationId="{0A0D7757-C7B2-4DC4-BD8B-0179869102F8}"/>
          </ac:spMkLst>
        </pc:spChg>
        <pc:spChg chg="del">
          <ac:chgData name="伊健 杜" userId="e69aded81da48593" providerId="LiveId" clId="{41003853-85DE-4F7E-982A-09272E820161}" dt="2022-09-11T23:26:31.422" v="71" actId="478"/>
          <ac:spMkLst>
            <pc:docMk/>
            <pc:sldMk cId="863513485" sldId="611"/>
            <ac:spMk id="3" creationId="{93210A57-94D0-CEF0-4BDB-076A825944CF}"/>
          </ac:spMkLst>
        </pc:spChg>
        <pc:picChg chg="add mod">
          <ac:chgData name="伊健 杜" userId="e69aded81da48593" providerId="LiveId" clId="{41003853-85DE-4F7E-982A-09272E820161}" dt="2022-09-11T23:52:00.056" v="85" actId="1076"/>
          <ac:picMkLst>
            <pc:docMk/>
            <pc:sldMk cId="863513485" sldId="611"/>
            <ac:picMk id="2050" creationId="{861608A8-8655-2027-29CA-398317A11900}"/>
          </ac:picMkLst>
        </pc:picChg>
        <pc:picChg chg="add mod">
          <ac:chgData name="伊健 杜" userId="e69aded81da48593" providerId="LiveId" clId="{41003853-85DE-4F7E-982A-09272E820161}" dt="2022-09-11T23:52:01.733" v="86" actId="1076"/>
          <ac:picMkLst>
            <pc:docMk/>
            <pc:sldMk cId="863513485" sldId="611"/>
            <ac:picMk id="2052" creationId="{F170CDEC-FC68-22EF-C829-A7AE8036D6EC}"/>
          </ac:picMkLst>
        </pc:picChg>
      </pc:sldChg>
      <pc:sldChg chg="addSp delSp modSp new mod">
        <pc:chgData name="伊健 杜" userId="e69aded81da48593" providerId="LiveId" clId="{41003853-85DE-4F7E-982A-09272E820161}" dt="2022-09-12T01:15:59.815" v="1560" actId="20577"/>
        <pc:sldMkLst>
          <pc:docMk/>
          <pc:sldMk cId="3263895134" sldId="612"/>
        </pc:sldMkLst>
        <pc:spChg chg="del">
          <ac:chgData name="伊健 杜" userId="e69aded81da48593" providerId="LiveId" clId="{41003853-85DE-4F7E-982A-09272E820161}" dt="2022-09-11T23:32:01.651" v="84" actId="478"/>
          <ac:spMkLst>
            <pc:docMk/>
            <pc:sldMk cId="3263895134" sldId="612"/>
            <ac:spMk id="2" creationId="{E21DE6C8-4C02-201B-59DF-A283C143F655}"/>
          </ac:spMkLst>
        </pc:spChg>
        <pc:spChg chg="add del">
          <ac:chgData name="伊健 杜" userId="e69aded81da48593" providerId="LiveId" clId="{41003853-85DE-4F7E-982A-09272E820161}" dt="2022-09-12T01:15:56.212" v="1556"/>
          <ac:spMkLst>
            <pc:docMk/>
            <pc:sldMk cId="3263895134" sldId="612"/>
            <ac:spMk id="2" creationId="{EC613DB5-564A-6928-868B-F5FE6C8D72E6}"/>
          </ac:spMkLst>
        </pc:spChg>
        <pc:spChg chg="del">
          <ac:chgData name="伊健 杜" userId="e69aded81da48593" providerId="LiveId" clId="{41003853-85DE-4F7E-982A-09272E820161}" dt="2022-09-11T23:32:01.651" v="84" actId="478"/>
          <ac:spMkLst>
            <pc:docMk/>
            <pc:sldMk cId="3263895134" sldId="612"/>
            <ac:spMk id="3" creationId="{690A6909-7DC8-B0EB-92E8-05732BCE9508}"/>
          </ac:spMkLst>
        </pc:spChg>
        <pc:spChg chg="add mod">
          <ac:chgData name="伊健 杜" userId="e69aded81da48593" providerId="LiveId" clId="{41003853-85DE-4F7E-982A-09272E820161}" dt="2022-09-12T01:15:59.815" v="1560" actId="20577"/>
          <ac:spMkLst>
            <pc:docMk/>
            <pc:sldMk cId="3263895134" sldId="612"/>
            <ac:spMk id="4" creationId="{E349234E-2F9B-8B8E-47DA-329F75BF2F09}"/>
          </ac:spMkLst>
        </pc:spChg>
        <pc:picChg chg="add mod">
          <ac:chgData name="伊健 杜" userId="e69aded81da48593" providerId="LiveId" clId="{41003853-85DE-4F7E-982A-09272E820161}" dt="2022-09-12T01:15:58.496" v="1559" actId="1076"/>
          <ac:picMkLst>
            <pc:docMk/>
            <pc:sldMk cId="3263895134" sldId="612"/>
            <ac:picMk id="3074" creationId="{97C43E79-8B3B-B076-49B7-AF9AE8F3B79A}"/>
          </ac:picMkLst>
        </pc:picChg>
      </pc:sldChg>
      <pc:sldChg chg="delSp modSp new mod">
        <pc:chgData name="伊健 杜" userId="e69aded81da48593" providerId="LiveId" clId="{41003853-85DE-4F7E-982A-09272E820161}" dt="2022-09-11T23:52:38.609" v="133" actId="1076"/>
        <pc:sldMkLst>
          <pc:docMk/>
          <pc:sldMk cId="1898577969" sldId="613"/>
        </pc:sldMkLst>
        <pc:spChg chg="mod">
          <ac:chgData name="伊健 杜" userId="e69aded81da48593" providerId="LiveId" clId="{41003853-85DE-4F7E-982A-09272E820161}" dt="2022-09-11T23:52:38.609" v="133" actId="1076"/>
          <ac:spMkLst>
            <pc:docMk/>
            <pc:sldMk cId="1898577969" sldId="613"/>
            <ac:spMk id="2" creationId="{FBF88422-B4B3-EF6A-B4B3-55B2BB5AF09D}"/>
          </ac:spMkLst>
        </pc:spChg>
        <pc:spChg chg="del">
          <ac:chgData name="伊健 杜" userId="e69aded81da48593" providerId="LiveId" clId="{41003853-85DE-4F7E-982A-09272E820161}" dt="2022-09-11T23:52:30.496" v="128" actId="478"/>
          <ac:spMkLst>
            <pc:docMk/>
            <pc:sldMk cId="1898577969" sldId="613"/>
            <ac:spMk id="3" creationId="{885723D7-4286-4662-A045-C17CFA74F80E}"/>
          </ac:spMkLst>
        </pc:spChg>
      </pc:sldChg>
      <pc:sldChg chg="delSp modSp new mod">
        <pc:chgData name="伊健 杜" userId="e69aded81da48593" providerId="LiveId" clId="{41003853-85DE-4F7E-982A-09272E820161}" dt="2022-09-11T23:57:29.199" v="224" actId="20577"/>
        <pc:sldMkLst>
          <pc:docMk/>
          <pc:sldMk cId="132155922" sldId="614"/>
        </pc:sldMkLst>
        <pc:spChg chg="mod">
          <ac:chgData name="伊健 杜" userId="e69aded81da48593" providerId="LiveId" clId="{41003853-85DE-4F7E-982A-09272E820161}" dt="2022-09-11T23:57:29.199" v="224" actId="20577"/>
          <ac:spMkLst>
            <pc:docMk/>
            <pc:sldMk cId="132155922" sldId="614"/>
            <ac:spMk id="2" creationId="{25A3ECA4-3460-B447-813B-F860AF48EA88}"/>
          </ac:spMkLst>
        </pc:spChg>
        <pc:spChg chg="del">
          <ac:chgData name="伊健 杜" userId="e69aded81da48593" providerId="LiveId" clId="{41003853-85DE-4F7E-982A-09272E820161}" dt="2022-09-11T23:56:46.910" v="199" actId="478"/>
          <ac:spMkLst>
            <pc:docMk/>
            <pc:sldMk cId="132155922" sldId="614"/>
            <ac:spMk id="3" creationId="{80F0443B-5A3F-9556-0CBE-AFD0EACDBAAC}"/>
          </ac:spMkLst>
        </pc:spChg>
      </pc:sldChg>
      <pc:sldChg chg="modSp add mod">
        <pc:chgData name="伊健 杜" userId="e69aded81da48593" providerId="LiveId" clId="{41003853-85DE-4F7E-982A-09272E820161}" dt="2022-09-11T23:57:36.006" v="234" actId="20577"/>
        <pc:sldMkLst>
          <pc:docMk/>
          <pc:sldMk cId="100691838" sldId="615"/>
        </pc:sldMkLst>
        <pc:spChg chg="mod">
          <ac:chgData name="伊健 杜" userId="e69aded81da48593" providerId="LiveId" clId="{41003853-85DE-4F7E-982A-09272E820161}" dt="2022-09-11T23:57:36.006" v="234" actId="20577"/>
          <ac:spMkLst>
            <pc:docMk/>
            <pc:sldMk cId="100691838" sldId="615"/>
            <ac:spMk id="2" creationId="{25A3ECA4-3460-B447-813B-F860AF48EA88}"/>
          </ac:spMkLst>
        </pc:spChg>
      </pc:sldChg>
      <pc:sldChg chg="add">
        <pc:chgData name="伊健 杜" userId="e69aded81da48593" providerId="LiveId" clId="{41003853-85DE-4F7E-982A-09272E820161}" dt="2022-09-11T23:57:41.454" v="235"/>
        <pc:sldMkLst>
          <pc:docMk/>
          <pc:sldMk cId="3223514285" sldId="616"/>
        </pc:sldMkLst>
      </pc:sldChg>
      <pc:sldChg chg="addSp delSp modSp new mod modAnim">
        <pc:chgData name="伊健 杜" userId="e69aded81da48593" providerId="LiveId" clId="{41003853-85DE-4F7E-982A-09272E820161}" dt="2022-09-12T01:16:17.992" v="1565"/>
        <pc:sldMkLst>
          <pc:docMk/>
          <pc:sldMk cId="4062107528" sldId="617"/>
        </pc:sldMkLst>
        <pc:spChg chg="add del">
          <ac:chgData name="伊健 杜" userId="e69aded81da48593" providerId="LiveId" clId="{41003853-85DE-4F7E-982A-09272E820161}" dt="2022-09-12T01:16:16.809" v="1563"/>
          <ac:spMkLst>
            <pc:docMk/>
            <pc:sldMk cId="4062107528" sldId="617"/>
            <ac:spMk id="2" creationId="{6C689ECD-1498-D9F9-4D05-0B6B0329FDCD}"/>
          </ac:spMkLst>
        </pc:spChg>
        <pc:spChg chg="del">
          <ac:chgData name="伊健 杜" userId="e69aded81da48593" providerId="LiveId" clId="{41003853-85DE-4F7E-982A-09272E820161}" dt="2022-09-11T23:58:00.392" v="239" actId="478"/>
          <ac:spMkLst>
            <pc:docMk/>
            <pc:sldMk cId="4062107528" sldId="617"/>
            <ac:spMk id="2" creationId="{F27B60B8-BF08-1B1A-D28F-2162559F1C29}"/>
          </ac:spMkLst>
        </pc:spChg>
        <pc:spChg chg="del">
          <ac:chgData name="伊健 杜" userId="e69aded81da48593" providerId="LiveId" clId="{41003853-85DE-4F7E-982A-09272E820161}" dt="2022-09-11T23:58:00.392" v="239" actId="478"/>
          <ac:spMkLst>
            <pc:docMk/>
            <pc:sldMk cId="4062107528" sldId="617"/>
            <ac:spMk id="3" creationId="{B706291C-9D53-0327-B0F9-25DA9443C181}"/>
          </ac:spMkLst>
        </pc:spChg>
        <pc:spChg chg="add mod">
          <ac:chgData name="伊健 杜" userId="e69aded81da48593" providerId="LiveId" clId="{41003853-85DE-4F7E-982A-09272E820161}" dt="2022-09-11T23:58:19.846" v="245" actId="1076"/>
          <ac:spMkLst>
            <pc:docMk/>
            <pc:sldMk cId="4062107528" sldId="617"/>
            <ac:spMk id="5" creationId="{92014FF1-503B-B4C7-CCED-BCC2E5DAC490}"/>
          </ac:spMkLst>
        </pc:spChg>
        <pc:spChg chg="add mod">
          <ac:chgData name="伊健 杜" userId="e69aded81da48593" providerId="LiveId" clId="{41003853-85DE-4F7E-982A-09272E820161}" dt="2022-09-12T01:16:17.992" v="1565"/>
          <ac:spMkLst>
            <pc:docMk/>
            <pc:sldMk cId="4062107528" sldId="617"/>
            <ac:spMk id="6" creationId="{3E6A500F-C788-A54C-49A7-F266338FB03B}"/>
          </ac:spMkLst>
        </pc:spChg>
        <pc:spChg chg="add mod">
          <ac:chgData name="伊健 杜" userId="e69aded81da48593" providerId="LiveId" clId="{41003853-85DE-4F7E-982A-09272E820161}" dt="2022-09-11T23:59:00.427" v="270" actId="1076"/>
          <ac:spMkLst>
            <pc:docMk/>
            <pc:sldMk cId="4062107528" sldId="617"/>
            <ac:spMk id="7" creationId="{286290A1-333D-107B-861F-71452F34087C}"/>
          </ac:spMkLst>
        </pc:spChg>
        <pc:spChg chg="add mod">
          <ac:chgData name="伊健 杜" userId="e69aded81da48593" providerId="LiveId" clId="{41003853-85DE-4F7E-982A-09272E820161}" dt="2022-09-12T00:03:49.216" v="331" actId="20577"/>
          <ac:spMkLst>
            <pc:docMk/>
            <pc:sldMk cId="4062107528" sldId="617"/>
            <ac:spMk id="8" creationId="{6276FAB6-0E02-2BE6-399C-64ABDD530E35}"/>
          </ac:spMkLst>
        </pc:spChg>
        <pc:picChg chg="add mod">
          <ac:chgData name="伊健 杜" userId="e69aded81da48593" providerId="LiveId" clId="{41003853-85DE-4F7E-982A-09272E820161}" dt="2022-09-11T23:58:03.483" v="240" actId="1076"/>
          <ac:picMkLst>
            <pc:docMk/>
            <pc:sldMk cId="4062107528" sldId="617"/>
            <ac:picMk id="4" creationId="{FCDCF5C2-C2D2-0CD9-3A28-58C4AD026462}"/>
          </ac:picMkLst>
        </pc:picChg>
      </pc:sldChg>
      <pc:sldChg chg="addSp delSp modSp new mod modAnim">
        <pc:chgData name="伊健 杜" userId="e69aded81da48593" providerId="LiveId" clId="{41003853-85DE-4F7E-982A-09272E820161}" dt="2022-09-12T00:06:09.601" v="416"/>
        <pc:sldMkLst>
          <pc:docMk/>
          <pc:sldMk cId="788387328" sldId="618"/>
        </pc:sldMkLst>
        <pc:spChg chg="del">
          <ac:chgData name="伊健 杜" userId="e69aded81da48593" providerId="LiveId" clId="{41003853-85DE-4F7E-982A-09272E820161}" dt="2022-09-11T23:59:06.276" v="272" actId="478"/>
          <ac:spMkLst>
            <pc:docMk/>
            <pc:sldMk cId="788387328" sldId="618"/>
            <ac:spMk id="2" creationId="{A075CC24-D647-4312-9F68-9938C2224E76}"/>
          </ac:spMkLst>
        </pc:spChg>
        <pc:spChg chg="del">
          <ac:chgData name="伊健 杜" userId="e69aded81da48593" providerId="LiveId" clId="{41003853-85DE-4F7E-982A-09272E820161}" dt="2022-09-11T23:59:06.276" v="272" actId="478"/>
          <ac:spMkLst>
            <pc:docMk/>
            <pc:sldMk cId="788387328" sldId="618"/>
            <ac:spMk id="3" creationId="{2A625CCC-ECD0-B5CB-CC3B-8AED63D78433}"/>
          </ac:spMkLst>
        </pc:spChg>
        <pc:spChg chg="add mod">
          <ac:chgData name="伊健 杜" userId="e69aded81da48593" providerId="LiveId" clId="{41003853-85DE-4F7E-982A-09272E820161}" dt="2022-09-12T00:04:10.369" v="346" actId="1076"/>
          <ac:spMkLst>
            <pc:docMk/>
            <pc:sldMk cId="788387328" sldId="618"/>
            <ac:spMk id="5" creationId="{ACBB275E-C983-6863-6EA2-4D1B5DA716FD}"/>
          </ac:spMkLst>
        </pc:spChg>
        <pc:spChg chg="add mod">
          <ac:chgData name="伊健 杜" userId="e69aded81da48593" providerId="LiveId" clId="{41003853-85DE-4F7E-982A-09272E820161}" dt="2022-09-12T00:04:45.816" v="378" actId="20577"/>
          <ac:spMkLst>
            <pc:docMk/>
            <pc:sldMk cId="788387328" sldId="618"/>
            <ac:spMk id="6" creationId="{CCFB2FED-C676-97BF-0E67-60137FEB0EE4}"/>
          </ac:spMkLst>
        </pc:spChg>
        <pc:spChg chg="add mod">
          <ac:chgData name="伊健 杜" userId="e69aded81da48593" providerId="LiveId" clId="{41003853-85DE-4F7E-982A-09272E820161}" dt="2022-09-12T00:05:24.460" v="401" actId="20577"/>
          <ac:spMkLst>
            <pc:docMk/>
            <pc:sldMk cId="788387328" sldId="618"/>
            <ac:spMk id="7" creationId="{92E706FA-4E85-48F1-8B3F-604398443362}"/>
          </ac:spMkLst>
        </pc:spChg>
        <pc:spChg chg="add mod">
          <ac:chgData name="伊健 杜" userId="e69aded81da48593" providerId="LiveId" clId="{41003853-85DE-4F7E-982A-09272E820161}" dt="2022-09-12T00:06:02.901" v="415" actId="1076"/>
          <ac:spMkLst>
            <pc:docMk/>
            <pc:sldMk cId="788387328" sldId="618"/>
            <ac:spMk id="8" creationId="{A7EADB4B-CF18-4D1D-EF85-CF3F06818005}"/>
          </ac:spMkLst>
        </pc:spChg>
        <pc:picChg chg="add mod">
          <ac:chgData name="伊健 杜" userId="e69aded81da48593" providerId="LiveId" clId="{41003853-85DE-4F7E-982A-09272E820161}" dt="2022-09-11T23:59:19.540" v="278" actId="14100"/>
          <ac:picMkLst>
            <pc:docMk/>
            <pc:sldMk cId="788387328" sldId="618"/>
            <ac:picMk id="4" creationId="{612354CE-1E5F-CFCB-D9D8-410E8C80619F}"/>
          </ac:picMkLst>
        </pc:picChg>
        <pc:picChg chg="add mod">
          <ac:chgData name="伊健 杜" userId="e69aded81da48593" providerId="LiveId" clId="{41003853-85DE-4F7E-982A-09272E820161}" dt="2022-09-12T00:00:11.949" v="290" actId="1076"/>
          <ac:picMkLst>
            <pc:docMk/>
            <pc:sldMk cId="788387328" sldId="618"/>
            <ac:picMk id="4098" creationId="{8AB1836B-BAE8-150A-F9AE-5F45C33C77DC}"/>
          </ac:picMkLst>
        </pc:picChg>
        <pc:picChg chg="add mod">
          <ac:chgData name="伊健 杜" userId="e69aded81da48593" providerId="LiveId" clId="{41003853-85DE-4F7E-982A-09272E820161}" dt="2022-09-12T00:02:58.792" v="307" actId="1076"/>
          <ac:picMkLst>
            <pc:docMk/>
            <pc:sldMk cId="788387328" sldId="618"/>
            <ac:picMk id="4100" creationId="{92387F00-EB9D-1564-7C29-C1BC4D71EBD9}"/>
          </ac:picMkLst>
        </pc:picChg>
        <pc:picChg chg="add mod">
          <ac:chgData name="伊健 杜" userId="e69aded81da48593" providerId="LiveId" clId="{41003853-85DE-4F7E-982A-09272E820161}" dt="2022-09-12T00:03:03.623" v="311" actId="1076"/>
          <ac:picMkLst>
            <pc:docMk/>
            <pc:sldMk cId="788387328" sldId="618"/>
            <ac:picMk id="4102" creationId="{B7E18DC7-019E-7BFB-A9DE-0B23B3722C1E}"/>
          </ac:picMkLst>
        </pc:picChg>
      </pc:sldChg>
      <pc:sldChg chg="addSp delSp modSp new mod ord">
        <pc:chgData name="伊健 杜" userId="e69aded81da48593" providerId="LiveId" clId="{41003853-85DE-4F7E-982A-09272E820161}" dt="2022-09-12T01:16:31.647" v="1570"/>
        <pc:sldMkLst>
          <pc:docMk/>
          <pc:sldMk cId="2747618762" sldId="619"/>
        </pc:sldMkLst>
        <pc:spChg chg="add del">
          <ac:chgData name="伊健 杜" userId="e69aded81da48593" providerId="LiveId" clId="{41003853-85DE-4F7E-982A-09272E820161}" dt="2022-09-12T01:16:30.534" v="1568"/>
          <ac:spMkLst>
            <pc:docMk/>
            <pc:sldMk cId="2747618762" sldId="619"/>
            <ac:spMk id="2" creationId="{1967BC8C-598A-49E3-1CCC-50F67923900A}"/>
          </ac:spMkLst>
        </pc:spChg>
        <pc:spChg chg="del">
          <ac:chgData name="伊健 杜" userId="e69aded81da48593" providerId="LiveId" clId="{41003853-85DE-4F7E-982A-09272E820161}" dt="2022-09-12T00:01:06.064" v="298" actId="478"/>
          <ac:spMkLst>
            <pc:docMk/>
            <pc:sldMk cId="2747618762" sldId="619"/>
            <ac:spMk id="2" creationId="{C3CCE19B-3FC8-1935-7B70-5B133EE51356}"/>
          </ac:spMkLst>
        </pc:spChg>
        <pc:spChg chg="del">
          <ac:chgData name="伊健 杜" userId="e69aded81da48593" providerId="LiveId" clId="{41003853-85DE-4F7E-982A-09272E820161}" dt="2022-09-12T00:01:03.922" v="297" actId="478"/>
          <ac:spMkLst>
            <pc:docMk/>
            <pc:sldMk cId="2747618762" sldId="619"/>
            <ac:spMk id="3" creationId="{99E4FCE1-4E9A-05C6-DE84-C9535D8DAE24}"/>
          </ac:spMkLst>
        </pc:spChg>
        <pc:spChg chg="add mod">
          <ac:chgData name="伊健 杜" userId="e69aded81da48593" providerId="LiveId" clId="{41003853-85DE-4F7E-982A-09272E820161}" dt="2022-09-12T01:16:31.647" v="1570"/>
          <ac:spMkLst>
            <pc:docMk/>
            <pc:sldMk cId="2747618762" sldId="619"/>
            <ac:spMk id="4" creationId="{0B68D43C-7786-08BF-528D-D109C891DDAD}"/>
          </ac:spMkLst>
        </pc:spChg>
        <pc:picChg chg="add">
          <ac:chgData name="伊健 杜" userId="e69aded81da48593" providerId="LiveId" clId="{41003853-85DE-4F7E-982A-09272E820161}" dt="2022-09-12T00:01:56.250" v="300"/>
          <ac:picMkLst>
            <pc:docMk/>
            <pc:sldMk cId="2747618762" sldId="619"/>
            <ac:picMk id="7170" creationId="{B826575B-8E76-5FDA-4A51-8DB8F252B43B}"/>
          </ac:picMkLst>
        </pc:picChg>
      </pc:sldChg>
      <pc:sldChg chg="addSp delSp modSp new mod ord">
        <pc:chgData name="伊健 杜" userId="e69aded81da48593" providerId="LiveId" clId="{41003853-85DE-4F7E-982A-09272E820161}" dt="2022-09-12T00:06:27.967" v="418"/>
        <pc:sldMkLst>
          <pc:docMk/>
          <pc:sldMk cId="770457539" sldId="620"/>
        </pc:sldMkLst>
        <pc:spChg chg="del">
          <ac:chgData name="伊健 杜" userId="e69aded81da48593" providerId="LiveId" clId="{41003853-85DE-4F7E-982A-09272E820161}" dt="2022-09-12T00:03:08.880" v="313" actId="478"/>
          <ac:spMkLst>
            <pc:docMk/>
            <pc:sldMk cId="770457539" sldId="620"/>
            <ac:spMk id="2" creationId="{C314BCCA-9CFC-18FB-878B-0C71AA871B50}"/>
          </ac:spMkLst>
        </pc:spChg>
        <pc:spChg chg="del">
          <ac:chgData name="伊健 杜" userId="e69aded81da48593" providerId="LiveId" clId="{41003853-85DE-4F7E-982A-09272E820161}" dt="2022-09-12T00:02:09.904" v="306" actId="478"/>
          <ac:spMkLst>
            <pc:docMk/>
            <pc:sldMk cId="770457539" sldId="620"/>
            <ac:spMk id="3" creationId="{0613AA18-B8B5-D0BC-009D-ECB73A4FF072}"/>
          </ac:spMkLst>
        </pc:spChg>
        <pc:picChg chg="add mod">
          <ac:chgData name="伊健 杜" userId="e69aded81da48593" providerId="LiveId" clId="{41003853-85DE-4F7E-982A-09272E820161}" dt="2022-09-12T00:03:26.649" v="318" actId="14100"/>
          <ac:picMkLst>
            <pc:docMk/>
            <pc:sldMk cId="770457539" sldId="620"/>
            <ac:picMk id="8194" creationId="{EE2FE9F3-50F1-1BD6-89D0-27B2388848DB}"/>
          </ac:picMkLst>
        </pc:picChg>
      </pc:sldChg>
      <pc:sldChg chg="addSp delSp modSp add mod">
        <pc:chgData name="伊健 杜" userId="e69aded81da48593" providerId="LiveId" clId="{41003853-85DE-4F7E-982A-09272E820161}" dt="2022-09-12T14:45:41.847" v="2098" actId="13822"/>
        <pc:sldMkLst>
          <pc:docMk/>
          <pc:sldMk cId="1563584294" sldId="621"/>
        </pc:sldMkLst>
        <pc:spChg chg="add mod">
          <ac:chgData name="伊健 杜" userId="e69aded81da48593" providerId="LiveId" clId="{41003853-85DE-4F7E-982A-09272E820161}" dt="2022-09-12T14:45:41.847" v="2098" actId="13822"/>
          <ac:spMkLst>
            <pc:docMk/>
            <pc:sldMk cId="1563584294" sldId="621"/>
            <ac:spMk id="2" creationId="{8B601F17-1332-6419-06C6-C4DC9CA512FC}"/>
          </ac:spMkLst>
        </pc:spChg>
        <pc:picChg chg="del">
          <ac:chgData name="伊健 杜" userId="e69aded81da48593" providerId="LiveId" clId="{41003853-85DE-4F7E-982A-09272E820161}" dt="2022-09-12T00:06:30.972" v="420" actId="478"/>
          <ac:picMkLst>
            <pc:docMk/>
            <pc:sldMk cId="1563584294" sldId="621"/>
            <ac:picMk id="8194" creationId="{EE2FE9F3-50F1-1BD6-89D0-27B2388848DB}"/>
          </ac:picMkLst>
        </pc:picChg>
        <pc:picChg chg="add">
          <ac:chgData name="伊健 杜" userId="e69aded81da48593" providerId="LiveId" clId="{41003853-85DE-4F7E-982A-09272E820161}" dt="2022-09-12T00:06:46.216" v="421"/>
          <ac:picMkLst>
            <pc:docMk/>
            <pc:sldMk cId="1563584294" sldId="621"/>
            <ac:picMk id="9218" creationId="{CBD5EA4D-F1F1-A80C-AF18-87F9E8FD3A2B}"/>
          </ac:picMkLst>
        </pc:picChg>
      </pc:sldChg>
      <pc:sldChg chg="addSp delSp modSp add">
        <pc:chgData name="伊健 杜" userId="e69aded81da48593" providerId="LiveId" clId="{41003853-85DE-4F7E-982A-09272E820161}" dt="2022-09-12T00:07:14.721" v="426" actId="1076"/>
        <pc:sldMkLst>
          <pc:docMk/>
          <pc:sldMk cId="1144250603" sldId="622"/>
        </pc:sldMkLst>
        <pc:picChg chg="del">
          <ac:chgData name="伊健 杜" userId="e69aded81da48593" providerId="LiveId" clId="{41003853-85DE-4F7E-982A-09272E820161}" dt="2022-09-12T00:06:50.082" v="423" actId="478"/>
          <ac:picMkLst>
            <pc:docMk/>
            <pc:sldMk cId="1144250603" sldId="622"/>
            <ac:picMk id="9218" creationId="{CBD5EA4D-F1F1-A80C-AF18-87F9E8FD3A2B}"/>
          </ac:picMkLst>
        </pc:picChg>
        <pc:picChg chg="add mod">
          <ac:chgData name="伊健 杜" userId="e69aded81da48593" providerId="LiveId" clId="{41003853-85DE-4F7E-982A-09272E820161}" dt="2022-09-12T00:07:14.721" v="426" actId="1076"/>
          <ac:picMkLst>
            <pc:docMk/>
            <pc:sldMk cId="1144250603" sldId="622"/>
            <ac:picMk id="10242" creationId="{540DFADC-9273-29B8-4E8B-EEDA68ADC55A}"/>
          </ac:picMkLst>
        </pc:picChg>
      </pc:sldChg>
      <pc:sldChg chg="addSp delSp modSp new mod">
        <pc:chgData name="伊健 杜" userId="e69aded81da48593" providerId="LiveId" clId="{41003853-85DE-4F7E-982A-09272E820161}" dt="2022-09-12T00:07:38.863" v="431" actId="1076"/>
        <pc:sldMkLst>
          <pc:docMk/>
          <pc:sldMk cId="1594402997" sldId="623"/>
        </pc:sldMkLst>
        <pc:spChg chg="del">
          <ac:chgData name="伊健 杜" userId="e69aded81da48593" providerId="LiveId" clId="{41003853-85DE-4F7E-982A-09272E820161}" dt="2022-09-12T00:07:34.272" v="428" actId="478"/>
          <ac:spMkLst>
            <pc:docMk/>
            <pc:sldMk cId="1594402997" sldId="623"/>
            <ac:spMk id="2" creationId="{C3D75CE3-2908-6A89-AD97-B27E2A104124}"/>
          </ac:spMkLst>
        </pc:spChg>
        <pc:spChg chg="del">
          <ac:chgData name="伊健 杜" userId="e69aded81da48593" providerId="LiveId" clId="{41003853-85DE-4F7E-982A-09272E820161}" dt="2022-09-12T00:07:34.272" v="428" actId="478"/>
          <ac:spMkLst>
            <pc:docMk/>
            <pc:sldMk cId="1594402997" sldId="623"/>
            <ac:spMk id="3" creationId="{9A20F9A7-4E24-5541-1688-D984263C87D3}"/>
          </ac:spMkLst>
        </pc:spChg>
        <pc:picChg chg="add mod">
          <ac:chgData name="伊健 杜" userId="e69aded81da48593" providerId="LiveId" clId="{41003853-85DE-4F7E-982A-09272E820161}" dt="2022-09-12T00:07:38.863" v="431" actId="1076"/>
          <ac:picMkLst>
            <pc:docMk/>
            <pc:sldMk cId="1594402997" sldId="623"/>
            <ac:picMk id="11266" creationId="{B21FDF53-198F-0D72-4D6D-CD3CBBDB84F2}"/>
          </ac:picMkLst>
        </pc:picChg>
      </pc:sldChg>
      <pc:sldChg chg="addSp delSp modSp new mod">
        <pc:chgData name="伊健 杜" userId="e69aded81da48593" providerId="LiveId" clId="{41003853-85DE-4F7E-982A-09272E820161}" dt="2022-09-12T00:09:28.456" v="436" actId="1076"/>
        <pc:sldMkLst>
          <pc:docMk/>
          <pc:sldMk cId="162242863" sldId="624"/>
        </pc:sldMkLst>
        <pc:spChg chg="del">
          <ac:chgData name="伊健 杜" userId="e69aded81da48593" providerId="LiveId" clId="{41003853-85DE-4F7E-982A-09272E820161}" dt="2022-09-12T00:08:48.586" v="433" actId="478"/>
          <ac:spMkLst>
            <pc:docMk/>
            <pc:sldMk cId="162242863" sldId="624"/>
            <ac:spMk id="2" creationId="{4247F273-6F72-05C1-8161-97B89379873E}"/>
          </ac:spMkLst>
        </pc:spChg>
        <pc:spChg chg="del">
          <ac:chgData name="伊健 杜" userId="e69aded81da48593" providerId="LiveId" clId="{41003853-85DE-4F7E-982A-09272E820161}" dt="2022-09-12T00:08:48.586" v="433" actId="478"/>
          <ac:spMkLst>
            <pc:docMk/>
            <pc:sldMk cId="162242863" sldId="624"/>
            <ac:spMk id="3" creationId="{3EFBEDE3-F29D-8998-7470-B2FFE74372D4}"/>
          </ac:spMkLst>
        </pc:spChg>
        <pc:picChg chg="add mod">
          <ac:chgData name="伊健 杜" userId="e69aded81da48593" providerId="LiveId" clId="{41003853-85DE-4F7E-982A-09272E820161}" dt="2022-09-12T00:09:28.456" v="436" actId="1076"/>
          <ac:picMkLst>
            <pc:docMk/>
            <pc:sldMk cId="162242863" sldId="624"/>
            <ac:picMk id="12290" creationId="{579E5FF5-E33E-5BE6-3AEA-6AD81A6E3CDA}"/>
          </ac:picMkLst>
        </pc:picChg>
      </pc:sldChg>
      <pc:sldChg chg="addSp delSp modSp new mod modAnim">
        <pc:chgData name="伊健 杜" userId="e69aded81da48593" providerId="LiveId" clId="{41003853-85DE-4F7E-982A-09272E820161}" dt="2022-09-12T01:24:25.767" v="1635" actId="1076"/>
        <pc:sldMkLst>
          <pc:docMk/>
          <pc:sldMk cId="2053245557" sldId="625"/>
        </pc:sldMkLst>
        <pc:spChg chg="del">
          <ac:chgData name="伊健 杜" userId="e69aded81da48593" providerId="LiveId" clId="{41003853-85DE-4F7E-982A-09272E820161}" dt="2022-09-12T00:09:43.539" v="438" actId="478"/>
          <ac:spMkLst>
            <pc:docMk/>
            <pc:sldMk cId="2053245557" sldId="625"/>
            <ac:spMk id="2" creationId="{58FAA266-8743-7F6C-B431-2F1A99ED36F5}"/>
          </ac:spMkLst>
        </pc:spChg>
        <pc:spChg chg="add del">
          <ac:chgData name="伊健 杜" userId="e69aded81da48593" providerId="LiveId" clId="{41003853-85DE-4F7E-982A-09272E820161}" dt="2022-09-12T01:17:00.189" v="1575"/>
          <ac:spMkLst>
            <pc:docMk/>
            <pc:sldMk cId="2053245557" sldId="625"/>
            <ac:spMk id="2" creationId="{F422D557-75C0-67EA-EBAA-28D1615D53F0}"/>
          </ac:spMkLst>
        </pc:spChg>
        <pc:spChg chg="del">
          <ac:chgData name="伊健 杜" userId="e69aded81da48593" providerId="LiveId" clId="{41003853-85DE-4F7E-982A-09272E820161}" dt="2022-09-12T00:09:43.539" v="438" actId="478"/>
          <ac:spMkLst>
            <pc:docMk/>
            <pc:sldMk cId="2053245557" sldId="625"/>
            <ac:spMk id="3" creationId="{9A5C1CB0-8F16-6F40-30E1-E9CBA20083AB}"/>
          </ac:spMkLst>
        </pc:spChg>
        <pc:spChg chg="add mod">
          <ac:chgData name="伊健 杜" userId="e69aded81da48593" providerId="LiveId" clId="{41003853-85DE-4F7E-982A-09272E820161}" dt="2022-09-12T01:17:05.839" v="1579" actId="1076"/>
          <ac:spMkLst>
            <pc:docMk/>
            <pc:sldMk cId="2053245557" sldId="625"/>
            <ac:spMk id="4" creationId="{202C91C2-5D42-34F1-73C9-622AC69331EE}"/>
          </ac:spMkLst>
        </pc:spChg>
        <pc:spChg chg="add mod">
          <ac:chgData name="伊健 杜" userId="e69aded81da48593" providerId="LiveId" clId="{41003853-85DE-4F7E-982A-09272E820161}" dt="2022-09-12T00:13:49.972" v="515" actId="1076"/>
          <ac:spMkLst>
            <pc:docMk/>
            <pc:sldMk cId="2053245557" sldId="625"/>
            <ac:spMk id="5" creationId="{01E6B095-6B04-30C5-96EC-2BFC2C20F640}"/>
          </ac:spMkLst>
        </pc:spChg>
        <pc:spChg chg="add mod">
          <ac:chgData name="伊健 杜" userId="e69aded81da48593" providerId="LiveId" clId="{41003853-85DE-4F7E-982A-09272E820161}" dt="2022-09-12T01:24:25.767" v="1635" actId="1076"/>
          <ac:spMkLst>
            <pc:docMk/>
            <pc:sldMk cId="2053245557" sldId="625"/>
            <ac:spMk id="6" creationId="{B05BCA87-5F1E-9288-1A47-A969E142717E}"/>
          </ac:spMkLst>
        </pc:spChg>
        <pc:spChg chg="add mod">
          <ac:chgData name="伊健 杜" userId="e69aded81da48593" providerId="LiveId" clId="{41003853-85DE-4F7E-982A-09272E820161}" dt="2022-09-12T00:14:30.851" v="563" actId="1076"/>
          <ac:spMkLst>
            <pc:docMk/>
            <pc:sldMk cId="2053245557" sldId="625"/>
            <ac:spMk id="7" creationId="{6F020481-8213-19BF-7E2E-1282316D1F29}"/>
          </ac:spMkLst>
        </pc:spChg>
        <pc:spChg chg="add mod">
          <ac:chgData name="伊健 杜" userId="e69aded81da48593" providerId="LiveId" clId="{41003853-85DE-4F7E-982A-09272E820161}" dt="2022-09-12T00:15:33.661" v="607" actId="1076"/>
          <ac:spMkLst>
            <pc:docMk/>
            <pc:sldMk cId="2053245557" sldId="625"/>
            <ac:spMk id="8" creationId="{5F832394-A5D7-DD48-EC48-950E4DB366D1}"/>
          </ac:spMkLst>
        </pc:spChg>
        <pc:spChg chg="add mod">
          <ac:chgData name="伊健 杜" userId="e69aded81da48593" providerId="LiveId" clId="{41003853-85DE-4F7E-982A-09272E820161}" dt="2022-09-12T00:15:11.752" v="603" actId="20577"/>
          <ac:spMkLst>
            <pc:docMk/>
            <pc:sldMk cId="2053245557" sldId="625"/>
            <ac:spMk id="9" creationId="{5476F1D7-DD9A-867D-1FDE-1CBD743E6C8B}"/>
          </ac:spMkLst>
        </pc:spChg>
        <pc:picChg chg="add mod">
          <ac:chgData name="伊健 杜" userId="e69aded81da48593" providerId="LiveId" clId="{41003853-85DE-4F7E-982A-09272E820161}" dt="2022-09-12T01:24:23.232" v="1634" actId="1076"/>
          <ac:picMkLst>
            <pc:docMk/>
            <pc:sldMk cId="2053245557" sldId="625"/>
            <ac:picMk id="13314" creationId="{3563CB5F-8C0A-FC99-63B7-803547F147F7}"/>
          </ac:picMkLst>
        </pc:picChg>
      </pc:sldChg>
      <pc:sldChg chg="addSp delSp new mod modAnim">
        <pc:chgData name="伊健 杜" userId="e69aded81da48593" providerId="LiveId" clId="{41003853-85DE-4F7E-982A-09272E820161}" dt="2022-09-12T00:13:07.368" v="479"/>
        <pc:sldMkLst>
          <pc:docMk/>
          <pc:sldMk cId="1627462434" sldId="626"/>
        </pc:sldMkLst>
        <pc:spChg chg="del">
          <ac:chgData name="伊健 杜" userId="e69aded81da48593" providerId="LiveId" clId="{41003853-85DE-4F7E-982A-09272E820161}" dt="2022-09-12T00:12:59.135" v="476" actId="478"/>
          <ac:spMkLst>
            <pc:docMk/>
            <pc:sldMk cId="1627462434" sldId="626"/>
            <ac:spMk id="2" creationId="{902DBA7A-1883-34F4-9C0A-1F5ADD22D430}"/>
          </ac:spMkLst>
        </pc:spChg>
        <pc:spChg chg="del">
          <ac:chgData name="伊健 杜" userId="e69aded81da48593" providerId="LiveId" clId="{41003853-85DE-4F7E-982A-09272E820161}" dt="2022-09-12T00:12:59.135" v="476" actId="478"/>
          <ac:spMkLst>
            <pc:docMk/>
            <pc:sldMk cId="1627462434" sldId="626"/>
            <ac:spMk id="3" creationId="{4E0E028A-044C-7112-23E0-5BC184C8DBB6}"/>
          </ac:spMkLst>
        </pc:spChg>
        <pc:picChg chg="add">
          <ac:chgData name="伊健 杜" userId="e69aded81da48593" providerId="LiveId" clId="{41003853-85DE-4F7E-982A-09272E820161}" dt="2022-09-12T00:12:59.804" v="477"/>
          <ac:picMkLst>
            <pc:docMk/>
            <pc:sldMk cId="1627462434" sldId="626"/>
            <ac:picMk id="14338" creationId="{26FB95BB-F0F7-D887-1B0D-17011FEE0957}"/>
          </ac:picMkLst>
        </pc:picChg>
      </pc:sldChg>
      <pc:sldChg chg="addSp new">
        <pc:chgData name="伊健 杜" userId="e69aded81da48593" providerId="LiveId" clId="{41003853-85DE-4F7E-982A-09272E820161}" dt="2022-09-12T00:16:04.128" v="609"/>
        <pc:sldMkLst>
          <pc:docMk/>
          <pc:sldMk cId="1470243298" sldId="627"/>
        </pc:sldMkLst>
        <pc:picChg chg="add">
          <ac:chgData name="伊健 杜" userId="e69aded81da48593" providerId="LiveId" clId="{41003853-85DE-4F7E-982A-09272E820161}" dt="2022-09-12T00:16:04.128" v="609"/>
          <ac:picMkLst>
            <pc:docMk/>
            <pc:sldMk cId="1470243298" sldId="627"/>
            <ac:picMk id="15362" creationId="{2E7B6CF5-D3EE-E950-60E2-FEFE9088BB19}"/>
          </ac:picMkLst>
        </pc:picChg>
      </pc:sldChg>
      <pc:sldChg chg="addSp delSp modSp new mod">
        <pc:chgData name="伊健 杜" userId="e69aded81da48593" providerId="LiveId" clId="{41003853-85DE-4F7E-982A-09272E820161}" dt="2022-09-12T00:17:19.812" v="619" actId="1076"/>
        <pc:sldMkLst>
          <pc:docMk/>
          <pc:sldMk cId="2344651219" sldId="628"/>
        </pc:sldMkLst>
        <pc:spChg chg="del">
          <ac:chgData name="伊健 杜" userId="e69aded81da48593" providerId="LiveId" clId="{41003853-85DE-4F7E-982A-09272E820161}" dt="2022-09-12T00:16:09.969" v="611" actId="478"/>
          <ac:spMkLst>
            <pc:docMk/>
            <pc:sldMk cId="2344651219" sldId="628"/>
            <ac:spMk id="2" creationId="{DFA2C4C0-EC16-1C43-4A92-2084565443F5}"/>
          </ac:spMkLst>
        </pc:spChg>
        <pc:spChg chg="del">
          <ac:chgData name="伊健 杜" userId="e69aded81da48593" providerId="LiveId" clId="{41003853-85DE-4F7E-982A-09272E820161}" dt="2022-09-12T00:16:09.969" v="611" actId="478"/>
          <ac:spMkLst>
            <pc:docMk/>
            <pc:sldMk cId="2344651219" sldId="628"/>
            <ac:spMk id="3" creationId="{D1403B95-691F-5B39-5536-B0F008CD4F69}"/>
          </ac:spMkLst>
        </pc:spChg>
        <pc:picChg chg="add mod">
          <ac:chgData name="伊健 杜" userId="e69aded81da48593" providerId="LiveId" clId="{41003853-85DE-4F7E-982A-09272E820161}" dt="2022-09-12T00:16:45.586" v="613" actId="1076"/>
          <ac:picMkLst>
            <pc:docMk/>
            <pc:sldMk cId="2344651219" sldId="628"/>
            <ac:picMk id="16386" creationId="{7B9BD989-97BF-90C3-B11C-C05E9892D076}"/>
          </ac:picMkLst>
        </pc:picChg>
        <pc:picChg chg="add mod">
          <ac:chgData name="伊健 杜" userId="e69aded81da48593" providerId="LiveId" clId="{41003853-85DE-4F7E-982A-09272E820161}" dt="2022-09-12T00:17:05.605" v="617" actId="1076"/>
          <ac:picMkLst>
            <pc:docMk/>
            <pc:sldMk cId="2344651219" sldId="628"/>
            <ac:picMk id="16388" creationId="{C535E11A-4BBF-8AC4-2E30-2F2396D832B6}"/>
          </ac:picMkLst>
        </pc:picChg>
        <pc:picChg chg="add mod">
          <ac:chgData name="伊健 杜" userId="e69aded81da48593" providerId="LiveId" clId="{41003853-85DE-4F7E-982A-09272E820161}" dt="2022-09-12T00:17:19.812" v="619" actId="1076"/>
          <ac:picMkLst>
            <pc:docMk/>
            <pc:sldMk cId="2344651219" sldId="628"/>
            <ac:picMk id="16390" creationId="{7C89017F-8D90-44F6-8D91-B7002A1B9780}"/>
          </ac:picMkLst>
        </pc:picChg>
      </pc:sldChg>
      <pc:sldChg chg="addSp delSp modSp new mod">
        <pc:chgData name="伊健 杜" userId="e69aded81da48593" providerId="LiveId" clId="{41003853-85DE-4F7E-982A-09272E820161}" dt="2022-09-12T00:45:05.474" v="1212" actId="403"/>
        <pc:sldMkLst>
          <pc:docMk/>
          <pc:sldMk cId="805673739" sldId="629"/>
        </pc:sldMkLst>
        <pc:spChg chg="del">
          <ac:chgData name="伊健 杜" userId="e69aded81da48593" providerId="LiveId" clId="{41003853-85DE-4F7E-982A-09272E820161}" dt="2022-09-12T00:17:26.445" v="621" actId="478"/>
          <ac:spMkLst>
            <pc:docMk/>
            <pc:sldMk cId="805673739" sldId="629"/>
            <ac:spMk id="2" creationId="{DDCCF592-EABD-B559-11D8-A3ACBE696EEC}"/>
          </ac:spMkLst>
        </pc:spChg>
        <pc:spChg chg="del">
          <ac:chgData name="伊健 杜" userId="e69aded81da48593" providerId="LiveId" clId="{41003853-85DE-4F7E-982A-09272E820161}" dt="2022-09-12T00:17:26.445" v="621" actId="478"/>
          <ac:spMkLst>
            <pc:docMk/>
            <pc:sldMk cId="805673739" sldId="629"/>
            <ac:spMk id="3" creationId="{EB745CBE-9938-E201-9DB9-3311FDB593E8}"/>
          </ac:spMkLst>
        </pc:spChg>
        <pc:spChg chg="add del mod">
          <ac:chgData name="伊健 杜" userId="e69aded81da48593" providerId="LiveId" clId="{41003853-85DE-4F7E-982A-09272E820161}" dt="2022-09-12T00:18:41.288" v="654" actId="478"/>
          <ac:spMkLst>
            <pc:docMk/>
            <pc:sldMk cId="805673739" sldId="629"/>
            <ac:spMk id="4" creationId="{802D4C55-B67D-A2C7-FF6E-95D8CF64B373}"/>
          </ac:spMkLst>
        </pc:spChg>
        <pc:spChg chg="add del mod">
          <ac:chgData name="伊健 杜" userId="e69aded81da48593" providerId="LiveId" clId="{41003853-85DE-4F7E-982A-09272E820161}" dt="2022-09-12T00:18:43.277" v="655" actId="478"/>
          <ac:spMkLst>
            <pc:docMk/>
            <pc:sldMk cId="805673739" sldId="629"/>
            <ac:spMk id="6" creationId="{C7964D31-D4C5-3374-A0C5-4D5D9F081472}"/>
          </ac:spMkLst>
        </pc:spChg>
        <pc:spChg chg="add mod">
          <ac:chgData name="伊健 杜" userId="e69aded81da48593" providerId="LiveId" clId="{41003853-85DE-4F7E-982A-09272E820161}" dt="2022-09-12T00:45:05.474" v="1212" actId="403"/>
          <ac:spMkLst>
            <pc:docMk/>
            <pc:sldMk cId="805673739" sldId="629"/>
            <ac:spMk id="7" creationId="{5D3AEB26-238D-CF55-A68D-531109859EA4}"/>
          </ac:spMkLst>
        </pc:spChg>
        <pc:picChg chg="add del mod">
          <ac:chgData name="伊健 杜" userId="e69aded81da48593" providerId="LiveId" clId="{41003853-85DE-4F7E-982A-09272E820161}" dt="2022-09-12T00:30:28.459" v="868" actId="21"/>
          <ac:picMkLst>
            <pc:docMk/>
            <pc:sldMk cId="805673739" sldId="629"/>
            <ac:picMk id="17410" creationId="{D41337C1-296C-59E3-F625-952812FAFAA8}"/>
          </ac:picMkLst>
        </pc:picChg>
        <pc:picChg chg="add mod">
          <ac:chgData name="伊健 杜" userId="e69aded81da48593" providerId="LiveId" clId="{41003853-85DE-4F7E-982A-09272E820161}" dt="2022-09-12T00:44:31.225" v="1153" actId="1076"/>
          <ac:picMkLst>
            <pc:docMk/>
            <pc:sldMk cId="805673739" sldId="629"/>
            <ac:picMk id="17412" creationId="{E210A9F5-FB2A-9E54-D16C-BFE5C3E5911B}"/>
          </ac:picMkLst>
        </pc:picChg>
        <pc:picChg chg="add mod">
          <ac:chgData name="伊健 杜" userId="e69aded81da48593" providerId="LiveId" clId="{41003853-85DE-4F7E-982A-09272E820161}" dt="2022-09-12T00:44:31.873" v="1154" actId="1076"/>
          <ac:picMkLst>
            <pc:docMk/>
            <pc:sldMk cId="805673739" sldId="629"/>
            <ac:picMk id="17414" creationId="{F835703B-280C-411D-9269-3A4625425A5D}"/>
          </ac:picMkLst>
        </pc:picChg>
        <pc:picChg chg="add mod">
          <ac:chgData name="伊健 杜" userId="e69aded81da48593" providerId="LiveId" clId="{41003853-85DE-4F7E-982A-09272E820161}" dt="2022-09-12T00:44:30.157" v="1152" actId="1076"/>
          <ac:picMkLst>
            <pc:docMk/>
            <pc:sldMk cId="805673739" sldId="629"/>
            <ac:picMk id="17416" creationId="{6E9BC11A-728F-78A5-BE35-5CB3E7F82325}"/>
          </ac:picMkLst>
        </pc:picChg>
        <pc:picChg chg="add mod">
          <ac:chgData name="伊健 杜" userId="e69aded81da48593" providerId="LiveId" clId="{41003853-85DE-4F7E-982A-09272E820161}" dt="2022-09-12T00:44:32.785" v="1155" actId="1076"/>
          <ac:picMkLst>
            <pc:docMk/>
            <pc:sldMk cId="805673739" sldId="629"/>
            <ac:picMk id="17418" creationId="{3255A97F-7536-4F39-1CBB-69EAEDAD441F}"/>
          </ac:picMkLst>
        </pc:picChg>
        <pc:picChg chg="add mod">
          <ac:chgData name="伊健 杜" userId="e69aded81da48593" providerId="LiveId" clId="{41003853-85DE-4F7E-982A-09272E820161}" dt="2022-09-12T00:44:30.157" v="1152" actId="1076"/>
          <ac:picMkLst>
            <pc:docMk/>
            <pc:sldMk cId="805673739" sldId="629"/>
            <ac:picMk id="17420" creationId="{5EC0EE72-E264-545B-7BF1-7371EEA7CCB2}"/>
          </ac:picMkLst>
        </pc:picChg>
      </pc:sldChg>
      <pc:sldChg chg="addSp delSp modSp new mod">
        <pc:chgData name="伊健 杜" userId="e69aded81da48593" providerId="LiveId" clId="{41003853-85DE-4F7E-982A-09272E820161}" dt="2022-09-12T00:30:05.790" v="860" actId="1076"/>
        <pc:sldMkLst>
          <pc:docMk/>
          <pc:sldMk cId="3349796648" sldId="630"/>
        </pc:sldMkLst>
        <pc:spChg chg="del">
          <ac:chgData name="伊健 杜" userId="e69aded81da48593" providerId="LiveId" clId="{41003853-85DE-4F7E-982A-09272E820161}" dt="2022-09-12T00:20:31.057" v="686" actId="478"/>
          <ac:spMkLst>
            <pc:docMk/>
            <pc:sldMk cId="3349796648" sldId="630"/>
            <ac:spMk id="2" creationId="{230361FB-BBE2-F684-0A38-647AE459BC8F}"/>
          </ac:spMkLst>
        </pc:spChg>
        <pc:spChg chg="del">
          <ac:chgData name="伊健 杜" userId="e69aded81da48593" providerId="LiveId" clId="{41003853-85DE-4F7E-982A-09272E820161}" dt="2022-09-12T00:20:31.057" v="686" actId="478"/>
          <ac:spMkLst>
            <pc:docMk/>
            <pc:sldMk cId="3349796648" sldId="630"/>
            <ac:spMk id="3" creationId="{494423C3-13A3-CA69-B7A6-2191F95AE33A}"/>
          </ac:spMkLst>
        </pc:spChg>
        <pc:spChg chg="add mod">
          <ac:chgData name="伊健 杜" userId="e69aded81da48593" providerId="LiveId" clId="{41003853-85DE-4F7E-982A-09272E820161}" dt="2022-09-12T00:30:04.888" v="859" actId="1076"/>
          <ac:spMkLst>
            <pc:docMk/>
            <pc:sldMk cId="3349796648" sldId="630"/>
            <ac:spMk id="5" creationId="{B3E3DB90-069C-C4EB-4436-5CB6503D3E40}"/>
          </ac:spMkLst>
        </pc:spChg>
        <pc:picChg chg="add mod">
          <ac:chgData name="伊健 杜" userId="e69aded81da48593" providerId="LiveId" clId="{41003853-85DE-4F7E-982A-09272E820161}" dt="2022-09-12T00:30:05.790" v="860" actId="1076"/>
          <ac:picMkLst>
            <pc:docMk/>
            <pc:sldMk cId="3349796648" sldId="630"/>
            <ac:picMk id="4" creationId="{50E7A811-3B08-D80B-30CC-FAE4DA490C6C}"/>
          </ac:picMkLst>
        </pc:picChg>
        <pc:picChg chg="add mod">
          <ac:chgData name="伊健 杜" userId="e69aded81da48593" providerId="LiveId" clId="{41003853-85DE-4F7E-982A-09272E820161}" dt="2022-09-12T00:20:59.052" v="691" actId="1076"/>
          <ac:picMkLst>
            <pc:docMk/>
            <pc:sldMk cId="3349796648" sldId="630"/>
            <ac:picMk id="18434" creationId="{B44A112F-9A27-6218-FCF7-CFCAD2D1AF48}"/>
          </ac:picMkLst>
        </pc:picChg>
        <pc:picChg chg="add mod">
          <ac:chgData name="伊健 杜" userId="e69aded81da48593" providerId="LiveId" clId="{41003853-85DE-4F7E-982A-09272E820161}" dt="2022-09-12T00:22:44.546" v="710" actId="1076"/>
          <ac:picMkLst>
            <pc:docMk/>
            <pc:sldMk cId="3349796648" sldId="630"/>
            <ac:picMk id="18436" creationId="{30B720D8-9F3E-F83E-3724-327F22C95E3D}"/>
          </ac:picMkLst>
        </pc:picChg>
        <pc:picChg chg="add del mod">
          <ac:chgData name="伊健 杜" userId="e69aded81da48593" providerId="LiveId" clId="{41003853-85DE-4F7E-982A-09272E820161}" dt="2022-09-12T00:26:22.967" v="818" actId="478"/>
          <ac:picMkLst>
            <pc:docMk/>
            <pc:sldMk cId="3349796648" sldId="630"/>
            <ac:picMk id="18438" creationId="{EF506BCC-8EF9-F15F-3D41-B0F3FB7AEBD5}"/>
          </ac:picMkLst>
        </pc:picChg>
        <pc:picChg chg="add mod">
          <ac:chgData name="伊健 杜" userId="e69aded81da48593" providerId="LiveId" clId="{41003853-85DE-4F7E-982A-09272E820161}" dt="2022-09-12T00:21:51.959" v="703" actId="14100"/>
          <ac:picMkLst>
            <pc:docMk/>
            <pc:sldMk cId="3349796648" sldId="630"/>
            <ac:picMk id="18440" creationId="{AA20C240-F658-14DF-CAFF-2ADB90021C7D}"/>
          </ac:picMkLst>
        </pc:picChg>
        <pc:picChg chg="add mod">
          <ac:chgData name="伊健 杜" userId="e69aded81da48593" providerId="LiveId" clId="{41003853-85DE-4F7E-982A-09272E820161}" dt="2022-09-12T00:22:40.703" v="707" actId="1076"/>
          <ac:picMkLst>
            <pc:docMk/>
            <pc:sldMk cId="3349796648" sldId="630"/>
            <ac:picMk id="18442" creationId="{6B975B75-678D-5E9F-5C77-79109B5BE572}"/>
          </ac:picMkLst>
        </pc:picChg>
        <pc:picChg chg="add mod">
          <ac:chgData name="伊健 杜" userId="e69aded81da48593" providerId="LiveId" clId="{41003853-85DE-4F7E-982A-09272E820161}" dt="2022-09-12T00:29:16.610" v="828" actId="1076"/>
          <ac:picMkLst>
            <pc:docMk/>
            <pc:sldMk cId="3349796648" sldId="630"/>
            <ac:picMk id="18444" creationId="{682E5602-E588-304E-B277-2D48268F19EF}"/>
          </ac:picMkLst>
        </pc:picChg>
      </pc:sldChg>
      <pc:sldChg chg="addSp delSp modSp new mod">
        <pc:chgData name="伊健 杜" userId="e69aded81da48593" providerId="LiveId" clId="{41003853-85DE-4F7E-982A-09272E820161}" dt="2022-09-12T00:26:13.218" v="815" actId="1076"/>
        <pc:sldMkLst>
          <pc:docMk/>
          <pc:sldMk cId="3443455430" sldId="631"/>
        </pc:sldMkLst>
        <pc:spChg chg="del">
          <ac:chgData name="伊健 杜" userId="e69aded81da48593" providerId="LiveId" clId="{41003853-85DE-4F7E-982A-09272E820161}" dt="2022-09-12T00:22:57.393" v="714" actId="478"/>
          <ac:spMkLst>
            <pc:docMk/>
            <pc:sldMk cId="3443455430" sldId="631"/>
            <ac:spMk id="2" creationId="{CF05CA0C-0EAE-9E5B-1E58-CC5FCD76EAE6}"/>
          </ac:spMkLst>
        </pc:spChg>
        <pc:spChg chg="del">
          <ac:chgData name="伊健 杜" userId="e69aded81da48593" providerId="LiveId" clId="{41003853-85DE-4F7E-982A-09272E820161}" dt="2022-09-12T00:22:57.393" v="714" actId="478"/>
          <ac:spMkLst>
            <pc:docMk/>
            <pc:sldMk cId="3443455430" sldId="631"/>
            <ac:spMk id="3" creationId="{B766EC05-F997-9578-6E9B-A50990CBAF1A}"/>
          </ac:spMkLst>
        </pc:spChg>
        <pc:spChg chg="add mod">
          <ac:chgData name="伊健 杜" userId="e69aded81da48593" providerId="LiveId" clId="{41003853-85DE-4F7E-982A-09272E820161}" dt="2022-09-12T00:24:36.919" v="801" actId="20577"/>
          <ac:spMkLst>
            <pc:docMk/>
            <pc:sldMk cId="3443455430" sldId="631"/>
            <ac:spMk id="5" creationId="{7B57D07F-034B-4837-5EB3-D684AAD4DF7F}"/>
          </ac:spMkLst>
        </pc:spChg>
        <pc:picChg chg="add mod">
          <ac:chgData name="伊健 杜" userId="e69aded81da48593" providerId="LiveId" clId="{41003853-85DE-4F7E-982A-09272E820161}" dt="2022-09-12T00:24:38.631" v="802" actId="1076"/>
          <ac:picMkLst>
            <pc:docMk/>
            <pc:sldMk cId="3443455430" sldId="631"/>
            <ac:picMk id="4" creationId="{4244ADF1-F4B9-EDCA-8094-2FA2DCE69DCB}"/>
          </ac:picMkLst>
        </pc:picChg>
        <pc:picChg chg="add mod">
          <ac:chgData name="伊健 杜" userId="e69aded81da48593" providerId="LiveId" clId="{41003853-85DE-4F7E-982A-09272E820161}" dt="2022-09-12T00:24:27.729" v="790" actId="1076"/>
          <ac:picMkLst>
            <pc:docMk/>
            <pc:sldMk cId="3443455430" sldId="631"/>
            <ac:picMk id="19458" creationId="{EC1A563C-38C1-DF7B-55C2-6D03E5783939}"/>
          </ac:picMkLst>
        </pc:picChg>
        <pc:picChg chg="add mod">
          <ac:chgData name="伊健 杜" userId="e69aded81da48593" providerId="LiveId" clId="{41003853-85DE-4F7E-982A-09272E820161}" dt="2022-09-12T00:24:50.616" v="805" actId="1076"/>
          <ac:picMkLst>
            <pc:docMk/>
            <pc:sldMk cId="3443455430" sldId="631"/>
            <ac:picMk id="19460" creationId="{DA5961B0-C8FB-2075-990E-133B9B4D01C4}"/>
          </ac:picMkLst>
        </pc:picChg>
        <pc:picChg chg="add mod">
          <ac:chgData name="伊健 杜" userId="e69aded81da48593" providerId="LiveId" clId="{41003853-85DE-4F7E-982A-09272E820161}" dt="2022-09-12T00:25:21.550" v="809" actId="1076"/>
          <ac:picMkLst>
            <pc:docMk/>
            <pc:sldMk cId="3443455430" sldId="631"/>
            <ac:picMk id="19462" creationId="{2A072286-2CC2-87A8-1C1A-D64659CA6AB7}"/>
          </ac:picMkLst>
        </pc:picChg>
        <pc:picChg chg="add mod">
          <ac:chgData name="伊健 杜" userId="e69aded81da48593" providerId="LiveId" clId="{41003853-85DE-4F7E-982A-09272E820161}" dt="2022-09-12T00:25:35.725" v="812" actId="1076"/>
          <ac:picMkLst>
            <pc:docMk/>
            <pc:sldMk cId="3443455430" sldId="631"/>
            <ac:picMk id="19464" creationId="{906B80AF-901C-F4C4-A855-3019667B177B}"/>
          </ac:picMkLst>
        </pc:picChg>
        <pc:picChg chg="add mod">
          <ac:chgData name="伊健 杜" userId="e69aded81da48593" providerId="LiveId" clId="{41003853-85DE-4F7E-982A-09272E820161}" dt="2022-09-12T00:26:13.218" v="815" actId="1076"/>
          <ac:picMkLst>
            <pc:docMk/>
            <pc:sldMk cId="3443455430" sldId="631"/>
            <ac:picMk id="19466" creationId="{B7B7D9A6-D416-6E8B-A127-DAF47C7238BD}"/>
          </ac:picMkLst>
        </pc:picChg>
      </pc:sldChg>
      <pc:sldChg chg="addSp delSp modSp new mod">
        <pc:chgData name="伊健 杜" userId="e69aded81da48593" providerId="LiveId" clId="{41003853-85DE-4F7E-982A-09272E820161}" dt="2022-09-12T00:31:45.958" v="878" actId="1076"/>
        <pc:sldMkLst>
          <pc:docMk/>
          <pc:sldMk cId="1512918925" sldId="632"/>
        </pc:sldMkLst>
        <pc:spChg chg="del">
          <ac:chgData name="伊健 杜" userId="e69aded81da48593" providerId="LiveId" clId="{41003853-85DE-4F7E-982A-09272E820161}" dt="2022-09-12T00:30:25.669" v="867" actId="478"/>
          <ac:spMkLst>
            <pc:docMk/>
            <pc:sldMk cId="1512918925" sldId="632"/>
            <ac:spMk id="2" creationId="{9CDA7191-9A82-B56C-5FF0-DE2F0AD0B788}"/>
          </ac:spMkLst>
        </pc:spChg>
        <pc:spChg chg="del">
          <ac:chgData name="伊健 杜" userId="e69aded81da48593" providerId="LiveId" clId="{41003853-85DE-4F7E-982A-09272E820161}" dt="2022-09-12T00:30:25.669" v="867" actId="478"/>
          <ac:spMkLst>
            <pc:docMk/>
            <pc:sldMk cId="1512918925" sldId="632"/>
            <ac:spMk id="3" creationId="{4D030912-8A57-2E2B-7703-8624AF2210D3}"/>
          </ac:spMkLst>
        </pc:spChg>
        <pc:picChg chg="add del mod">
          <ac:chgData name="伊健 杜" userId="e69aded81da48593" providerId="LiveId" clId="{41003853-85DE-4F7E-982A-09272E820161}" dt="2022-09-12T00:30:37.868" v="874" actId="478"/>
          <ac:picMkLst>
            <pc:docMk/>
            <pc:sldMk cId="1512918925" sldId="632"/>
            <ac:picMk id="4" creationId="{DB112D34-FCBF-DD4B-F999-E92AFA228BD4}"/>
          </ac:picMkLst>
        </pc:picChg>
        <pc:picChg chg="add mod">
          <ac:chgData name="伊健 杜" userId="e69aded81da48593" providerId="LiveId" clId="{41003853-85DE-4F7E-982A-09272E820161}" dt="2022-09-12T00:31:45.958" v="878" actId="1076"/>
          <ac:picMkLst>
            <pc:docMk/>
            <pc:sldMk cId="1512918925" sldId="632"/>
            <ac:picMk id="20482" creationId="{1E7B1D53-FC4D-9664-E290-2A1030FD1D7C}"/>
          </ac:picMkLst>
        </pc:picChg>
      </pc:sldChg>
      <pc:sldChg chg="addSp delSp modSp new mod">
        <pc:chgData name="伊健 杜" userId="e69aded81da48593" providerId="LiveId" clId="{41003853-85DE-4F7E-982A-09272E820161}" dt="2022-09-12T01:50:17.209" v="2084"/>
        <pc:sldMkLst>
          <pc:docMk/>
          <pc:sldMk cId="751400326" sldId="633"/>
        </pc:sldMkLst>
        <pc:spChg chg="mod">
          <ac:chgData name="伊健 杜" userId="e69aded81da48593" providerId="LiveId" clId="{41003853-85DE-4F7E-982A-09272E820161}" dt="2022-09-12T01:50:17.209" v="2084"/>
          <ac:spMkLst>
            <pc:docMk/>
            <pc:sldMk cId="751400326" sldId="633"/>
            <ac:spMk id="2" creationId="{DC04C6C6-4E61-DCC0-0F6E-36841C3816CB}"/>
          </ac:spMkLst>
        </pc:spChg>
        <pc:spChg chg="del">
          <ac:chgData name="伊健 杜" userId="e69aded81da48593" providerId="LiveId" clId="{41003853-85DE-4F7E-982A-09272E820161}" dt="2022-09-12T00:32:37.365" v="893" actId="478"/>
          <ac:spMkLst>
            <pc:docMk/>
            <pc:sldMk cId="751400326" sldId="633"/>
            <ac:spMk id="3" creationId="{4653995A-E563-4E4E-66C4-199784A3C60E}"/>
          </ac:spMkLst>
        </pc:spChg>
        <pc:spChg chg="add mod">
          <ac:chgData name="伊健 杜" userId="e69aded81da48593" providerId="LiveId" clId="{41003853-85DE-4F7E-982A-09272E820161}" dt="2022-09-12T00:36:39.715" v="928" actId="20577"/>
          <ac:spMkLst>
            <pc:docMk/>
            <pc:sldMk cId="751400326" sldId="633"/>
            <ac:spMk id="6" creationId="{CA105ADC-05AF-587B-43AB-2C5511896157}"/>
          </ac:spMkLst>
        </pc:spChg>
        <pc:picChg chg="add mod">
          <ac:chgData name="伊健 杜" userId="e69aded81da48593" providerId="LiveId" clId="{41003853-85DE-4F7E-982A-09272E820161}" dt="2022-09-12T00:36:10.807" v="895" actId="1076"/>
          <ac:picMkLst>
            <pc:docMk/>
            <pc:sldMk cId="751400326" sldId="633"/>
            <ac:picMk id="5" creationId="{615BDFDD-BE80-4952-0E76-449EB1EE45EB}"/>
          </ac:picMkLst>
        </pc:picChg>
      </pc:sldChg>
      <pc:sldChg chg="addSp delSp modSp new mod ord modAnim">
        <pc:chgData name="伊健 杜" userId="e69aded81da48593" providerId="LiveId" clId="{41003853-85DE-4F7E-982A-09272E820161}" dt="2022-09-12T00:41:02.727" v="1079"/>
        <pc:sldMkLst>
          <pc:docMk/>
          <pc:sldMk cId="2011108810" sldId="634"/>
        </pc:sldMkLst>
        <pc:spChg chg="del">
          <ac:chgData name="伊健 杜" userId="e69aded81da48593" providerId="LiveId" clId="{41003853-85DE-4F7E-982A-09272E820161}" dt="2022-09-12T00:36:57.044" v="938" actId="478"/>
          <ac:spMkLst>
            <pc:docMk/>
            <pc:sldMk cId="2011108810" sldId="634"/>
            <ac:spMk id="2" creationId="{DDD7C923-FFDF-C62A-57CC-5231C82AA550}"/>
          </ac:spMkLst>
        </pc:spChg>
        <pc:spChg chg="del">
          <ac:chgData name="伊健 杜" userId="e69aded81da48593" providerId="LiveId" clId="{41003853-85DE-4F7E-982A-09272E820161}" dt="2022-09-12T00:36:57.044" v="938" actId="478"/>
          <ac:spMkLst>
            <pc:docMk/>
            <pc:sldMk cId="2011108810" sldId="634"/>
            <ac:spMk id="3" creationId="{EA8D1307-FEB6-0C67-5069-18AA4E1AA42C}"/>
          </ac:spMkLst>
        </pc:spChg>
        <pc:picChg chg="add mod">
          <ac:chgData name="伊健 杜" userId="e69aded81da48593" providerId="LiveId" clId="{41003853-85DE-4F7E-982A-09272E820161}" dt="2022-09-12T00:37:37.290" v="944" actId="14100"/>
          <ac:picMkLst>
            <pc:docMk/>
            <pc:sldMk cId="2011108810" sldId="634"/>
            <ac:picMk id="4" creationId="{122CEAB4-CF68-7F70-4FD1-845C470C7AD4}"/>
          </ac:picMkLst>
        </pc:picChg>
        <pc:picChg chg="add mod">
          <ac:chgData name="伊健 杜" userId="e69aded81da48593" providerId="LiveId" clId="{41003853-85DE-4F7E-982A-09272E820161}" dt="2022-09-12T00:37:32.858" v="942" actId="1076"/>
          <ac:picMkLst>
            <pc:docMk/>
            <pc:sldMk cId="2011108810" sldId="634"/>
            <ac:picMk id="21506" creationId="{086E5A31-1B25-47F5-A2D0-F495AD76595A}"/>
          </ac:picMkLst>
        </pc:picChg>
      </pc:sldChg>
      <pc:sldChg chg="addSp delSp modSp new mod">
        <pc:chgData name="伊健 杜" userId="e69aded81da48593" providerId="LiveId" clId="{41003853-85DE-4F7E-982A-09272E820161}" dt="2022-09-12T00:40:59.325" v="1075" actId="1076"/>
        <pc:sldMkLst>
          <pc:docMk/>
          <pc:sldMk cId="3673505575" sldId="635"/>
        </pc:sldMkLst>
        <pc:spChg chg="del">
          <ac:chgData name="伊健 杜" userId="e69aded81da48593" providerId="LiveId" clId="{41003853-85DE-4F7E-982A-09272E820161}" dt="2022-09-12T00:37:50.379" v="946" actId="478"/>
          <ac:spMkLst>
            <pc:docMk/>
            <pc:sldMk cId="3673505575" sldId="635"/>
            <ac:spMk id="2" creationId="{EBF80502-C01E-4F48-7AB0-E00A6AC9843D}"/>
          </ac:spMkLst>
        </pc:spChg>
        <pc:spChg chg="del">
          <ac:chgData name="伊健 杜" userId="e69aded81da48593" providerId="LiveId" clId="{41003853-85DE-4F7E-982A-09272E820161}" dt="2022-09-12T00:37:50.379" v="946" actId="478"/>
          <ac:spMkLst>
            <pc:docMk/>
            <pc:sldMk cId="3673505575" sldId="635"/>
            <ac:spMk id="3" creationId="{33D5902E-3CE4-DA75-A792-2374603E33EA}"/>
          </ac:spMkLst>
        </pc:spChg>
        <pc:spChg chg="add mod">
          <ac:chgData name="伊健 杜" userId="e69aded81da48593" providerId="LiveId" clId="{41003853-85DE-4F7E-982A-09272E820161}" dt="2022-09-12T00:40:59.325" v="1075" actId="1076"/>
          <ac:spMkLst>
            <pc:docMk/>
            <pc:sldMk cId="3673505575" sldId="635"/>
            <ac:spMk id="4" creationId="{43597A60-173A-3608-E674-CE102DACA28E}"/>
          </ac:spMkLst>
        </pc:spChg>
        <pc:picChg chg="add del mod">
          <ac:chgData name="伊健 杜" userId="e69aded81da48593" providerId="LiveId" clId="{41003853-85DE-4F7E-982A-09272E820161}" dt="2022-09-12T00:38:40.972" v="956" actId="478"/>
          <ac:picMkLst>
            <pc:docMk/>
            <pc:sldMk cId="3673505575" sldId="635"/>
            <ac:picMk id="22530" creationId="{78FC1B9A-57BC-3623-040A-AF9807DAB5D1}"/>
          </ac:picMkLst>
        </pc:picChg>
        <pc:picChg chg="add del mod">
          <ac:chgData name="伊健 杜" userId="e69aded81da48593" providerId="LiveId" clId="{41003853-85DE-4F7E-982A-09272E820161}" dt="2022-09-12T00:38:40.972" v="956" actId="478"/>
          <ac:picMkLst>
            <pc:docMk/>
            <pc:sldMk cId="3673505575" sldId="635"/>
            <ac:picMk id="22532" creationId="{5DEF2B40-6573-B3A4-CFB0-41661FE67BF9}"/>
          </ac:picMkLst>
        </pc:picChg>
      </pc:sldChg>
      <pc:sldChg chg="addSp delSp modSp new mod modAnim">
        <pc:chgData name="伊健 杜" userId="e69aded81da48593" providerId="LiveId" clId="{41003853-85DE-4F7E-982A-09272E820161}" dt="2022-09-12T00:46:53.433" v="1241" actId="1076"/>
        <pc:sldMkLst>
          <pc:docMk/>
          <pc:sldMk cId="1324337466" sldId="636"/>
        </pc:sldMkLst>
        <pc:spChg chg="del mod">
          <ac:chgData name="伊健 杜" userId="e69aded81da48593" providerId="LiveId" clId="{41003853-85DE-4F7E-982A-09272E820161}" dt="2022-09-12T00:41:11.620" v="1082" actId="478"/>
          <ac:spMkLst>
            <pc:docMk/>
            <pc:sldMk cId="1324337466" sldId="636"/>
            <ac:spMk id="2" creationId="{EE60E7A7-C607-0C38-1B00-ADAEF54C1B02}"/>
          </ac:spMkLst>
        </pc:spChg>
        <pc:spChg chg="del">
          <ac:chgData name="伊健 杜" userId="e69aded81da48593" providerId="LiveId" clId="{41003853-85DE-4F7E-982A-09272E820161}" dt="2022-09-12T00:41:11.620" v="1082" actId="478"/>
          <ac:spMkLst>
            <pc:docMk/>
            <pc:sldMk cId="1324337466" sldId="636"/>
            <ac:spMk id="3" creationId="{1C9EA93F-7A31-227C-E5D4-6E559FD44BA4}"/>
          </ac:spMkLst>
        </pc:spChg>
        <pc:spChg chg="add mod">
          <ac:chgData name="伊健 杜" userId="e69aded81da48593" providerId="LiveId" clId="{41003853-85DE-4F7E-982A-09272E820161}" dt="2022-09-12T00:46:53.433" v="1241" actId="1076"/>
          <ac:spMkLst>
            <pc:docMk/>
            <pc:sldMk cId="1324337466" sldId="636"/>
            <ac:spMk id="4" creationId="{65341A5D-4893-724B-7F7E-4659E6B114CE}"/>
          </ac:spMkLst>
        </pc:spChg>
        <pc:picChg chg="add mod">
          <ac:chgData name="伊健 杜" userId="e69aded81da48593" providerId="LiveId" clId="{41003853-85DE-4F7E-982A-09272E820161}" dt="2022-09-12T00:41:51.569" v="1086" actId="14100"/>
          <ac:picMkLst>
            <pc:docMk/>
            <pc:sldMk cId="1324337466" sldId="636"/>
            <ac:picMk id="23554" creationId="{D9EDAB68-8286-B2A0-C4EC-27C5317BE6F0}"/>
          </ac:picMkLst>
        </pc:picChg>
        <pc:picChg chg="add mod">
          <ac:chgData name="伊健 杜" userId="e69aded81da48593" providerId="LiveId" clId="{41003853-85DE-4F7E-982A-09272E820161}" dt="2022-09-12T00:46:35.775" v="1214" actId="1076"/>
          <ac:picMkLst>
            <pc:docMk/>
            <pc:sldMk cId="1324337466" sldId="636"/>
            <ac:picMk id="23556" creationId="{9D71EE57-010B-F056-FA59-9844D493AC0D}"/>
          </ac:picMkLst>
        </pc:picChg>
      </pc:sldChg>
      <pc:sldChg chg="addSp delSp modSp new add del mod">
        <pc:chgData name="伊健 杜" userId="e69aded81da48593" providerId="LiveId" clId="{41003853-85DE-4F7E-982A-09272E820161}" dt="2022-09-12T01:50:42.153" v="2095" actId="27636"/>
        <pc:sldMkLst>
          <pc:docMk/>
          <pc:sldMk cId="2410273997" sldId="637"/>
        </pc:sldMkLst>
        <pc:spChg chg="mod">
          <ac:chgData name="伊健 杜" userId="e69aded81da48593" providerId="LiveId" clId="{41003853-85DE-4F7E-982A-09272E820161}" dt="2022-09-12T01:50:42.153" v="2095" actId="27636"/>
          <ac:spMkLst>
            <pc:docMk/>
            <pc:sldMk cId="2410273997" sldId="637"/>
            <ac:spMk id="2" creationId="{DA8A8EC2-07F2-3C43-D3A7-F837669022C6}"/>
          </ac:spMkLst>
        </pc:spChg>
        <pc:spChg chg="del">
          <ac:chgData name="伊健 杜" userId="e69aded81da48593" providerId="LiveId" clId="{41003853-85DE-4F7E-982A-09272E820161}" dt="2022-09-12T00:43:15.853" v="1147" actId="478"/>
          <ac:spMkLst>
            <pc:docMk/>
            <pc:sldMk cId="2410273997" sldId="637"/>
            <ac:spMk id="3" creationId="{AEAB6839-D88D-3631-7B79-F400F363832F}"/>
          </ac:spMkLst>
        </pc:spChg>
        <pc:spChg chg="add mod">
          <ac:chgData name="伊健 杜" userId="e69aded81da48593" providerId="LiveId" clId="{41003853-85DE-4F7E-982A-09272E820161}" dt="2022-09-12T00:48:45.545" v="1314" actId="1076"/>
          <ac:spMkLst>
            <pc:docMk/>
            <pc:sldMk cId="2410273997" sldId="637"/>
            <ac:spMk id="4" creationId="{C0231F67-20FE-9E90-5E97-1F253E129264}"/>
          </ac:spMkLst>
        </pc:spChg>
        <pc:spChg chg="add mod">
          <ac:chgData name="伊健 杜" userId="e69aded81da48593" providerId="LiveId" clId="{41003853-85DE-4F7E-982A-09272E820161}" dt="2022-09-12T00:52:08.403" v="1332" actId="1076"/>
          <ac:spMkLst>
            <pc:docMk/>
            <pc:sldMk cId="2410273997" sldId="637"/>
            <ac:spMk id="6" creationId="{696A8A5D-895C-8ACF-AFE7-A93DB55F3CED}"/>
          </ac:spMkLst>
        </pc:spChg>
        <pc:picChg chg="add mod">
          <ac:chgData name="伊健 杜" userId="e69aded81da48593" providerId="LiveId" clId="{41003853-85DE-4F7E-982A-09272E820161}" dt="2022-09-12T00:53:38.402" v="1339" actId="196"/>
          <ac:picMkLst>
            <pc:docMk/>
            <pc:sldMk cId="2410273997" sldId="637"/>
            <ac:picMk id="5" creationId="{7AFAA9D7-148F-5755-D427-1AAAACAEDADB}"/>
          </ac:picMkLst>
        </pc:picChg>
        <pc:picChg chg="add mod">
          <ac:chgData name="伊健 杜" userId="e69aded81da48593" providerId="LiveId" clId="{41003853-85DE-4F7E-982A-09272E820161}" dt="2022-09-12T00:51:43.515" v="1325" actId="1076"/>
          <ac:picMkLst>
            <pc:docMk/>
            <pc:sldMk cId="2410273997" sldId="637"/>
            <ac:picMk id="24578" creationId="{A1A3E2EC-CAAF-9E32-E5FE-E202E536A0A1}"/>
          </ac:picMkLst>
        </pc:picChg>
        <pc:picChg chg="add mod">
          <ac:chgData name="伊健 杜" userId="e69aded81da48593" providerId="LiveId" clId="{41003853-85DE-4F7E-982A-09272E820161}" dt="2022-09-12T00:53:32.414" v="1338" actId="1076"/>
          <ac:picMkLst>
            <pc:docMk/>
            <pc:sldMk cId="2410273997" sldId="637"/>
            <ac:picMk id="24580" creationId="{E1F58861-F8A8-EF6D-6808-068DC994CE02}"/>
          </ac:picMkLst>
        </pc:picChg>
      </pc:sldChg>
      <pc:sldChg chg="addSp delSp modSp new mod">
        <pc:chgData name="伊健 杜" userId="e69aded81da48593" providerId="LiveId" clId="{41003853-85DE-4F7E-982A-09272E820161}" dt="2022-09-12T00:57:56.566" v="1430" actId="20577"/>
        <pc:sldMkLst>
          <pc:docMk/>
          <pc:sldMk cId="2314098831" sldId="638"/>
        </pc:sldMkLst>
        <pc:spChg chg="del">
          <ac:chgData name="伊健 杜" userId="e69aded81da48593" providerId="LiveId" clId="{41003853-85DE-4F7E-982A-09272E820161}" dt="2022-09-12T00:54:06.649" v="1341" actId="478"/>
          <ac:spMkLst>
            <pc:docMk/>
            <pc:sldMk cId="2314098831" sldId="638"/>
            <ac:spMk id="2" creationId="{B457434F-0804-5499-C9BE-A08D6D1A2A0D}"/>
          </ac:spMkLst>
        </pc:spChg>
        <pc:spChg chg="del">
          <ac:chgData name="伊健 杜" userId="e69aded81da48593" providerId="LiveId" clId="{41003853-85DE-4F7E-982A-09272E820161}" dt="2022-09-12T00:54:06.649" v="1341" actId="478"/>
          <ac:spMkLst>
            <pc:docMk/>
            <pc:sldMk cId="2314098831" sldId="638"/>
            <ac:spMk id="3" creationId="{D076C298-8771-E198-9F29-4CFEC2CC3DE0}"/>
          </ac:spMkLst>
        </pc:spChg>
        <pc:spChg chg="add mod">
          <ac:chgData name="伊健 杜" userId="e69aded81da48593" providerId="LiveId" clId="{41003853-85DE-4F7E-982A-09272E820161}" dt="2022-09-12T00:57:17.675" v="1390" actId="1076"/>
          <ac:spMkLst>
            <pc:docMk/>
            <pc:sldMk cId="2314098831" sldId="638"/>
            <ac:spMk id="4" creationId="{BC5B6181-CC53-9B6E-51F0-FBD9F6FB2679}"/>
          </ac:spMkLst>
        </pc:spChg>
        <pc:spChg chg="add mod">
          <ac:chgData name="伊健 杜" userId="e69aded81da48593" providerId="LiveId" clId="{41003853-85DE-4F7E-982A-09272E820161}" dt="2022-09-12T00:57:56.566" v="1430" actId="20577"/>
          <ac:spMkLst>
            <pc:docMk/>
            <pc:sldMk cId="2314098831" sldId="638"/>
            <ac:spMk id="5" creationId="{6ABD7E80-6A65-16DD-A6C3-E1F1A29AFB2D}"/>
          </ac:spMkLst>
        </pc:spChg>
        <pc:picChg chg="add mod">
          <ac:chgData name="伊健 杜" userId="e69aded81da48593" providerId="LiveId" clId="{41003853-85DE-4F7E-982A-09272E820161}" dt="2022-09-12T00:55:54.053" v="1345" actId="1076"/>
          <ac:picMkLst>
            <pc:docMk/>
            <pc:sldMk cId="2314098831" sldId="638"/>
            <ac:picMk id="25602" creationId="{17575574-A9AF-6451-7592-739996893B23}"/>
          </ac:picMkLst>
        </pc:picChg>
        <pc:picChg chg="add mod">
          <ac:chgData name="伊健 杜" userId="e69aded81da48593" providerId="LiveId" clId="{41003853-85DE-4F7E-982A-09272E820161}" dt="2022-09-12T00:57:13.446" v="1386" actId="14100"/>
          <ac:picMkLst>
            <pc:docMk/>
            <pc:sldMk cId="2314098831" sldId="638"/>
            <ac:picMk id="25604" creationId="{2432386B-5794-85CC-1695-21E5169A1BE7}"/>
          </ac:picMkLst>
        </pc:picChg>
      </pc:sldChg>
      <pc:sldChg chg="delSp modSp new mod">
        <pc:chgData name="伊健 杜" userId="e69aded81da48593" providerId="LiveId" clId="{41003853-85DE-4F7E-982A-09272E820161}" dt="2022-09-12T00:59:13.427" v="1547" actId="1076"/>
        <pc:sldMkLst>
          <pc:docMk/>
          <pc:sldMk cId="3393700141" sldId="639"/>
        </pc:sldMkLst>
        <pc:spChg chg="mod">
          <ac:chgData name="伊健 杜" userId="e69aded81da48593" providerId="LiveId" clId="{41003853-85DE-4F7E-982A-09272E820161}" dt="2022-09-12T00:59:13.427" v="1547" actId="1076"/>
          <ac:spMkLst>
            <pc:docMk/>
            <pc:sldMk cId="3393700141" sldId="639"/>
            <ac:spMk id="2" creationId="{5704C5EA-CD23-B37C-1022-C3B4059FEADC}"/>
          </ac:spMkLst>
        </pc:spChg>
        <pc:spChg chg="del">
          <ac:chgData name="伊健 杜" userId="e69aded81da48593" providerId="LiveId" clId="{41003853-85DE-4F7E-982A-09272E820161}" dt="2022-09-12T00:57:44.805" v="1418" actId="478"/>
          <ac:spMkLst>
            <pc:docMk/>
            <pc:sldMk cId="3393700141" sldId="639"/>
            <ac:spMk id="3" creationId="{EC4D7FB7-AC75-D19B-2305-CA07D50F297E}"/>
          </ac:spMkLst>
        </pc:spChg>
      </pc:sldChg>
      <pc:sldChg chg="addSp delSp modSp new mod">
        <pc:chgData name="伊健 杜" userId="e69aded81da48593" providerId="LiveId" clId="{41003853-85DE-4F7E-982A-09272E820161}" dt="2022-09-12T01:43:53.232" v="1917"/>
        <pc:sldMkLst>
          <pc:docMk/>
          <pc:sldMk cId="1590836182" sldId="640"/>
        </pc:sldMkLst>
        <pc:spChg chg="mod">
          <ac:chgData name="伊健 杜" userId="e69aded81da48593" providerId="LiveId" clId="{41003853-85DE-4F7E-982A-09272E820161}" dt="2022-09-12T01:33:44.159" v="1716" actId="1076"/>
          <ac:spMkLst>
            <pc:docMk/>
            <pc:sldMk cId="1590836182" sldId="640"/>
            <ac:spMk id="2" creationId="{FDE0949F-9A79-06F6-9964-4948C87DA847}"/>
          </ac:spMkLst>
        </pc:spChg>
        <pc:spChg chg="del">
          <ac:chgData name="伊健 杜" userId="e69aded81da48593" providerId="LiveId" clId="{41003853-85DE-4F7E-982A-09272E820161}" dt="2022-09-12T01:19:47.451" v="1598" actId="478"/>
          <ac:spMkLst>
            <pc:docMk/>
            <pc:sldMk cId="1590836182" sldId="640"/>
            <ac:spMk id="3" creationId="{BAC3BFB3-3D94-0AC3-DD42-B66ADCF73DE4}"/>
          </ac:spMkLst>
        </pc:spChg>
        <pc:spChg chg="add mod">
          <ac:chgData name="伊健 杜" userId="e69aded81da48593" providerId="LiveId" clId="{41003853-85DE-4F7E-982A-09272E820161}" dt="2022-09-12T01:15:13.229" v="1550"/>
          <ac:spMkLst>
            <pc:docMk/>
            <pc:sldMk cId="1590836182" sldId="640"/>
            <ac:spMk id="4" creationId="{BC5B6181-CC53-9B6E-51F0-FBD9F6FB2679}"/>
          </ac:spMkLst>
        </pc:spChg>
        <pc:spChg chg="add mod">
          <ac:chgData name="伊健 杜" userId="e69aded81da48593" providerId="LiveId" clId="{41003853-85DE-4F7E-982A-09272E820161}" dt="2022-09-12T01:43:53.232" v="1917"/>
          <ac:spMkLst>
            <pc:docMk/>
            <pc:sldMk cId="1590836182" sldId="640"/>
            <ac:spMk id="5" creationId="{B6CB9EB3-1AC0-A31D-6580-BD2C46AA799F}"/>
          </ac:spMkLst>
        </pc:spChg>
        <pc:spChg chg="add mod">
          <ac:chgData name="伊健 杜" userId="e69aded81da48593" providerId="LiveId" clId="{41003853-85DE-4F7E-982A-09272E820161}" dt="2022-09-12T01:43:53.232" v="1917"/>
          <ac:spMkLst>
            <pc:docMk/>
            <pc:sldMk cId="1590836182" sldId="640"/>
            <ac:spMk id="6" creationId="{85D641E7-ABD2-066C-40FF-0E18328D5A40}"/>
          </ac:spMkLst>
        </pc:spChg>
        <pc:spChg chg="add mod">
          <ac:chgData name="伊健 杜" userId="e69aded81da48593" providerId="LiveId" clId="{41003853-85DE-4F7E-982A-09272E820161}" dt="2022-09-12T01:41:42.569" v="1824" actId="1076"/>
          <ac:spMkLst>
            <pc:docMk/>
            <pc:sldMk cId="1590836182" sldId="640"/>
            <ac:spMk id="7" creationId="{8B05D02D-6617-009B-6277-B8FFA1165BC9}"/>
          </ac:spMkLst>
        </pc:spChg>
        <pc:spChg chg="add mod">
          <ac:chgData name="伊健 杜" userId="e69aded81da48593" providerId="LiveId" clId="{41003853-85DE-4F7E-982A-09272E820161}" dt="2022-09-12T01:43:53.232" v="1917"/>
          <ac:spMkLst>
            <pc:docMk/>
            <pc:sldMk cId="1590836182" sldId="640"/>
            <ac:spMk id="8" creationId="{62B44DCF-38C9-1BE2-14DD-2035CFAFDE58}"/>
          </ac:spMkLst>
        </pc:spChg>
        <pc:picChg chg="add mod">
          <ac:chgData name="伊健 杜" userId="e69aded81da48593" providerId="LiveId" clId="{41003853-85DE-4F7E-982A-09272E820161}" dt="2022-09-12T01:40:43.414" v="1772" actId="1076"/>
          <ac:picMkLst>
            <pc:docMk/>
            <pc:sldMk cId="1590836182" sldId="640"/>
            <ac:picMk id="5122" creationId="{B61A14B7-7CC7-B0EB-E18E-F284A4055E7A}"/>
          </ac:picMkLst>
        </pc:picChg>
      </pc:sldChg>
      <pc:sldChg chg="delSp modSp add mod">
        <pc:chgData name="伊健 杜" userId="e69aded81da48593" providerId="LiveId" clId="{41003853-85DE-4F7E-982A-09272E820161}" dt="2022-09-12T17:20:05.710" v="2139" actId="20577"/>
        <pc:sldMkLst>
          <pc:docMk/>
          <pc:sldMk cId="3970353969" sldId="641"/>
        </pc:sldMkLst>
        <pc:spChg chg="mod">
          <ac:chgData name="伊健 杜" userId="e69aded81da48593" providerId="LiveId" clId="{41003853-85DE-4F7E-982A-09272E820161}" dt="2022-09-12T17:20:05.710" v="2139" actId="20577"/>
          <ac:spMkLst>
            <pc:docMk/>
            <pc:sldMk cId="3970353969" sldId="641"/>
            <ac:spMk id="2" creationId="{FDE0949F-9A79-06F6-9964-4948C87DA847}"/>
          </ac:spMkLst>
        </pc:spChg>
        <pc:spChg chg="del">
          <ac:chgData name="伊健 杜" userId="e69aded81da48593" providerId="LiveId" clId="{41003853-85DE-4F7E-982A-09272E820161}" dt="2022-09-12T01:44:07.356" v="1918" actId="478"/>
          <ac:spMkLst>
            <pc:docMk/>
            <pc:sldMk cId="3970353969" sldId="641"/>
            <ac:spMk id="3" creationId="{BAC3BFB3-3D94-0AC3-DD42-B66ADCF73DE4}"/>
          </ac:spMkLst>
        </pc:spChg>
      </pc:sldChg>
      <pc:sldChg chg="add del">
        <pc:chgData name="伊健 杜" userId="e69aded81da48593" providerId="LiveId" clId="{41003853-85DE-4F7E-982A-09272E820161}" dt="2022-09-12T01:48:04.538" v="2076" actId="47"/>
        <pc:sldMkLst>
          <pc:docMk/>
          <pc:sldMk cId="425248759" sldId="642"/>
        </pc:sldMkLst>
      </pc:sldChg>
      <pc:sldChg chg="add del">
        <pc:chgData name="伊健 杜" userId="e69aded81da48593" providerId="LiveId" clId="{41003853-85DE-4F7E-982A-09272E820161}" dt="2022-09-12T01:48:04.538" v="2076" actId="47"/>
        <pc:sldMkLst>
          <pc:docMk/>
          <pc:sldMk cId="1007223523" sldId="643"/>
        </pc:sldMkLst>
      </pc:sldChg>
      <pc:sldChg chg="addSp delSp modSp add mod">
        <pc:chgData name="伊健 杜" userId="e69aded81da48593" providerId="LiveId" clId="{41003853-85DE-4F7E-982A-09272E820161}" dt="2022-09-12T01:45:24.446" v="1950" actId="478"/>
        <pc:sldMkLst>
          <pc:docMk/>
          <pc:sldMk cId="3823463519" sldId="644"/>
        </pc:sldMkLst>
        <pc:spChg chg="add mod">
          <ac:chgData name="伊健 杜" userId="e69aded81da48593" providerId="LiveId" clId="{41003853-85DE-4F7E-982A-09272E820161}" dt="2022-09-12T01:45:18.021" v="1946" actId="20577"/>
          <ac:spMkLst>
            <pc:docMk/>
            <pc:sldMk cId="3823463519" sldId="644"/>
            <ac:spMk id="3" creationId="{0CF525B8-7EED-4898-62E9-C83CC2E8AA34}"/>
          </ac:spMkLst>
        </pc:spChg>
        <pc:spChg chg="add del mod">
          <ac:chgData name="伊健 杜" userId="e69aded81da48593" providerId="LiveId" clId="{41003853-85DE-4F7E-982A-09272E820161}" dt="2022-09-12T01:45:24.446" v="1950" actId="478"/>
          <ac:spMkLst>
            <pc:docMk/>
            <pc:sldMk cId="3823463519" sldId="644"/>
            <ac:spMk id="4" creationId="{F0FB238D-153C-0514-B947-5CD414882DE9}"/>
          </ac:spMkLst>
        </pc:spChg>
        <pc:spChg chg="mod">
          <ac:chgData name="伊健 杜" userId="e69aded81da48593" providerId="LiveId" clId="{41003853-85DE-4F7E-982A-09272E820161}" dt="2022-09-12T01:43:12.713" v="1916" actId="1076"/>
          <ac:spMkLst>
            <pc:docMk/>
            <pc:sldMk cId="3823463519" sldId="644"/>
            <ac:spMk id="5" creationId="{B6CB9EB3-1AC0-A31D-6580-BD2C46AA799F}"/>
          </ac:spMkLst>
        </pc:spChg>
        <pc:spChg chg="mod">
          <ac:chgData name="伊健 杜" userId="e69aded81da48593" providerId="LiveId" clId="{41003853-85DE-4F7E-982A-09272E820161}" dt="2022-09-12T01:43:53.232" v="1917"/>
          <ac:spMkLst>
            <pc:docMk/>
            <pc:sldMk cId="3823463519" sldId="644"/>
            <ac:spMk id="6" creationId="{85D641E7-ABD2-066C-40FF-0E18328D5A40}"/>
          </ac:spMkLst>
        </pc:spChg>
        <pc:spChg chg="mod">
          <ac:chgData name="伊健 杜" userId="e69aded81da48593" providerId="LiveId" clId="{41003853-85DE-4F7E-982A-09272E820161}" dt="2022-09-12T01:42:58.211" v="1895" actId="1076"/>
          <ac:spMkLst>
            <pc:docMk/>
            <pc:sldMk cId="3823463519" sldId="644"/>
            <ac:spMk id="7" creationId="{8B05D02D-6617-009B-6277-B8FFA1165BC9}"/>
          </ac:spMkLst>
        </pc:spChg>
        <pc:spChg chg="mod">
          <ac:chgData name="伊健 杜" userId="e69aded81da48593" providerId="LiveId" clId="{41003853-85DE-4F7E-982A-09272E820161}" dt="2022-09-12T01:43:11.067" v="1915" actId="1076"/>
          <ac:spMkLst>
            <pc:docMk/>
            <pc:sldMk cId="3823463519" sldId="644"/>
            <ac:spMk id="8" creationId="{62B44DCF-38C9-1BE2-14DD-2035CFAFDE58}"/>
          </ac:spMkLst>
        </pc:spChg>
        <pc:picChg chg="del mod">
          <ac:chgData name="伊健 杜" userId="e69aded81da48593" providerId="LiveId" clId="{41003853-85DE-4F7E-982A-09272E820161}" dt="2022-09-12T01:41:56.794" v="1845" actId="478"/>
          <ac:picMkLst>
            <pc:docMk/>
            <pc:sldMk cId="3823463519" sldId="644"/>
            <ac:picMk id="5122" creationId="{B61A14B7-7CC7-B0EB-E18E-F284A4055E7A}"/>
          </ac:picMkLst>
        </pc:picChg>
        <pc:picChg chg="add mod">
          <ac:chgData name="伊健 杜" userId="e69aded81da48593" providerId="LiveId" clId="{41003853-85DE-4F7E-982A-09272E820161}" dt="2022-09-12T01:42:32.360" v="1848" actId="14100"/>
          <ac:picMkLst>
            <pc:docMk/>
            <pc:sldMk cId="3823463519" sldId="644"/>
            <ac:picMk id="6146" creationId="{26934C30-E13B-7996-3B20-D3A467E5C49F}"/>
          </ac:picMkLst>
        </pc:picChg>
      </pc:sldChg>
      <pc:sldChg chg="modSp add mod">
        <pc:chgData name="伊健 杜" userId="e69aded81da48593" providerId="LiveId" clId="{41003853-85DE-4F7E-982A-09272E820161}" dt="2022-09-12T15:26:44.963" v="2102" actId="20577"/>
        <pc:sldMkLst>
          <pc:docMk/>
          <pc:sldMk cId="2077293032" sldId="645"/>
        </pc:sldMkLst>
        <pc:spChg chg="mod">
          <ac:chgData name="伊健 杜" userId="e69aded81da48593" providerId="LiveId" clId="{41003853-85DE-4F7E-982A-09272E820161}" dt="2022-09-12T15:26:44.963" v="2102" actId="20577"/>
          <ac:spMkLst>
            <pc:docMk/>
            <pc:sldMk cId="2077293032" sldId="645"/>
            <ac:spMk id="2" creationId="{FDE0949F-9A79-06F6-9964-4948C87DA847}"/>
          </ac:spMkLst>
        </pc:spChg>
      </pc:sldChg>
      <pc:sldChg chg="delSp new mod">
        <pc:chgData name="伊健 杜" userId="e69aded81da48593" providerId="LiveId" clId="{41003853-85DE-4F7E-982A-09272E820161}" dt="2022-09-12T01:48:20.010" v="2078" actId="478"/>
        <pc:sldMkLst>
          <pc:docMk/>
          <pc:sldMk cId="2390716554" sldId="646"/>
        </pc:sldMkLst>
        <pc:spChg chg="del">
          <ac:chgData name="伊健 杜" userId="e69aded81da48593" providerId="LiveId" clId="{41003853-85DE-4F7E-982A-09272E820161}" dt="2022-09-12T01:48:20.010" v="2078" actId="478"/>
          <ac:spMkLst>
            <pc:docMk/>
            <pc:sldMk cId="2390716554" sldId="646"/>
            <ac:spMk id="2" creationId="{AF4A1484-3234-54D9-1C15-C2256B99B79A}"/>
          </ac:spMkLst>
        </pc:spChg>
        <pc:spChg chg="del">
          <ac:chgData name="伊健 杜" userId="e69aded81da48593" providerId="LiveId" clId="{41003853-85DE-4F7E-982A-09272E820161}" dt="2022-09-12T01:48:20.010" v="2078" actId="478"/>
          <ac:spMkLst>
            <pc:docMk/>
            <pc:sldMk cId="2390716554" sldId="646"/>
            <ac:spMk id="3" creationId="{1B2B4E20-E26B-4B18-49A0-09AEDBDF6334}"/>
          </ac:spMkLst>
        </pc:spChg>
      </pc:sldChg>
      <pc:sldChg chg="new">
        <pc:chgData name="伊健 杜" userId="e69aded81da48593" providerId="LiveId" clId="{41003853-85DE-4F7E-982A-09272E820161}" dt="2022-09-12T15:28:21.535" v="2103" actId="680"/>
        <pc:sldMkLst>
          <pc:docMk/>
          <pc:sldMk cId="947771541" sldId="647"/>
        </pc:sldMkLst>
      </pc:sldChg>
      <pc:sldChg chg="delSp modSp new mod">
        <pc:chgData name="伊健 杜" userId="e69aded81da48593" providerId="LiveId" clId="{41003853-85DE-4F7E-982A-09272E820161}" dt="2022-09-12T15:59:22.879" v="2119" actId="1076"/>
        <pc:sldMkLst>
          <pc:docMk/>
          <pc:sldMk cId="677330436" sldId="648"/>
        </pc:sldMkLst>
        <pc:spChg chg="mod">
          <ac:chgData name="伊健 杜" userId="e69aded81da48593" providerId="LiveId" clId="{41003853-85DE-4F7E-982A-09272E820161}" dt="2022-09-12T15:59:22.879" v="2119" actId="1076"/>
          <ac:spMkLst>
            <pc:docMk/>
            <pc:sldMk cId="677330436" sldId="648"/>
            <ac:spMk id="2" creationId="{B7AE6E77-0BF7-01C4-2CAE-18DA960E26CA}"/>
          </ac:spMkLst>
        </pc:spChg>
        <pc:spChg chg="del">
          <ac:chgData name="伊健 杜" userId="e69aded81da48593" providerId="LiveId" clId="{41003853-85DE-4F7E-982A-09272E820161}" dt="2022-09-12T15:59:16.298" v="2112" actId="478"/>
          <ac:spMkLst>
            <pc:docMk/>
            <pc:sldMk cId="677330436" sldId="648"/>
            <ac:spMk id="3" creationId="{575A0768-08C1-EB76-46D2-280C3AF0BF9A}"/>
          </ac:spMkLst>
        </pc:spChg>
      </pc:sldChg>
    </pc:docChg>
  </pc:docChgLst>
  <pc:docChgLst>
    <pc:chgData name="伊健 杜" userId="e69aded81da48593" providerId="LiveId" clId="{30106CC4-C31E-40FD-8A64-49DA8C75574F}"/>
    <pc:docChg chg="undo custSel addSld delSld modSld sldOrd">
      <pc:chgData name="伊健 杜" userId="e69aded81da48593" providerId="LiveId" clId="{30106CC4-C31E-40FD-8A64-49DA8C75574F}" dt="2022-12-06T08:30:19.122" v="7064" actId="20577"/>
      <pc:docMkLst>
        <pc:docMk/>
      </pc:docMkLst>
      <pc:sldChg chg="delSp modSp mod ord">
        <pc:chgData name="伊健 杜" userId="e69aded81da48593" providerId="LiveId" clId="{30106CC4-C31E-40FD-8A64-49DA8C75574F}" dt="2022-12-05T17:06:10.139" v="5225"/>
        <pc:sldMkLst>
          <pc:docMk/>
          <pc:sldMk cId="3981181640" sldId="1631"/>
        </pc:sldMkLst>
        <pc:spChg chg="del">
          <ac:chgData name="伊健 杜" userId="e69aded81da48593" providerId="LiveId" clId="{30106CC4-C31E-40FD-8A64-49DA8C75574F}" dt="2022-12-05T15:45:23.935" v="1226" actId="478"/>
          <ac:spMkLst>
            <pc:docMk/>
            <pc:sldMk cId="3981181640" sldId="1631"/>
            <ac:spMk id="2" creationId="{49DFC628-A535-425B-4C86-F5D847CA8DB1}"/>
          </ac:spMkLst>
        </pc:spChg>
        <pc:spChg chg="mod">
          <ac:chgData name="伊健 杜" userId="e69aded81da48593" providerId="LiveId" clId="{30106CC4-C31E-40FD-8A64-49DA8C75574F}" dt="2022-12-05T17:06:10.139" v="5225"/>
          <ac:spMkLst>
            <pc:docMk/>
            <pc:sldMk cId="3981181640" sldId="1631"/>
            <ac:spMk id="4" creationId="{2CD63A4E-E37B-41A6-9090-C7BF9F9D4BD7}"/>
          </ac:spMkLst>
        </pc:spChg>
      </pc:sldChg>
      <pc:sldChg chg="addSp delSp modSp mod ord">
        <pc:chgData name="伊健 杜" userId="e69aded81da48593" providerId="LiveId" clId="{30106CC4-C31E-40FD-8A64-49DA8C75574F}" dt="2022-12-05T17:06:10.139" v="5225"/>
        <pc:sldMkLst>
          <pc:docMk/>
          <pc:sldMk cId="2221877690" sldId="1633"/>
        </pc:sldMkLst>
        <pc:spChg chg="mod">
          <ac:chgData name="伊健 杜" userId="e69aded81da48593" providerId="LiveId" clId="{30106CC4-C31E-40FD-8A64-49DA8C75574F}" dt="2022-12-05T17:06:10.139" v="5225"/>
          <ac:spMkLst>
            <pc:docMk/>
            <pc:sldMk cId="2221877690" sldId="1633"/>
            <ac:spMk id="2" creationId="{10304424-DB4A-36E7-9E0D-D32A5DD0F26C}"/>
          </ac:spMkLst>
        </pc:spChg>
        <pc:spChg chg="mod">
          <ac:chgData name="伊健 杜" userId="e69aded81da48593" providerId="LiveId" clId="{30106CC4-C31E-40FD-8A64-49DA8C75574F}" dt="2022-12-05T17:06:10.139" v="5225"/>
          <ac:spMkLst>
            <pc:docMk/>
            <pc:sldMk cId="2221877690" sldId="1633"/>
            <ac:spMk id="5" creationId="{E7287B0E-EF55-E721-8EFA-9A9183C0EDF9}"/>
          </ac:spMkLst>
        </pc:spChg>
        <pc:picChg chg="del">
          <ac:chgData name="伊健 杜" userId="e69aded81da48593" providerId="LiveId" clId="{30106CC4-C31E-40FD-8A64-49DA8C75574F}" dt="2022-12-05T15:39:48.575" v="843" actId="478"/>
          <ac:picMkLst>
            <pc:docMk/>
            <pc:sldMk cId="2221877690" sldId="1633"/>
            <ac:picMk id="1026" creationId="{13077364-246C-128B-9BED-58904B7D5FEC}"/>
          </ac:picMkLst>
        </pc:picChg>
        <pc:picChg chg="add mod">
          <ac:chgData name="伊健 杜" userId="e69aded81da48593" providerId="LiveId" clId="{30106CC4-C31E-40FD-8A64-49DA8C75574F}" dt="2022-12-05T15:40:10.399" v="846" actId="1076"/>
          <ac:picMkLst>
            <pc:docMk/>
            <pc:sldMk cId="2221877690" sldId="1633"/>
            <ac:picMk id="9218" creationId="{B54093C2-4DA6-754F-F788-9C856857C4C7}"/>
          </ac:picMkLst>
        </pc:picChg>
      </pc:sldChg>
      <pc:sldChg chg="del">
        <pc:chgData name="伊健 杜" userId="e69aded81da48593" providerId="LiveId" clId="{30106CC4-C31E-40FD-8A64-49DA8C75574F}" dt="2022-12-05T12:47:39.641" v="2" actId="47"/>
        <pc:sldMkLst>
          <pc:docMk/>
          <pc:sldMk cId="4260021333" sldId="1643"/>
        </pc:sldMkLst>
      </pc:sldChg>
      <pc:sldChg chg="del">
        <pc:chgData name="伊健 杜" userId="e69aded81da48593" providerId="LiveId" clId="{30106CC4-C31E-40FD-8A64-49DA8C75574F}" dt="2022-12-05T12:47:39.641" v="2" actId="47"/>
        <pc:sldMkLst>
          <pc:docMk/>
          <pc:sldMk cId="2873396240" sldId="1670"/>
        </pc:sldMkLst>
      </pc:sldChg>
      <pc:sldChg chg="del">
        <pc:chgData name="伊健 杜" userId="e69aded81da48593" providerId="LiveId" clId="{30106CC4-C31E-40FD-8A64-49DA8C75574F}" dt="2022-12-05T12:47:33.563" v="1" actId="47"/>
        <pc:sldMkLst>
          <pc:docMk/>
          <pc:sldMk cId="882423663" sldId="1672"/>
        </pc:sldMkLst>
      </pc:sldChg>
      <pc:sldChg chg="del">
        <pc:chgData name="伊健 杜" userId="e69aded81da48593" providerId="LiveId" clId="{30106CC4-C31E-40FD-8A64-49DA8C75574F}" dt="2022-12-05T12:47:39.641" v="2" actId="47"/>
        <pc:sldMkLst>
          <pc:docMk/>
          <pc:sldMk cId="2221160068" sldId="1673"/>
        </pc:sldMkLst>
      </pc:sldChg>
      <pc:sldChg chg="del">
        <pc:chgData name="伊健 杜" userId="e69aded81da48593" providerId="LiveId" clId="{30106CC4-C31E-40FD-8A64-49DA8C75574F}" dt="2022-12-05T12:47:24.431" v="0" actId="47"/>
        <pc:sldMkLst>
          <pc:docMk/>
          <pc:sldMk cId="3038361113" sldId="1674"/>
        </pc:sldMkLst>
      </pc:sldChg>
      <pc:sldChg chg="del">
        <pc:chgData name="伊健 杜" userId="e69aded81da48593" providerId="LiveId" clId="{30106CC4-C31E-40FD-8A64-49DA8C75574F}" dt="2022-12-05T12:47:24.431" v="0" actId="47"/>
        <pc:sldMkLst>
          <pc:docMk/>
          <pc:sldMk cId="2616140614" sldId="1675"/>
        </pc:sldMkLst>
      </pc:sldChg>
      <pc:sldChg chg="del">
        <pc:chgData name="伊健 杜" userId="e69aded81da48593" providerId="LiveId" clId="{30106CC4-C31E-40FD-8A64-49DA8C75574F}" dt="2022-12-05T12:47:24.431" v="0" actId="47"/>
        <pc:sldMkLst>
          <pc:docMk/>
          <pc:sldMk cId="550239355" sldId="1676"/>
        </pc:sldMkLst>
      </pc:sldChg>
      <pc:sldChg chg="del">
        <pc:chgData name="伊健 杜" userId="e69aded81da48593" providerId="LiveId" clId="{30106CC4-C31E-40FD-8A64-49DA8C75574F}" dt="2022-12-05T12:47:33.563" v="1" actId="47"/>
        <pc:sldMkLst>
          <pc:docMk/>
          <pc:sldMk cId="147443125" sldId="1677"/>
        </pc:sldMkLst>
      </pc:sldChg>
      <pc:sldChg chg="del">
        <pc:chgData name="伊健 杜" userId="e69aded81da48593" providerId="LiveId" clId="{30106CC4-C31E-40FD-8A64-49DA8C75574F}" dt="2022-12-05T12:47:33.563" v="1" actId="47"/>
        <pc:sldMkLst>
          <pc:docMk/>
          <pc:sldMk cId="1257960367" sldId="1678"/>
        </pc:sldMkLst>
      </pc:sldChg>
      <pc:sldChg chg="del">
        <pc:chgData name="伊健 杜" userId="e69aded81da48593" providerId="LiveId" clId="{30106CC4-C31E-40FD-8A64-49DA8C75574F}" dt="2022-12-05T12:47:33.563" v="1" actId="47"/>
        <pc:sldMkLst>
          <pc:docMk/>
          <pc:sldMk cId="3294107334" sldId="1679"/>
        </pc:sldMkLst>
      </pc:sldChg>
      <pc:sldChg chg="del">
        <pc:chgData name="伊健 杜" userId="e69aded81da48593" providerId="LiveId" clId="{30106CC4-C31E-40FD-8A64-49DA8C75574F}" dt="2022-12-05T12:47:33.563" v="1" actId="47"/>
        <pc:sldMkLst>
          <pc:docMk/>
          <pc:sldMk cId="859772550" sldId="1680"/>
        </pc:sldMkLst>
      </pc:sldChg>
      <pc:sldChg chg="del">
        <pc:chgData name="伊健 杜" userId="e69aded81da48593" providerId="LiveId" clId="{30106CC4-C31E-40FD-8A64-49DA8C75574F}" dt="2022-12-05T12:47:33.563" v="1" actId="47"/>
        <pc:sldMkLst>
          <pc:docMk/>
          <pc:sldMk cId="2461951124" sldId="1682"/>
        </pc:sldMkLst>
      </pc:sldChg>
      <pc:sldChg chg="del">
        <pc:chgData name="伊健 杜" userId="e69aded81da48593" providerId="LiveId" clId="{30106CC4-C31E-40FD-8A64-49DA8C75574F}" dt="2022-12-05T12:47:33.563" v="1" actId="47"/>
        <pc:sldMkLst>
          <pc:docMk/>
          <pc:sldMk cId="3972343616" sldId="1683"/>
        </pc:sldMkLst>
      </pc:sldChg>
      <pc:sldChg chg="del">
        <pc:chgData name="伊健 杜" userId="e69aded81da48593" providerId="LiveId" clId="{30106CC4-C31E-40FD-8A64-49DA8C75574F}" dt="2022-12-05T12:47:33.563" v="1" actId="47"/>
        <pc:sldMkLst>
          <pc:docMk/>
          <pc:sldMk cId="2312881180" sldId="1684"/>
        </pc:sldMkLst>
      </pc:sldChg>
      <pc:sldChg chg="addSp delSp modSp mod ord">
        <pc:chgData name="伊健 杜" userId="e69aded81da48593" providerId="LiveId" clId="{30106CC4-C31E-40FD-8A64-49DA8C75574F}" dt="2022-12-05T17:06:10.139" v="5225"/>
        <pc:sldMkLst>
          <pc:docMk/>
          <pc:sldMk cId="196168413" sldId="1685"/>
        </pc:sldMkLst>
        <pc:spChg chg="mod">
          <ac:chgData name="伊健 杜" userId="e69aded81da48593" providerId="LiveId" clId="{30106CC4-C31E-40FD-8A64-49DA8C75574F}" dt="2022-12-05T17:06:10.139" v="5225"/>
          <ac:spMkLst>
            <pc:docMk/>
            <pc:sldMk cId="196168413" sldId="1685"/>
            <ac:spMk id="2" creationId="{93750CB4-09CB-E972-8931-8149CF602B19}"/>
          </ac:spMkLst>
        </pc:spChg>
        <pc:spChg chg="mod">
          <ac:chgData name="伊健 杜" userId="e69aded81da48593" providerId="LiveId" clId="{30106CC4-C31E-40FD-8A64-49DA8C75574F}" dt="2022-12-05T17:06:10.139" v="5225"/>
          <ac:spMkLst>
            <pc:docMk/>
            <pc:sldMk cId="196168413" sldId="1685"/>
            <ac:spMk id="4" creationId="{2CD63A4E-E37B-41A6-9090-C7BF9F9D4BD7}"/>
          </ac:spMkLst>
        </pc:spChg>
        <pc:picChg chg="add mod">
          <ac:chgData name="伊健 杜" userId="e69aded81da48593" providerId="LiveId" clId="{30106CC4-C31E-40FD-8A64-49DA8C75574F}" dt="2022-12-05T15:19:35.367" v="79" actId="1076"/>
          <ac:picMkLst>
            <pc:docMk/>
            <pc:sldMk cId="196168413" sldId="1685"/>
            <ac:picMk id="1026" creationId="{5DF6A029-152B-E784-D8AD-12C375C4B019}"/>
          </ac:picMkLst>
        </pc:picChg>
        <pc:picChg chg="del">
          <ac:chgData name="伊健 杜" userId="e69aded81da48593" providerId="LiveId" clId="{30106CC4-C31E-40FD-8A64-49DA8C75574F}" dt="2022-12-05T15:18:27.691" v="14" actId="478"/>
          <ac:picMkLst>
            <pc:docMk/>
            <pc:sldMk cId="196168413" sldId="1685"/>
            <ac:picMk id="13314" creationId="{9DC48B43-4486-5243-6901-3A594726FDD2}"/>
          </ac:picMkLst>
        </pc:picChg>
        <pc:picChg chg="del">
          <ac:chgData name="伊健 杜" userId="e69aded81da48593" providerId="LiveId" clId="{30106CC4-C31E-40FD-8A64-49DA8C75574F}" dt="2022-12-05T15:18:27.691" v="14" actId="478"/>
          <ac:picMkLst>
            <pc:docMk/>
            <pc:sldMk cId="196168413" sldId="1685"/>
            <ac:picMk id="13318" creationId="{D6FDF52D-E49A-E6CA-66E3-2611E6BB717F}"/>
          </ac:picMkLst>
        </pc:picChg>
        <pc:picChg chg="del">
          <ac:chgData name="伊健 杜" userId="e69aded81da48593" providerId="LiveId" clId="{30106CC4-C31E-40FD-8A64-49DA8C75574F}" dt="2022-12-05T15:18:27.691" v="14" actId="478"/>
          <ac:picMkLst>
            <pc:docMk/>
            <pc:sldMk cId="196168413" sldId="1685"/>
            <ac:picMk id="13320" creationId="{BEEBFAB3-4E6F-C6E3-A540-3F0023E1FF3E}"/>
          </ac:picMkLst>
        </pc:picChg>
      </pc:sldChg>
      <pc:sldChg chg="addSp delSp modSp add mod">
        <pc:chgData name="伊健 杜" userId="e69aded81da48593" providerId="LiveId" clId="{30106CC4-C31E-40FD-8A64-49DA8C75574F}" dt="2022-12-05T17:06:10.139" v="5225"/>
        <pc:sldMkLst>
          <pc:docMk/>
          <pc:sldMk cId="209366703" sldId="1686"/>
        </pc:sldMkLst>
        <pc:spChg chg="mod">
          <ac:chgData name="伊健 杜" userId="e69aded81da48593" providerId="LiveId" clId="{30106CC4-C31E-40FD-8A64-49DA8C75574F}" dt="2022-12-05T17:06:10.139" v="5225"/>
          <ac:spMkLst>
            <pc:docMk/>
            <pc:sldMk cId="209366703" sldId="1686"/>
            <ac:spMk id="2" creationId="{93750CB4-09CB-E972-8931-8149CF602B19}"/>
          </ac:spMkLst>
        </pc:spChg>
        <pc:spChg chg="mod">
          <ac:chgData name="伊健 杜" userId="e69aded81da48593" providerId="LiveId" clId="{30106CC4-C31E-40FD-8A64-49DA8C75574F}" dt="2022-12-05T17:06:10.139" v="5225"/>
          <ac:spMkLst>
            <pc:docMk/>
            <pc:sldMk cId="209366703" sldId="1686"/>
            <ac:spMk id="4" creationId="{2CD63A4E-E37B-41A6-9090-C7BF9F9D4BD7}"/>
          </ac:spMkLst>
        </pc:spChg>
        <pc:picChg chg="del">
          <ac:chgData name="伊健 杜" userId="e69aded81da48593" providerId="LiveId" clId="{30106CC4-C31E-40FD-8A64-49DA8C75574F}" dt="2022-12-05T15:21:58.020" v="145" actId="478"/>
          <ac:picMkLst>
            <pc:docMk/>
            <pc:sldMk cId="209366703" sldId="1686"/>
            <ac:picMk id="1026" creationId="{5DF6A029-152B-E784-D8AD-12C375C4B019}"/>
          </ac:picMkLst>
        </pc:picChg>
        <pc:picChg chg="add mod">
          <ac:chgData name="伊健 杜" userId="e69aded81da48593" providerId="LiveId" clId="{30106CC4-C31E-40FD-8A64-49DA8C75574F}" dt="2022-12-05T15:22:56.191" v="150" actId="1076"/>
          <ac:picMkLst>
            <pc:docMk/>
            <pc:sldMk cId="209366703" sldId="1686"/>
            <ac:picMk id="2050" creationId="{3FAEF4E8-EB3A-474A-63AC-66C0BA3A5AB5}"/>
          </ac:picMkLst>
        </pc:picChg>
      </pc:sldChg>
      <pc:sldChg chg="del">
        <pc:chgData name="伊健 杜" userId="e69aded81da48593" providerId="LiveId" clId="{30106CC4-C31E-40FD-8A64-49DA8C75574F}" dt="2022-12-05T12:47:39.641" v="2" actId="47"/>
        <pc:sldMkLst>
          <pc:docMk/>
          <pc:sldMk cId="763813004" sldId="1686"/>
        </pc:sldMkLst>
      </pc:sldChg>
      <pc:sldChg chg="addSp delSp modSp add mod ord">
        <pc:chgData name="伊健 杜" userId="e69aded81da48593" providerId="LiveId" clId="{30106CC4-C31E-40FD-8A64-49DA8C75574F}" dt="2022-12-05T17:06:10.139" v="5225"/>
        <pc:sldMkLst>
          <pc:docMk/>
          <pc:sldMk cId="2077128816" sldId="1687"/>
        </pc:sldMkLst>
        <pc:spChg chg="mod">
          <ac:chgData name="伊健 杜" userId="e69aded81da48593" providerId="LiveId" clId="{30106CC4-C31E-40FD-8A64-49DA8C75574F}" dt="2022-12-05T17:06:10.139" v="5225"/>
          <ac:spMkLst>
            <pc:docMk/>
            <pc:sldMk cId="2077128816" sldId="1687"/>
            <ac:spMk id="2" creationId="{93750CB4-09CB-E972-8931-8149CF602B19}"/>
          </ac:spMkLst>
        </pc:spChg>
        <pc:spChg chg="mod">
          <ac:chgData name="伊健 杜" userId="e69aded81da48593" providerId="LiveId" clId="{30106CC4-C31E-40FD-8A64-49DA8C75574F}" dt="2022-12-05T17:06:10.139" v="5225"/>
          <ac:spMkLst>
            <pc:docMk/>
            <pc:sldMk cId="2077128816" sldId="1687"/>
            <ac:spMk id="4" creationId="{2CD63A4E-E37B-41A6-9090-C7BF9F9D4BD7}"/>
          </ac:spMkLst>
        </pc:spChg>
        <pc:picChg chg="del">
          <ac:chgData name="伊健 杜" userId="e69aded81da48593" providerId="LiveId" clId="{30106CC4-C31E-40FD-8A64-49DA8C75574F}" dt="2022-12-05T15:29:40.656" v="308" actId="478"/>
          <ac:picMkLst>
            <pc:docMk/>
            <pc:sldMk cId="2077128816" sldId="1687"/>
            <ac:picMk id="2050" creationId="{3FAEF4E8-EB3A-474A-63AC-66C0BA3A5AB5}"/>
          </ac:picMkLst>
        </pc:picChg>
        <pc:picChg chg="add mod">
          <ac:chgData name="伊健 杜" userId="e69aded81da48593" providerId="LiveId" clId="{30106CC4-C31E-40FD-8A64-49DA8C75574F}" dt="2022-12-05T15:30:13.727" v="311" actId="1076"/>
          <ac:picMkLst>
            <pc:docMk/>
            <pc:sldMk cId="2077128816" sldId="1687"/>
            <ac:picMk id="3074" creationId="{ACD4D19A-2260-81F0-CFB9-73F0AD4B971F}"/>
          </ac:picMkLst>
        </pc:picChg>
      </pc:sldChg>
      <pc:sldChg chg="del">
        <pc:chgData name="伊健 杜" userId="e69aded81da48593" providerId="LiveId" clId="{30106CC4-C31E-40FD-8A64-49DA8C75574F}" dt="2022-12-05T12:47:39.641" v="2" actId="47"/>
        <pc:sldMkLst>
          <pc:docMk/>
          <pc:sldMk cId="3020793196" sldId="1687"/>
        </pc:sldMkLst>
      </pc:sldChg>
      <pc:sldChg chg="addSp delSp modSp add mod">
        <pc:chgData name="伊健 杜" userId="e69aded81da48593" providerId="LiveId" clId="{30106CC4-C31E-40FD-8A64-49DA8C75574F}" dt="2022-12-05T17:06:10.139" v="5225"/>
        <pc:sldMkLst>
          <pc:docMk/>
          <pc:sldMk cId="393787683" sldId="1688"/>
        </pc:sldMkLst>
        <pc:spChg chg="del">
          <ac:chgData name="伊健 杜" userId="e69aded81da48593" providerId="LiveId" clId="{30106CC4-C31E-40FD-8A64-49DA8C75574F}" dt="2022-12-05T15:32:12.765" v="435" actId="478"/>
          <ac:spMkLst>
            <pc:docMk/>
            <pc:sldMk cId="393787683" sldId="1688"/>
            <ac:spMk id="2" creationId="{93750CB4-09CB-E972-8931-8149CF602B19}"/>
          </ac:spMkLst>
        </pc:spChg>
        <pc:spChg chg="mod">
          <ac:chgData name="伊健 杜" userId="e69aded81da48593" providerId="LiveId" clId="{30106CC4-C31E-40FD-8A64-49DA8C75574F}" dt="2022-12-05T17:06:10.139" v="5225"/>
          <ac:spMkLst>
            <pc:docMk/>
            <pc:sldMk cId="393787683" sldId="1688"/>
            <ac:spMk id="4" creationId="{2CD63A4E-E37B-41A6-9090-C7BF9F9D4BD7}"/>
          </ac:spMkLst>
        </pc:spChg>
        <pc:spChg chg="add del mod">
          <ac:chgData name="伊健 杜" userId="e69aded81da48593" providerId="LiveId" clId="{30106CC4-C31E-40FD-8A64-49DA8C75574F}" dt="2022-12-05T15:32:14.017" v="436" actId="478"/>
          <ac:spMkLst>
            <pc:docMk/>
            <pc:sldMk cId="393787683" sldId="1688"/>
            <ac:spMk id="5" creationId="{E61697F6-DC24-B515-74B3-1E20921C56B2}"/>
          </ac:spMkLst>
        </pc:spChg>
        <pc:picChg chg="del">
          <ac:chgData name="伊健 杜" userId="e69aded81da48593" providerId="LiveId" clId="{30106CC4-C31E-40FD-8A64-49DA8C75574F}" dt="2022-12-05T15:31:02.206" v="434" actId="478"/>
          <ac:picMkLst>
            <pc:docMk/>
            <pc:sldMk cId="393787683" sldId="1688"/>
            <ac:picMk id="2050" creationId="{3FAEF4E8-EB3A-474A-63AC-66C0BA3A5AB5}"/>
          </ac:picMkLst>
        </pc:picChg>
        <pc:picChg chg="add mod">
          <ac:chgData name="伊健 杜" userId="e69aded81da48593" providerId="LiveId" clId="{30106CC4-C31E-40FD-8A64-49DA8C75574F}" dt="2022-12-05T15:32:30.481" v="439" actId="1076"/>
          <ac:picMkLst>
            <pc:docMk/>
            <pc:sldMk cId="393787683" sldId="1688"/>
            <ac:picMk id="4098" creationId="{7D48DE87-ADF5-A0DF-7B5B-E79606582176}"/>
          </ac:picMkLst>
        </pc:picChg>
      </pc:sldChg>
      <pc:sldChg chg="del">
        <pc:chgData name="伊健 杜" userId="e69aded81da48593" providerId="LiveId" clId="{30106CC4-C31E-40FD-8A64-49DA8C75574F}" dt="2022-12-05T12:47:39.641" v="2" actId="47"/>
        <pc:sldMkLst>
          <pc:docMk/>
          <pc:sldMk cId="3704272558" sldId="1688"/>
        </pc:sldMkLst>
      </pc:sldChg>
      <pc:sldChg chg="del">
        <pc:chgData name="伊健 杜" userId="e69aded81da48593" providerId="LiveId" clId="{30106CC4-C31E-40FD-8A64-49DA8C75574F}" dt="2022-12-05T12:47:39.641" v="2" actId="47"/>
        <pc:sldMkLst>
          <pc:docMk/>
          <pc:sldMk cId="1078155850" sldId="1689"/>
        </pc:sldMkLst>
      </pc:sldChg>
      <pc:sldChg chg="addSp delSp modSp add mod">
        <pc:chgData name="伊健 杜" userId="e69aded81da48593" providerId="LiveId" clId="{30106CC4-C31E-40FD-8A64-49DA8C75574F}" dt="2022-12-05T15:33:26.646" v="490"/>
        <pc:sldMkLst>
          <pc:docMk/>
          <pc:sldMk cId="2116554632" sldId="1689"/>
        </pc:sldMkLst>
        <pc:spChg chg="mod">
          <ac:chgData name="伊健 杜" userId="e69aded81da48593" providerId="LiveId" clId="{30106CC4-C31E-40FD-8A64-49DA8C75574F}" dt="2022-12-05T15:33:26.646" v="490"/>
          <ac:spMkLst>
            <pc:docMk/>
            <pc:sldMk cId="2116554632" sldId="1689"/>
            <ac:spMk id="4" creationId="{2CD63A4E-E37B-41A6-9090-C7BF9F9D4BD7}"/>
          </ac:spMkLst>
        </pc:spChg>
        <pc:picChg chg="del">
          <ac:chgData name="伊健 杜" userId="e69aded81da48593" providerId="LiveId" clId="{30106CC4-C31E-40FD-8A64-49DA8C75574F}" dt="2022-12-05T15:32:51.150" v="476" actId="478"/>
          <ac:picMkLst>
            <pc:docMk/>
            <pc:sldMk cId="2116554632" sldId="1689"/>
            <ac:picMk id="4098" creationId="{7D48DE87-ADF5-A0DF-7B5B-E79606582176}"/>
          </ac:picMkLst>
        </pc:picChg>
        <pc:picChg chg="add mod">
          <ac:chgData name="伊健 杜" userId="e69aded81da48593" providerId="LiveId" clId="{30106CC4-C31E-40FD-8A64-49DA8C75574F}" dt="2022-12-05T15:33:21.332" v="479" actId="14100"/>
          <ac:picMkLst>
            <pc:docMk/>
            <pc:sldMk cId="2116554632" sldId="1689"/>
            <ac:picMk id="5122" creationId="{56E6504A-54D7-057C-8B63-C5A850A1DE2B}"/>
          </ac:picMkLst>
        </pc:picChg>
      </pc:sldChg>
      <pc:sldChg chg="del">
        <pc:chgData name="伊健 杜" userId="e69aded81da48593" providerId="LiveId" clId="{30106CC4-C31E-40FD-8A64-49DA8C75574F}" dt="2022-12-05T12:47:39.641" v="2" actId="47"/>
        <pc:sldMkLst>
          <pc:docMk/>
          <pc:sldMk cId="5756611" sldId="1690"/>
        </pc:sldMkLst>
      </pc:sldChg>
      <pc:sldChg chg="addSp delSp modSp add mod">
        <pc:chgData name="伊健 杜" userId="e69aded81da48593" providerId="LiveId" clId="{30106CC4-C31E-40FD-8A64-49DA8C75574F}" dt="2022-12-05T17:06:10.139" v="5225"/>
        <pc:sldMkLst>
          <pc:docMk/>
          <pc:sldMk cId="1223565080" sldId="1690"/>
        </pc:sldMkLst>
        <pc:spChg chg="mod">
          <ac:chgData name="伊健 杜" userId="e69aded81da48593" providerId="LiveId" clId="{30106CC4-C31E-40FD-8A64-49DA8C75574F}" dt="2022-12-05T17:06:10.139" v="5225"/>
          <ac:spMkLst>
            <pc:docMk/>
            <pc:sldMk cId="1223565080" sldId="1690"/>
            <ac:spMk id="4" creationId="{2CD63A4E-E37B-41A6-9090-C7BF9F9D4BD7}"/>
          </ac:spMkLst>
        </pc:spChg>
        <pc:picChg chg="del">
          <ac:chgData name="伊健 杜" userId="e69aded81da48593" providerId="LiveId" clId="{30106CC4-C31E-40FD-8A64-49DA8C75574F}" dt="2022-12-05T15:34:02.774" v="533" actId="478"/>
          <ac:picMkLst>
            <pc:docMk/>
            <pc:sldMk cId="1223565080" sldId="1690"/>
            <ac:picMk id="5122" creationId="{56E6504A-54D7-057C-8B63-C5A850A1DE2B}"/>
          </ac:picMkLst>
        </pc:picChg>
        <pc:picChg chg="add mod">
          <ac:chgData name="伊健 杜" userId="e69aded81da48593" providerId="LiveId" clId="{30106CC4-C31E-40FD-8A64-49DA8C75574F}" dt="2022-12-05T15:34:14.831" v="535" actId="1076"/>
          <ac:picMkLst>
            <pc:docMk/>
            <pc:sldMk cId="1223565080" sldId="1690"/>
            <ac:picMk id="6146" creationId="{A6285AFF-6396-8C22-D245-8E5B2FCAE9B7}"/>
          </ac:picMkLst>
        </pc:picChg>
      </pc:sldChg>
      <pc:sldChg chg="del">
        <pc:chgData name="伊健 杜" userId="e69aded81da48593" providerId="LiveId" clId="{30106CC4-C31E-40FD-8A64-49DA8C75574F}" dt="2022-12-05T12:47:39.641" v="2" actId="47"/>
        <pc:sldMkLst>
          <pc:docMk/>
          <pc:sldMk cId="769203678" sldId="1691"/>
        </pc:sldMkLst>
      </pc:sldChg>
      <pc:sldChg chg="addSp delSp modSp add mod">
        <pc:chgData name="伊健 杜" userId="e69aded81da48593" providerId="LiveId" clId="{30106CC4-C31E-40FD-8A64-49DA8C75574F}" dt="2022-12-06T07:17:10.585" v="7057" actId="20577"/>
        <pc:sldMkLst>
          <pc:docMk/>
          <pc:sldMk cId="3550196908" sldId="1691"/>
        </pc:sldMkLst>
        <pc:spChg chg="add mod">
          <ac:chgData name="伊健 杜" userId="e69aded81da48593" providerId="LiveId" clId="{30106CC4-C31E-40FD-8A64-49DA8C75574F}" dt="2022-12-06T07:17:10.585" v="7057" actId="20577"/>
          <ac:spMkLst>
            <pc:docMk/>
            <pc:sldMk cId="3550196908" sldId="1691"/>
            <ac:spMk id="2" creationId="{446DB38F-7B53-1CC6-2124-83658FBE863E}"/>
          </ac:spMkLst>
        </pc:spChg>
        <pc:spChg chg="mod">
          <ac:chgData name="伊健 杜" userId="e69aded81da48593" providerId="LiveId" clId="{30106CC4-C31E-40FD-8A64-49DA8C75574F}" dt="2022-12-05T17:06:10.139" v="5225"/>
          <ac:spMkLst>
            <pc:docMk/>
            <pc:sldMk cId="3550196908" sldId="1691"/>
            <ac:spMk id="4" creationId="{2CD63A4E-E37B-41A6-9090-C7BF9F9D4BD7}"/>
          </ac:spMkLst>
        </pc:spChg>
        <pc:picChg chg="del">
          <ac:chgData name="伊健 杜" userId="e69aded81da48593" providerId="LiveId" clId="{30106CC4-C31E-40FD-8A64-49DA8C75574F}" dt="2022-12-05T15:34:19.744" v="537" actId="478"/>
          <ac:picMkLst>
            <pc:docMk/>
            <pc:sldMk cId="3550196908" sldId="1691"/>
            <ac:picMk id="6146" creationId="{A6285AFF-6396-8C22-D245-8E5B2FCAE9B7}"/>
          </ac:picMkLst>
        </pc:picChg>
        <pc:picChg chg="add mod">
          <ac:chgData name="伊健 杜" userId="e69aded81da48593" providerId="LiveId" clId="{30106CC4-C31E-40FD-8A64-49DA8C75574F}" dt="2022-12-05T15:34:58.949" v="541" actId="14100"/>
          <ac:picMkLst>
            <pc:docMk/>
            <pc:sldMk cId="3550196908" sldId="1691"/>
            <ac:picMk id="7170" creationId="{D3910E05-7C46-3C5D-376E-0FD515497686}"/>
          </ac:picMkLst>
        </pc:picChg>
      </pc:sldChg>
      <pc:sldChg chg="addSp delSp modSp add mod">
        <pc:chgData name="伊健 杜" userId="e69aded81da48593" providerId="LiveId" clId="{30106CC4-C31E-40FD-8A64-49DA8C75574F}" dt="2022-12-05T17:06:10.139" v="5225"/>
        <pc:sldMkLst>
          <pc:docMk/>
          <pc:sldMk cId="1383357458" sldId="1692"/>
        </pc:sldMkLst>
        <pc:spChg chg="mod">
          <ac:chgData name="伊健 杜" userId="e69aded81da48593" providerId="LiveId" clId="{30106CC4-C31E-40FD-8A64-49DA8C75574F}" dt="2022-12-05T17:06:10.139" v="5225"/>
          <ac:spMkLst>
            <pc:docMk/>
            <pc:sldMk cId="1383357458" sldId="1692"/>
            <ac:spMk id="4" creationId="{2CD63A4E-E37B-41A6-9090-C7BF9F9D4BD7}"/>
          </ac:spMkLst>
        </pc:spChg>
        <pc:picChg chg="del">
          <ac:chgData name="伊健 杜" userId="e69aded81da48593" providerId="LiveId" clId="{30106CC4-C31E-40FD-8A64-49DA8C75574F}" dt="2022-12-05T15:36:38.207" v="693" actId="478"/>
          <ac:picMkLst>
            <pc:docMk/>
            <pc:sldMk cId="1383357458" sldId="1692"/>
            <ac:picMk id="7170" creationId="{D3910E05-7C46-3C5D-376E-0FD515497686}"/>
          </ac:picMkLst>
        </pc:picChg>
        <pc:picChg chg="add mod">
          <ac:chgData name="伊健 杜" userId="e69aded81da48593" providerId="LiveId" clId="{30106CC4-C31E-40FD-8A64-49DA8C75574F}" dt="2022-12-05T15:38:11.876" v="696" actId="1076"/>
          <ac:picMkLst>
            <pc:docMk/>
            <pc:sldMk cId="1383357458" sldId="1692"/>
            <ac:picMk id="8194" creationId="{855C52E6-088B-DC4C-88DD-E710FE9B44BC}"/>
          </ac:picMkLst>
        </pc:picChg>
      </pc:sldChg>
      <pc:sldChg chg="del">
        <pc:chgData name="伊健 杜" userId="e69aded81da48593" providerId="LiveId" clId="{30106CC4-C31E-40FD-8A64-49DA8C75574F}" dt="2022-12-05T12:47:39.641" v="2" actId="47"/>
        <pc:sldMkLst>
          <pc:docMk/>
          <pc:sldMk cId="3349248834" sldId="1692"/>
        </pc:sldMkLst>
      </pc:sldChg>
      <pc:sldChg chg="del">
        <pc:chgData name="伊健 杜" userId="e69aded81da48593" providerId="LiveId" clId="{30106CC4-C31E-40FD-8A64-49DA8C75574F}" dt="2022-12-05T12:47:39.641" v="2" actId="47"/>
        <pc:sldMkLst>
          <pc:docMk/>
          <pc:sldMk cId="2380664498" sldId="1693"/>
        </pc:sldMkLst>
      </pc:sldChg>
      <pc:sldChg chg="addSp delSp modSp add mod ord">
        <pc:chgData name="伊健 杜" userId="e69aded81da48593" providerId="LiveId" clId="{30106CC4-C31E-40FD-8A64-49DA8C75574F}" dt="2022-12-05T17:06:10.139" v="5225"/>
        <pc:sldMkLst>
          <pc:docMk/>
          <pc:sldMk cId="4150516070" sldId="1693"/>
        </pc:sldMkLst>
        <pc:spChg chg="mod">
          <ac:chgData name="伊健 杜" userId="e69aded81da48593" providerId="LiveId" clId="{30106CC4-C31E-40FD-8A64-49DA8C75574F}" dt="2022-12-05T17:06:10.139" v="5225"/>
          <ac:spMkLst>
            <pc:docMk/>
            <pc:sldMk cId="4150516070" sldId="1693"/>
            <ac:spMk id="2" creationId="{10304424-DB4A-36E7-9E0D-D32A5DD0F26C}"/>
          </ac:spMkLst>
        </pc:spChg>
        <pc:spChg chg="mod">
          <ac:chgData name="伊健 杜" userId="e69aded81da48593" providerId="LiveId" clId="{30106CC4-C31E-40FD-8A64-49DA8C75574F}" dt="2022-12-05T17:06:10.139" v="5225"/>
          <ac:spMkLst>
            <pc:docMk/>
            <pc:sldMk cId="4150516070" sldId="1693"/>
            <ac:spMk id="5" creationId="{E7287B0E-EF55-E721-8EFA-9A9183C0EDF9}"/>
          </ac:spMkLst>
        </pc:spChg>
        <pc:picChg chg="del">
          <ac:chgData name="伊健 杜" userId="e69aded81da48593" providerId="LiveId" clId="{30106CC4-C31E-40FD-8A64-49DA8C75574F}" dt="2022-12-05T15:40:46.638" v="909" actId="478"/>
          <ac:picMkLst>
            <pc:docMk/>
            <pc:sldMk cId="4150516070" sldId="1693"/>
            <ac:picMk id="9218" creationId="{B54093C2-4DA6-754F-F788-9C856857C4C7}"/>
          </ac:picMkLst>
        </pc:picChg>
        <pc:picChg chg="add mod">
          <ac:chgData name="伊健 杜" userId="e69aded81da48593" providerId="LiveId" clId="{30106CC4-C31E-40FD-8A64-49DA8C75574F}" dt="2022-12-05T15:40:50.256" v="911" actId="1076"/>
          <ac:picMkLst>
            <pc:docMk/>
            <pc:sldMk cId="4150516070" sldId="1693"/>
            <ac:picMk id="10242" creationId="{11C62988-785C-0D7E-478A-7B36C6E77D52}"/>
          </ac:picMkLst>
        </pc:picChg>
      </pc:sldChg>
      <pc:sldChg chg="del">
        <pc:chgData name="伊健 杜" userId="e69aded81da48593" providerId="LiveId" clId="{30106CC4-C31E-40FD-8A64-49DA8C75574F}" dt="2022-12-05T12:47:39.641" v="2" actId="47"/>
        <pc:sldMkLst>
          <pc:docMk/>
          <pc:sldMk cId="1024590960" sldId="1694"/>
        </pc:sldMkLst>
      </pc:sldChg>
      <pc:sldChg chg="addSp delSp modSp add mod">
        <pc:chgData name="伊健 杜" userId="e69aded81da48593" providerId="LiveId" clId="{30106CC4-C31E-40FD-8A64-49DA8C75574F}" dt="2022-12-06T06:04:15.595" v="5450" actId="20577"/>
        <pc:sldMkLst>
          <pc:docMk/>
          <pc:sldMk cId="3854211747" sldId="1694"/>
        </pc:sldMkLst>
        <pc:spChg chg="mod">
          <ac:chgData name="伊健 杜" userId="e69aded81da48593" providerId="LiveId" clId="{30106CC4-C31E-40FD-8A64-49DA8C75574F}" dt="2022-12-05T17:06:10.139" v="5225"/>
          <ac:spMkLst>
            <pc:docMk/>
            <pc:sldMk cId="3854211747" sldId="1694"/>
            <ac:spMk id="2" creationId="{10304424-DB4A-36E7-9E0D-D32A5DD0F26C}"/>
          </ac:spMkLst>
        </pc:spChg>
        <pc:spChg chg="add del mod">
          <ac:chgData name="伊健 杜" userId="e69aded81da48593" providerId="LiveId" clId="{30106CC4-C31E-40FD-8A64-49DA8C75574F}" dt="2022-12-06T06:04:11.210" v="5447" actId="478"/>
          <ac:spMkLst>
            <pc:docMk/>
            <pc:sldMk cId="3854211747" sldId="1694"/>
            <ac:spMk id="3" creationId="{27AEA2E2-7F92-67A2-A71B-CED48BDD5180}"/>
          </ac:spMkLst>
        </pc:spChg>
        <pc:spChg chg="mod">
          <ac:chgData name="伊健 杜" userId="e69aded81da48593" providerId="LiveId" clId="{30106CC4-C31E-40FD-8A64-49DA8C75574F}" dt="2022-12-06T06:04:15.595" v="5450" actId="20577"/>
          <ac:spMkLst>
            <pc:docMk/>
            <pc:sldMk cId="3854211747" sldId="1694"/>
            <ac:spMk id="5" creationId="{E7287B0E-EF55-E721-8EFA-9A9183C0EDF9}"/>
          </ac:spMkLst>
        </pc:spChg>
        <pc:picChg chg="del">
          <ac:chgData name="伊健 杜" userId="e69aded81da48593" providerId="LiveId" clId="{30106CC4-C31E-40FD-8A64-49DA8C75574F}" dt="2022-12-05T15:42:26.024" v="1025" actId="478"/>
          <ac:picMkLst>
            <pc:docMk/>
            <pc:sldMk cId="3854211747" sldId="1694"/>
            <ac:picMk id="10242" creationId="{11C62988-785C-0D7E-478A-7B36C6E77D52}"/>
          </ac:picMkLst>
        </pc:picChg>
        <pc:picChg chg="add mod">
          <ac:chgData name="伊健 杜" userId="e69aded81da48593" providerId="LiveId" clId="{30106CC4-C31E-40FD-8A64-49DA8C75574F}" dt="2022-12-05T15:42:31.456" v="1028" actId="1076"/>
          <ac:picMkLst>
            <pc:docMk/>
            <pc:sldMk cId="3854211747" sldId="1694"/>
            <ac:picMk id="11266" creationId="{137819FD-63D6-2B93-E8F0-259D069B125F}"/>
          </ac:picMkLst>
        </pc:picChg>
      </pc:sldChg>
      <pc:sldChg chg="del">
        <pc:chgData name="伊健 杜" userId="e69aded81da48593" providerId="LiveId" clId="{30106CC4-C31E-40FD-8A64-49DA8C75574F}" dt="2022-12-05T12:47:39.641" v="2" actId="47"/>
        <pc:sldMkLst>
          <pc:docMk/>
          <pc:sldMk cId="15441418" sldId="1695"/>
        </pc:sldMkLst>
      </pc:sldChg>
      <pc:sldChg chg="addSp delSp modSp add mod">
        <pc:chgData name="伊健 杜" userId="e69aded81da48593" providerId="LiveId" clId="{30106CC4-C31E-40FD-8A64-49DA8C75574F}" dt="2022-12-05T17:06:10.139" v="5225"/>
        <pc:sldMkLst>
          <pc:docMk/>
          <pc:sldMk cId="3209585564" sldId="1695"/>
        </pc:sldMkLst>
        <pc:spChg chg="mod">
          <ac:chgData name="伊健 杜" userId="e69aded81da48593" providerId="LiveId" clId="{30106CC4-C31E-40FD-8A64-49DA8C75574F}" dt="2022-12-05T17:06:10.139" v="5225"/>
          <ac:spMkLst>
            <pc:docMk/>
            <pc:sldMk cId="3209585564" sldId="1695"/>
            <ac:spMk id="2" creationId="{10304424-DB4A-36E7-9E0D-D32A5DD0F26C}"/>
          </ac:spMkLst>
        </pc:spChg>
        <pc:spChg chg="mod">
          <ac:chgData name="伊健 杜" userId="e69aded81da48593" providerId="LiveId" clId="{30106CC4-C31E-40FD-8A64-49DA8C75574F}" dt="2022-12-05T17:06:10.139" v="5225"/>
          <ac:spMkLst>
            <pc:docMk/>
            <pc:sldMk cId="3209585564" sldId="1695"/>
            <ac:spMk id="5" creationId="{E7287B0E-EF55-E721-8EFA-9A9183C0EDF9}"/>
          </ac:spMkLst>
        </pc:spChg>
        <pc:picChg chg="del">
          <ac:chgData name="伊健 杜" userId="e69aded81da48593" providerId="LiveId" clId="{30106CC4-C31E-40FD-8A64-49DA8C75574F}" dt="2022-12-05T15:42:36.077" v="1030" actId="478"/>
          <ac:picMkLst>
            <pc:docMk/>
            <pc:sldMk cId="3209585564" sldId="1695"/>
            <ac:picMk id="11266" creationId="{137819FD-63D6-2B93-E8F0-259D069B125F}"/>
          </ac:picMkLst>
        </pc:picChg>
        <pc:picChg chg="add mod">
          <ac:chgData name="伊健 杜" userId="e69aded81da48593" providerId="LiveId" clId="{30106CC4-C31E-40FD-8A64-49DA8C75574F}" dt="2022-12-05T15:44:23.442" v="1175" actId="1076"/>
          <ac:picMkLst>
            <pc:docMk/>
            <pc:sldMk cId="3209585564" sldId="1695"/>
            <ac:picMk id="12290" creationId="{C91155D6-4531-8EAA-E372-4C6E520A341F}"/>
          </ac:picMkLst>
        </pc:picChg>
      </pc:sldChg>
      <pc:sldChg chg="del">
        <pc:chgData name="伊健 杜" userId="e69aded81da48593" providerId="LiveId" clId="{30106CC4-C31E-40FD-8A64-49DA8C75574F}" dt="2022-12-05T12:47:39.641" v="2" actId="47"/>
        <pc:sldMkLst>
          <pc:docMk/>
          <pc:sldMk cId="214635091" sldId="1696"/>
        </pc:sldMkLst>
      </pc:sldChg>
      <pc:sldChg chg="addSp delSp modSp add mod">
        <pc:chgData name="伊健 杜" userId="e69aded81da48593" providerId="LiveId" clId="{30106CC4-C31E-40FD-8A64-49DA8C75574F}" dt="2022-12-06T06:04:26.215" v="5451" actId="478"/>
        <pc:sldMkLst>
          <pc:docMk/>
          <pc:sldMk cId="324984923" sldId="1696"/>
        </pc:sldMkLst>
        <pc:spChg chg="add del mod">
          <ac:chgData name="伊健 杜" userId="e69aded81da48593" providerId="LiveId" clId="{30106CC4-C31E-40FD-8A64-49DA8C75574F}" dt="2022-12-06T06:04:26.215" v="5451" actId="478"/>
          <ac:spMkLst>
            <pc:docMk/>
            <pc:sldMk cId="324984923" sldId="1696"/>
            <ac:spMk id="2" creationId="{368B59DF-BD20-660F-C75A-E1662C8F9162}"/>
          </ac:spMkLst>
        </pc:spChg>
        <pc:spChg chg="mod">
          <ac:chgData name="伊健 杜" userId="e69aded81da48593" providerId="LiveId" clId="{30106CC4-C31E-40FD-8A64-49DA8C75574F}" dt="2022-12-05T17:06:10.139" v="5225"/>
          <ac:spMkLst>
            <pc:docMk/>
            <pc:sldMk cId="324984923" sldId="1696"/>
            <ac:spMk id="4" creationId="{2CD63A4E-E37B-41A6-9090-C7BF9F9D4BD7}"/>
          </ac:spMkLst>
        </pc:spChg>
      </pc:sldChg>
      <pc:sldChg chg="del">
        <pc:chgData name="伊健 杜" userId="e69aded81da48593" providerId="LiveId" clId="{30106CC4-C31E-40FD-8A64-49DA8C75574F}" dt="2022-12-05T12:47:39.641" v="2" actId="47"/>
        <pc:sldMkLst>
          <pc:docMk/>
          <pc:sldMk cId="2000550123" sldId="1697"/>
        </pc:sldMkLst>
      </pc:sldChg>
      <pc:sldChg chg="addSp delSp modSp add mod">
        <pc:chgData name="伊健 杜" userId="e69aded81da48593" providerId="LiveId" clId="{30106CC4-C31E-40FD-8A64-49DA8C75574F}" dt="2022-12-05T17:06:10.139" v="5225"/>
        <pc:sldMkLst>
          <pc:docMk/>
          <pc:sldMk cId="2660388373" sldId="1697"/>
        </pc:sldMkLst>
        <pc:spChg chg="mod">
          <ac:chgData name="伊健 杜" userId="e69aded81da48593" providerId="LiveId" clId="{30106CC4-C31E-40FD-8A64-49DA8C75574F}" dt="2022-12-05T17:06:10.139" v="5225"/>
          <ac:spMkLst>
            <pc:docMk/>
            <pc:sldMk cId="2660388373" sldId="1697"/>
            <ac:spMk id="2" creationId="{10304424-DB4A-36E7-9E0D-D32A5DD0F26C}"/>
          </ac:spMkLst>
        </pc:spChg>
        <pc:spChg chg="mod">
          <ac:chgData name="伊健 杜" userId="e69aded81da48593" providerId="LiveId" clId="{30106CC4-C31E-40FD-8A64-49DA8C75574F}" dt="2022-12-05T17:06:10.139" v="5225"/>
          <ac:spMkLst>
            <pc:docMk/>
            <pc:sldMk cId="2660388373" sldId="1697"/>
            <ac:spMk id="5" creationId="{E7287B0E-EF55-E721-8EFA-9A9183C0EDF9}"/>
          </ac:spMkLst>
        </pc:spChg>
        <pc:picChg chg="del">
          <ac:chgData name="伊健 杜" userId="e69aded81da48593" providerId="LiveId" clId="{30106CC4-C31E-40FD-8A64-49DA8C75574F}" dt="2022-12-05T16:04:37.058" v="1482" actId="478"/>
          <ac:picMkLst>
            <pc:docMk/>
            <pc:sldMk cId="2660388373" sldId="1697"/>
            <ac:picMk id="10242" creationId="{11C62988-785C-0D7E-478A-7B36C6E77D52}"/>
          </ac:picMkLst>
        </pc:picChg>
        <pc:picChg chg="add del mod">
          <ac:chgData name="伊健 杜" userId="e69aded81da48593" providerId="LiveId" clId="{30106CC4-C31E-40FD-8A64-49DA8C75574F}" dt="2022-12-05T16:06:53.003" v="1496" actId="478"/>
          <ac:picMkLst>
            <pc:docMk/>
            <pc:sldMk cId="2660388373" sldId="1697"/>
            <ac:picMk id="13314" creationId="{6D8D0599-E7C2-10D1-C22C-B6B5778DD9C4}"/>
          </ac:picMkLst>
        </pc:picChg>
        <pc:picChg chg="add mod">
          <ac:chgData name="伊健 杜" userId="e69aded81da48593" providerId="LiveId" clId="{30106CC4-C31E-40FD-8A64-49DA8C75574F}" dt="2022-12-05T16:07:47.116" v="1521" actId="1076"/>
          <ac:picMkLst>
            <pc:docMk/>
            <pc:sldMk cId="2660388373" sldId="1697"/>
            <ac:picMk id="13316" creationId="{C481E5BF-7EC0-28D7-057D-9875B53AB4A3}"/>
          </ac:picMkLst>
        </pc:picChg>
        <pc:picChg chg="add mod">
          <ac:chgData name="伊健 杜" userId="e69aded81da48593" providerId="LiveId" clId="{30106CC4-C31E-40FD-8A64-49DA8C75574F}" dt="2022-12-05T16:07:47.116" v="1521" actId="1076"/>
          <ac:picMkLst>
            <pc:docMk/>
            <pc:sldMk cId="2660388373" sldId="1697"/>
            <ac:picMk id="13318" creationId="{215350B5-54D6-1A8D-ACE3-833E761617A9}"/>
          </ac:picMkLst>
        </pc:picChg>
        <pc:picChg chg="add mod">
          <ac:chgData name="伊健 杜" userId="e69aded81da48593" providerId="LiveId" clId="{30106CC4-C31E-40FD-8A64-49DA8C75574F}" dt="2022-12-05T16:07:47.116" v="1521" actId="1076"/>
          <ac:picMkLst>
            <pc:docMk/>
            <pc:sldMk cId="2660388373" sldId="1697"/>
            <ac:picMk id="13320" creationId="{67394693-CE5D-03B5-5ABF-8F833E700843}"/>
          </ac:picMkLst>
        </pc:picChg>
      </pc:sldChg>
      <pc:sldChg chg="del">
        <pc:chgData name="伊健 杜" userId="e69aded81da48593" providerId="LiveId" clId="{30106CC4-C31E-40FD-8A64-49DA8C75574F}" dt="2022-12-05T12:47:39.641" v="2" actId="47"/>
        <pc:sldMkLst>
          <pc:docMk/>
          <pc:sldMk cId="1717903204" sldId="1698"/>
        </pc:sldMkLst>
      </pc:sldChg>
      <pc:sldChg chg="addSp delSp modSp add mod">
        <pc:chgData name="伊健 杜" userId="e69aded81da48593" providerId="LiveId" clId="{30106CC4-C31E-40FD-8A64-49DA8C75574F}" dt="2022-12-05T17:06:10.139" v="5225"/>
        <pc:sldMkLst>
          <pc:docMk/>
          <pc:sldMk cId="3797120438" sldId="1698"/>
        </pc:sldMkLst>
        <pc:spChg chg="mod">
          <ac:chgData name="伊健 杜" userId="e69aded81da48593" providerId="LiveId" clId="{30106CC4-C31E-40FD-8A64-49DA8C75574F}" dt="2022-12-05T17:06:10.139" v="5225"/>
          <ac:spMkLst>
            <pc:docMk/>
            <pc:sldMk cId="3797120438" sldId="1698"/>
            <ac:spMk id="2" creationId="{10304424-DB4A-36E7-9E0D-D32A5DD0F26C}"/>
          </ac:spMkLst>
        </pc:spChg>
        <pc:spChg chg="mod">
          <ac:chgData name="伊健 杜" userId="e69aded81da48593" providerId="LiveId" clId="{30106CC4-C31E-40FD-8A64-49DA8C75574F}" dt="2022-12-05T17:06:10.139" v="5225"/>
          <ac:spMkLst>
            <pc:docMk/>
            <pc:sldMk cId="3797120438" sldId="1698"/>
            <ac:spMk id="5" creationId="{E7287B0E-EF55-E721-8EFA-9A9183C0EDF9}"/>
          </ac:spMkLst>
        </pc:spChg>
        <pc:picChg chg="del">
          <ac:chgData name="伊健 杜" userId="e69aded81da48593" providerId="LiveId" clId="{30106CC4-C31E-40FD-8A64-49DA8C75574F}" dt="2022-12-05T16:07:52.053" v="1523" actId="478"/>
          <ac:picMkLst>
            <pc:docMk/>
            <pc:sldMk cId="3797120438" sldId="1698"/>
            <ac:picMk id="13316" creationId="{C481E5BF-7EC0-28D7-057D-9875B53AB4A3}"/>
          </ac:picMkLst>
        </pc:picChg>
        <pc:picChg chg="del">
          <ac:chgData name="伊健 杜" userId="e69aded81da48593" providerId="LiveId" clId="{30106CC4-C31E-40FD-8A64-49DA8C75574F}" dt="2022-12-05T16:07:52.053" v="1523" actId="478"/>
          <ac:picMkLst>
            <pc:docMk/>
            <pc:sldMk cId="3797120438" sldId="1698"/>
            <ac:picMk id="13318" creationId="{215350B5-54D6-1A8D-ACE3-833E761617A9}"/>
          </ac:picMkLst>
        </pc:picChg>
        <pc:picChg chg="del">
          <ac:chgData name="伊健 杜" userId="e69aded81da48593" providerId="LiveId" clId="{30106CC4-C31E-40FD-8A64-49DA8C75574F}" dt="2022-12-05T16:07:52.053" v="1523" actId="478"/>
          <ac:picMkLst>
            <pc:docMk/>
            <pc:sldMk cId="3797120438" sldId="1698"/>
            <ac:picMk id="13320" creationId="{67394693-CE5D-03B5-5ABF-8F833E700843}"/>
          </ac:picMkLst>
        </pc:picChg>
        <pc:picChg chg="add mod">
          <ac:chgData name="伊健 杜" userId="e69aded81da48593" providerId="LiveId" clId="{30106CC4-C31E-40FD-8A64-49DA8C75574F}" dt="2022-12-05T16:10:11.005" v="1622" actId="1076"/>
          <ac:picMkLst>
            <pc:docMk/>
            <pc:sldMk cId="3797120438" sldId="1698"/>
            <ac:picMk id="14338" creationId="{C9C8C28E-18A2-E277-D49B-97CF1B8533AA}"/>
          </ac:picMkLst>
        </pc:picChg>
      </pc:sldChg>
      <pc:sldChg chg="addSp delSp modSp add mod ord">
        <pc:chgData name="伊健 杜" userId="e69aded81da48593" providerId="LiveId" clId="{30106CC4-C31E-40FD-8A64-49DA8C75574F}" dt="2022-12-05T17:06:10.139" v="5225"/>
        <pc:sldMkLst>
          <pc:docMk/>
          <pc:sldMk cId="1917533053" sldId="1699"/>
        </pc:sldMkLst>
        <pc:spChg chg="mod">
          <ac:chgData name="伊健 杜" userId="e69aded81da48593" providerId="LiveId" clId="{30106CC4-C31E-40FD-8A64-49DA8C75574F}" dt="2022-12-05T17:06:10.139" v="5225"/>
          <ac:spMkLst>
            <pc:docMk/>
            <pc:sldMk cId="1917533053" sldId="1699"/>
            <ac:spMk id="2" creationId="{10304424-DB4A-36E7-9E0D-D32A5DD0F26C}"/>
          </ac:spMkLst>
        </pc:spChg>
        <pc:spChg chg="mod">
          <ac:chgData name="伊健 杜" userId="e69aded81da48593" providerId="LiveId" clId="{30106CC4-C31E-40FD-8A64-49DA8C75574F}" dt="2022-12-05T17:06:10.139" v="5225"/>
          <ac:spMkLst>
            <pc:docMk/>
            <pc:sldMk cId="1917533053" sldId="1699"/>
            <ac:spMk id="5" creationId="{E7287B0E-EF55-E721-8EFA-9A9183C0EDF9}"/>
          </ac:spMkLst>
        </pc:spChg>
        <pc:picChg chg="del">
          <ac:chgData name="伊健 杜" userId="e69aded81da48593" providerId="LiveId" clId="{30106CC4-C31E-40FD-8A64-49DA8C75574F}" dt="2022-12-05T16:11:42.648" v="1826" actId="478"/>
          <ac:picMkLst>
            <pc:docMk/>
            <pc:sldMk cId="1917533053" sldId="1699"/>
            <ac:picMk id="13316" creationId="{C481E5BF-7EC0-28D7-057D-9875B53AB4A3}"/>
          </ac:picMkLst>
        </pc:picChg>
        <pc:picChg chg="del">
          <ac:chgData name="伊健 杜" userId="e69aded81da48593" providerId="LiveId" clId="{30106CC4-C31E-40FD-8A64-49DA8C75574F}" dt="2022-12-05T16:11:42.648" v="1826" actId="478"/>
          <ac:picMkLst>
            <pc:docMk/>
            <pc:sldMk cId="1917533053" sldId="1699"/>
            <ac:picMk id="13318" creationId="{215350B5-54D6-1A8D-ACE3-833E761617A9}"/>
          </ac:picMkLst>
        </pc:picChg>
        <pc:picChg chg="del">
          <ac:chgData name="伊健 杜" userId="e69aded81da48593" providerId="LiveId" clId="{30106CC4-C31E-40FD-8A64-49DA8C75574F}" dt="2022-12-05T16:11:42.648" v="1826" actId="478"/>
          <ac:picMkLst>
            <pc:docMk/>
            <pc:sldMk cId="1917533053" sldId="1699"/>
            <ac:picMk id="13320" creationId="{67394693-CE5D-03B5-5ABF-8F833E700843}"/>
          </ac:picMkLst>
        </pc:picChg>
        <pc:picChg chg="add mod">
          <ac:chgData name="伊健 杜" userId="e69aded81da48593" providerId="LiveId" clId="{30106CC4-C31E-40FD-8A64-49DA8C75574F}" dt="2022-12-05T16:13:09.222" v="1832" actId="14100"/>
          <ac:picMkLst>
            <pc:docMk/>
            <pc:sldMk cId="1917533053" sldId="1699"/>
            <ac:picMk id="15362" creationId="{9915DCE1-B7BF-24EB-F0A4-9BB09AFB762B}"/>
          </ac:picMkLst>
        </pc:picChg>
      </pc:sldChg>
      <pc:sldChg chg="del">
        <pc:chgData name="伊健 杜" userId="e69aded81da48593" providerId="LiveId" clId="{30106CC4-C31E-40FD-8A64-49DA8C75574F}" dt="2022-12-05T12:47:39.641" v="2" actId="47"/>
        <pc:sldMkLst>
          <pc:docMk/>
          <pc:sldMk cId="2612403542" sldId="1699"/>
        </pc:sldMkLst>
      </pc:sldChg>
      <pc:sldChg chg="del">
        <pc:chgData name="伊健 杜" userId="e69aded81da48593" providerId="LiveId" clId="{30106CC4-C31E-40FD-8A64-49DA8C75574F}" dt="2022-12-05T12:47:39.641" v="2" actId="47"/>
        <pc:sldMkLst>
          <pc:docMk/>
          <pc:sldMk cId="195487389" sldId="1700"/>
        </pc:sldMkLst>
      </pc:sldChg>
      <pc:sldChg chg="addSp delSp modSp add mod">
        <pc:chgData name="伊健 杜" userId="e69aded81da48593" providerId="LiveId" clId="{30106CC4-C31E-40FD-8A64-49DA8C75574F}" dt="2022-12-05T17:06:10.139" v="5225"/>
        <pc:sldMkLst>
          <pc:docMk/>
          <pc:sldMk cId="1994031812" sldId="1700"/>
        </pc:sldMkLst>
        <pc:spChg chg="mod">
          <ac:chgData name="伊健 杜" userId="e69aded81da48593" providerId="LiveId" clId="{30106CC4-C31E-40FD-8A64-49DA8C75574F}" dt="2022-12-05T17:06:10.139" v="5225"/>
          <ac:spMkLst>
            <pc:docMk/>
            <pc:sldMk cId="1994031812" sldId="1700"/>
            <ac:spMk id="2" creationId="{10304424-DB4A-36E7-9E0D-D32A5DD0F26C}"/>
          </ac:spMkLst>
        </pc:spChg>
        <pc:spChg chg="mod">
          <ac:chgData name="伊健 杜" userId="e69aded81da48593" providerId="LiveId" clId="{30106CC4-C31E-40FD-8A64-49DA8C75574F}" dt="2022-12-05T17:06:10.139" v="5225"/>
          <ac:spMkLst>
            <pc:docMk/>
            <pc:sldMk cId="1994031812" sldId="1700"/>
            <ac:spMk id="5" creationId="{E7287B0E-EF55-E721-8EFA-9A9183C0EDF9}"/>
          </ac:spMkLst>
        </pc:spChg>
        <pc:picChg chg="del">
          <ac:chgData name="伊健 杜" userId="e69aded81da48593" providerId="LiveId" clId="{30106CC4-C31E-40FD-8A64-49DA8C75574F}" dt="2022-12-05T16:13:20.264" v="1834" actId="478"/>
          <ac:picMkLst>
            <pc:docMk/>
            <pc:sldMk cId="1994031812" sldId="1700"/>
            <ac:picMk id="14338" creationId="{C9C8C28E-18A2-E277-D49B-97CF1B8533AA}"/>
          </ac:picMkLst>
        </pc:picChg>
        <pc:picChg chg="add del mod">
          <ac:chgData name="伊健 杜" userId="e69aded81da48593" providerId="LiveId" clId="{30106CC4-C31E-40FD-8A64-49DA8C75574F}" dt="2022-12-05T16:20:56.811" v="2119" actId="478"/>
          <ac:picMkLst>
            <pc:docMk/>
            <pc:sldMk cId="1994031812" sldId="1700"/>
            <ac:picMk id="16386" creationId="{117A9F38-4C4C-90AE-5C7C-2E2DFFC881D5}"/>
          </ac:picMkLst>
        </pc:picChg>
        <pc:picChg chg="add del">
          <ac:chgData name="伊健 杜" userId="e69aded81da48593" providerId="LiveId" clId="{30106CC4-C31E-40FD-8A64-49DA8C75574F}" dt="2022-12-05T16:20:13.091" v="2118" actId="478"/>
          <ac:picMkLst>
            <pc:docMk/>
            <pc:sldMk cId="1994031812" sldId="1700"/>
            <ac:picMk id="16388" creationId="{D6DE95BB-D54E-A48C-EAD3-C2AC9078BAA9}"/>
          </ac:picMkLst>
        </pc:picChg>
        <pc:picChg chg="add mod">
          <ac:chgData name="伊健 杜" userId="e69aded81da48593" providerId="LiveId" clId="{30106CC4-C31E-40FD-8A64-49DA8C75574F}" dt="2022-12-05T16:21:06.128" v="2123" actId="1076"/>
          <ac:picMkLst>
            <pc:docMk/>
            <pc:sldMk cId="1994031812" sldId="1700"/>
            <ac:picMk id="16390" creationId="{7EDD708F-E7CD-32D4-208D-98920013CDC6}"/>
          </ac:picMkLst>
        </pc:picChg>
      </pc:sldChg>
      <pc:sldChg chg="del">
        <pc:chgData name="伊健 杜" userId="e69aded81da48593" providerId="LiveId" clId="{30106CC4-C31E-40FD-8A64-49DA8C75574F}" dt="2022-12-05T12:47:39.641" v="2" actId="47"/>
        <pc:sldMkLst>
          <pc:docMk/>
          <pc:sldMk cId="2325308572" sldId="1701"/>
        </pc:sldMkLst>
      </pc:sldChg>
      <pc:sldChg chg="modSp add mod">
        <pc:chgData name="伊健 杜" userId="e69aded81da48593" providerId="LiveId" clId="{30106CC4-C31E-40FD-8A64-49DA8C75574F}" dt="2022-12-05T16:21:41.875" v="2208"/>
        <pc:sldMkLst>
          <pc:docMk/>
          <pc:sldMk cId="3687110911" sldId="1701"/>
        </pc:sldMkLst>
        <pc:spChg chg="mod">
          <ac:chgData name="伊健 杜" userId="e69aded81da48593" providerId="LiveId" clId="{30106CC4-C31E-40FD-8A64-49DA8C75574F}" dt="2022-12-05T16:21:41.875" v="2208"/>
          <ac:spMkLst>
            <pc:docMk/>
            <pc:sldMk cId="3687110911" sldId="1701"/>
            <ac:spMk id="4" creationId="{2CD63A4E-E37B-41A6-9090-C7BF9F9D4BD7}"/>
          </ac:spMkLst>
        </pc:spChg>
      </pc:sldChg>
      <pc:sldChg chg="del">
        <pc:chgData name="伊健 杜" userId="e69aded81da48593" providerId="LiveId" clId="{30106CC4-C31E-40FD-8A64-49DA8C75574F}" dt="2022-12-05T12:47:39.641" v="2" actId="47"/>
        <pc:sldMkLst>
          <pc:docMk/>
          <pc:sldMk cId="2969791930" sldId="1702"/>
        </pc:sldMkLst>
      </pc:sldChg>
      <pc:sldChg chg="addSp delSp modSp add mod">
        <pc:chgData name="伊健 杜" userId="e69aded81da48593" providerId="LiveId" clId="{30106CC4-C31E-40FD-8A64-49DA8C75574F}" dt="2022-12-05T17:52:12.552" v="5281" actId="20577"/>
        <pc:sldMkLst>
          <pc:docMk/>
          <pc:sldMk cId="3115408518" sldId="1702"/>
        </pc:sldMkLst>
        <pc:spChg chg="mod">
          <ac:chgData name="伊健 杜" userId="e69aded81da48593" providerId="LiveId" clId="{30106CC4-C31E-40FD-8A64-49DA8C75574F}" dt="2022-12-05T17:06:10.139" v="5225"/>
          <ac:spMkLst>
            <pc:docMk/>
            <pc:sldMk cId="3115408518" sldId="1702"/>
            <ac:spMk id="2" creationId="{10304424-DB4A-36E7-9E0D-D32A5DD0F26C}"/>
          </ac:spMkLst>
        </pc:spChg>
        <pc:spChg chg="mod">
          <ac:chgData name="伊健 杜" userId="e69aded81da48593" providerId="LiveId" clId="{30106CC4-C31E-40FD-8A64-49DA8C75574F}" dt="2022-12-05T17:52:12.552" v="5281" actId="20577"/>
          <ac:spMkLst>
            <pc:docMk/>
            <pc:sldMk cId="3115408518" sldId="1702"/>
            <ac:spMk id="5" creationId="{E7287B0E-EF55-E721-8EFA-9A9183C0EDF9}"/>
          </ac:spMkLst>
        </pc:spChg>
        <pc:picChg chg="del">
          <ac:chgData name="伊健 杜" userId="e69aded81da48593" providerId="LiveId" clId="{30106CC4-C31E-40FD-8A64-49DA8C75574F}" dt="2022-12-05T16:26:06.130" v="2349" actId="478"/>
          <ac:picMkLst>
            <pc:docMk/>
            <pc:sldMk cId="3115408518" sldId="1702"/>
            <ac:picMk id="16390" creationId="{7EDD708F-E7CD-32D4-208D-98920013CDC6}"/>
          </ac:picMkLst>
        </pc:picChg>
        <pc:picChg chg="add mod">
          <ac:chgData name="伊健 杜" userId="e69aded81da48593" providerId="LiveId" clId="{30106CC4-C31E-40FD-8A64-49DA8C75574F}" dt="2022-12-05T16:32:25.878" v="2446" actId="1076"/>
          <ac:picMkLst>
            <pc:docMk/>
            <pc:sldMk cId="3115408518" sldId="1702"/>
            <ac:picMk id="17410" creationId="{7F25F667-E947-3118-A4E3-E3CA5F961A89}"/>
          </ac:picMkLst>
        </pc:picChg>
      </pc:sldChg>
      <pc:sldChg chg="del">
        <pc:chgData name="伊健 杜" userId="e69aded81da48593" providerId="LiveId" clId="{30106CC4-C31E-40FD-8A64-49DA8C75574F}" dt="2022-12-05T12:47:39.641" v="2" actId="47"/>
        <pc:sldMkLst>
          <pc:docMk/>
          <pc:sldMk cId="2133253232" sldId="1703"/>
        </pc:sldMkLst>
      </pc:sldChg>
      <pc:sldChg chg="new">
        <pc:chgData name="伊健 杜" userId="e69aded81da48593" providerId="LiveId" clId="{30106CC4-C31E-40FD-8A64-49DA8C75574F}" dt="2022-12-05T16:22:52.733" v="2300" actId="680"/>
        <pc:sldMkLst>
          <pc:docMk/>
          <pc:sldMk cId="2915808231" sldId="1703"/>
        </pc:sldMkLst>
      </pc:sldChg>
      <pc:sldChg chg="addSp delSp modSp add mod">
        <pc:chgData name="伊健 杜" userId="e69aded81da48593" providerId="LiveId" clId="{30106CC4-C31E-40FD-8A64-49DA8C75574F}" dt="2022-12-05T17:52:50.495" v="5284" actId="20577"/>
        <pc:sldMkLst>
          <pc:docMk/>
          <pc:sldMk cId="1874238000" sldId="1704"/>
        </pc:sldMkLst>
        <pc:spChg chg="mod">
          <ac:chgData name="伊健 杜" userId="e69aded81da48593" providerId="LiveId" clId="{30106CC4-C31E-40FD-8A64-49DA8C75574F}" dt="2022-12-05T17:06:10.139" v="5225"/>
          <ac:spMkLst>
            <pc:docMk/>
            <pc:sldMk cId="1874238000" sldId="1704"/>
            <ac:spMk id="2" creationId="{10304424-DB4A-36E7-9E0D-D32A5DD0F26C}"/>
          </ac:spMkLst>
        </pc:spChg>
        <pc:spChg chg="mod">
          <ac:chgData name="伊健 杜" userId="e69aded81da48593" providerId="LiveId" clId="{30106CC4-C31E-40FD-8A64-49DA8C75574F}" dt="2022-12-05T17:52:50.495" v="5284" actId="20577"/>
          <ac:spMkLst>
            <pc:docMk/>
            <pc:sldMk cId="1874238000" sldId="1704"/>
            <ac:spMk id="5" creationId="{E7287B0E-EF55-E721-8EFA-9A9183C0EDF9}"/>
          </ac:spMkLst>
        </pc:spChg>
        <pc:picChg chg="del">
          <ac:chgData name="伊健 杜" userId="e69aded81da48593" providerId="LiveId" clId="{30106CC4-C31E-40FD-8A64-49DA8C75574F}" dt="2022-12-05T16:33:34.898" v="2493" actId="478"/>
          <ac:picMkLst>
            <pc:docMk/>
            <pc:sldMk cId="1874238000" sldId="1704"/>
            <ac:picMk id="17410" creationId="{7F25F667-E947-3118-A4E3-E3CA5F961A89}"/>
          </ac:picMkLst>
        </pc:picChg>
        <pc:picChg chg="add mod">
          <ac:chgData name="伊健 杜" userId="e69aded81da48593" providerId="LiveId" clId="{30106CC4-C31E-40FD-8A64-49DA8C75574F}" dt="2022-12-05T16:34:15.209" v="2502" actId="1076"/>
          <ac:picMkLst>
            <pc:docMk/>
            <pc:sldMk cId="1874238000" sldId="1704"/>
            <ac:picMk id="18434" creationId="{D98DF814-B3D3-D1DD-0DFB-747FFA89DAE2}"/>
          </ac:picMkLst>
        </pc:picChg>
      </pc:sldChg>
      <pc:sldChg chg="add del">
        <pc:chgData name="伊健 杜" userId="e69aded81da48593" providerId="LiveId" clId="{30106CC4-C31E-40FD-8A64-49DA8C75574F}" dt="2022-12-05T16:26:08.599" v="2351"/>
        <pc:sldMkLst>
          <pc:docMk/>
          <pc:sldMk cId="2214161713" sldId="1704"/>
        </pc:sldMkLst>
      </pc:sldChg>
      <pc:sldChg chg="addSp delSp modSp add mod">
        <pc:chgData name="伊健 杜" userId="e69aded81da48593" providerId="LiveId" clId="{30106CC4-C31E-40FD-8A64-49DA8C75574F}" dt="2022-12-05T17:06:10.139" v="5225"/>
        <pc:sldMkLst>
          <pc:docMk/>
          <pc:sldMk cId="975694912" sldId="1705"/>
        </pc:sldMkLst>
        <pc:spChg chg="mod">
          <ac:chgData name="伊健 杜" userId="e69aded81da48593" providerId="LiveId" clId="{30106CC4-C31E-40FD-8A64-49DA8C75574F}" dt="2022-12-05T17:06:10.139" v="5225"/>
          <ac:spMkLst>
            <pc:docMk/>
            <pc:sldMk cId="975694912" sldId="1705"/>
            <ac:spMk id="2" creationId="{10304424-DB4A-36E7-9E0D-D32A5DD0F26C}"/>
          </ac:spMkLst>
        </pc:spChg>
        <pc:spChg chg="mod">
          <ac:chgData name="伊健 杜" userId="e69aded81da48593" providerId="LiveId" clId="{30106CC4-C31E-40FD-8A64-49DA8C75574F}" dt="2022-12-05T17:06:10.139" v="5225"/>
          <ac:spMkLst>
            <pc:docMk/>
            <pc:sldMk cId="975694912" sldId="1705"/>
            <ac:spMk id="5" creationId="{E7287B0E-EF55-E721-8EFA-9A9183C0EDF9}"/>
          </ac:spMkLst>
        </pc:spChg>
        <pc:picChg chg="del">
          <ac:chgData name="伊健 杜" userId="e69aded81da48593" providerId="LiveId" clId="{30106CC4-C31E-40FD-8A64-49DA8C75574F}" dt="2022-12-05T16:34:46.095" v="2556" actId="478"/>
          <ac:picMkLst>
            <pc:docMk/>
            <pc:sldMk cId="975694912" sldId="1705"/>
            <ac:picMk id="18434" creationId="{D98DF814-B3D3-D1DD-0DFB-747FFA89DAE2}"/>
          </ac:picMkLst>
        </pc:picChg>
        <pc:picChg chg="add mod">
          <ac:chgData name="伊健 杜" userId="e69aded81da48593" providerId="LiveId" clId="{30106CC4-C31E-40FD-8A64-49DA8C75574F}" dt="2022-12-05T16:36:25.655" v="2661" actId="1076"/>
          <ac:picMkLst>
            <pc:docMk/>
            <pc:sldMk cId="975694912" sldId="1705"/>
            <ac:picMk id="19458" creationId="{9E1703D4-132D-0806-803A-A058EC5A7805}"/>
          </ac:picMkLst>
        </pc:picChg>
      </pc:sldChg>
      <pc:sldChg chg="addSp delSp modSp add mod">
        <pc:chgData name="伊健 杜" userId="e69aded81da48593" providerId="LiveId" clId="{30106CC4-C31E-40FD-8A64-49DA8C75574F}" dt="2022-12-06T06:04:58.742" v="5457"/>
        <pc:sldMkLst>
          <pc:docMk/>
          <pc:sldMk cId="1906690029" sldId="1706"/>
        </pc:sldMkLst>
        <pc:spChg chg="mod">
          <ac:chgData name="伊健 杜" userId="e69aded81da48593" providerId="LiveId" clId="{30106CC4-C31E-40FD-8A64-49DA8C75574F}" dt="2022-12-05T16:36:49.908" v="2686"/>
          <ac:spMkLst>
            <pc:docMk/>
            <pc:sldMk cId="1906690029" sldId="1706"/>
            <ac:spMk id="2" creationId="{10304424-DB4A-36E7-9E0D-D32A5DD0F26C}"/>
          </ac:spMkLst>
        </pc:spChg>
        <pc:spChg chg="mod">
          <ac:chgData name="伊健 杜" userId="e69aded81da48593" providerId="LiveId" clId="{30106CC4-C31E-40FD-8A64-49DA8C75574F}" dt="2022-12-06T06:04:58.742" v="5457"/>
          <ac:spMkLst>
            <pc:docMk/>
            <pc:sldMk cId="1906690029" sldId="1706"/>
            <ac:spMk id="5" creationId="{E7287B0E-EF55-E721-8EFA-9A9183C0EDF9}"/>
          </ac:spMkLst>
        </pc:spChg>
        <pc:picChg chg="del">
          <ac:chgData name="伊健 杜" userId="e69aded81da48593" providerId="LiveId" clId="{30106CC4-C31E-40FD-8A64-49DA8C75574F}" dt="2022-12-05T16:37:07.254" v="2758" actId="478"/>
          <ac:picMkLst>
            <pc:docMk/>
            <pc:sldMk cId="1906690029" sldId="1706"/>
            <ac:picMk id="17410" creationId="{7F25F667-E947-3118-A4E3-E3CA5F961A89}"/>
          </ac:picMkLst>
        </pc:picChg>
        <pc:picChg chg="add mod">
          <ac:chgData name="伊健 杜" userId="e69aded81da48593" providerId="LiveId" clId="{30106CC4-C31E-40FD-8A64-49DA8C75574F}" dt="2022-12-05T16:37:34.377" v="2761" actId="1076"/>
          <ac:picMkLst>
            <pc:docMk/>
            <pc:sldMk cId="1906690029" sldId="1706"/>
            <ac:picMk id="20482" creationId="{F1A74C7E-640B-7986-F833-DFC0043A08C8}"/>
          </ac:picMkLst>
        </pc:picChg>
      </pc:sldChg>
      <pc:sldChg chg="addSp delSp modSp add mod">
        <pc:chgData name="伊健 杜" userId="e69aded81da48593" providerId="LiveId" clId="{30106CC4-C31E-40FD-8A64-49DA8C75574F}" dt="2022-12-05T17:57:37.202" v="5287" actId="20577"/>
        <pc:sldMkLst>
          <pc:docMk/>
          <pc:sldMk cId="2619449559" sldId="1707"/>
        </pc:sldMkLst>
        <pc:spChg chg="mod">
          <ac:chgData name="伊健 杜" userId="e69aded81da48593" providerId="LiveId" clId="{30106CC4-C31E-40FD-8A64-49DA8C75574F}" dt="2022-12-05T17:57:37.202" v="5287" actId="20577"/>
          <ac:spMkLst>
            <pc:docMk/>
            <pc:sldMk cId="2619449559" sldId="1707"/>
            <ac:spMk id="5" creationId="{E7287B0E-EF55-E721-8EFA-9A9183C0EDF9}"/>
          </ac:spMkLst>
        </pc:spChg>
        <pc:picChg chg="del">
          <ac:chgData name="伊健 杜" userId="e69aded81da48593" providerId="LiveId" clId="{30106CC4-C31E-40FD-8A64-49DA8C75574F}" dt="2022-12-05T16:38:10.131" v="2834" actId="478"/>
          <ac:picMkLst>
            <pc:docMk/>
            <pc:sldMk cId="2619449559" sldId="1707"/>
            <ac:picMk id="20482" creationId="{F1A74C7E-640B-7986-F833-DFC0043A08C8}"/>
          </ac:picMkLst>
        </pc:picChg>
        <pc:picChg chg="add mod">
          <ac:chgData name="伊健 杜" userId="e69aded81da48593" providerId="LiveId" clId="{30106CC4-C31E-40FD-8A64-49DA8C75574F}" dt="2022-12-05T16:38:13.563" v="2836" actId="1076"/>
          <ac:picMkLst>
            <pc:docMk/>
            <pc:sldMk cId="2619449559" sldId="1707"/>
            <ac:picMk id="21506" creationId="{B4BA00F4-7B38-BAFB-A4D3-0321997F5823}"/>
          </ac:picMkLst>
        </pc:picChg>
      </pc:sldChg>
      <pc:sldChg chg="modSp add del mod">
        <pc:chgData name="伊健 杜" userId="e69aded81da48593" providerId="LiveId" clId="{30106CC4-C31E-40FD-8A64-49DA8C75574F}" dt="2022-12-06T06:23:15.327" v="6318" actId="47"/>
        <pc:sldMkLst>
          <pc:docMk/>
          <pc:sldMk cId="1941910601" sldId="1708"/>
        </pc:sldMkLst>
        <pc:spChg chg="mod">
          <ac:chgData name="伊健 杜" userId="e69aded81da48593" providerId="LiveId" clId="{30106CC4-C31E-40FD-8A64-49DA8C75574F}" dt="2022-12-05T17:06:10.139" v="5225"/>
          <ac:spMkLst>
            <pc:docMk/>
            <pc:sldMk cId="1941910601" sldId="1708"/>
            <ac:spMk id="4" creationId="{2CD63A4E-E37B-41A6-9090-C7BF9F9D4BD7}"/>
          </ac:spMkLst>
        </pc:spChg>
      </pc:sldChg>
      <pc:sldChg chg="addSp delSp modSp add mod">
        <pc:chgData name="伊健 杜" userId="e69aded81da48593" providerId="LiveId" clId="{30106CC4-C31E-40FD-8A64-49DA8C75574F}" dt="2022-12-05T17:06:10.139" v="5225"/>
        <pc:sldMkLst>
          <pc:docMk/>
          <pc:sldMk cId="2411153383" sldId="1709"/>
        </pc:sldMkLst>
        <pc:spChg chg="mod">
          <ac:chgData name="伊健 杜" userId="e69aded81da48593" providerId="LiveId" clId="{30106CC4-C31E-40FD-8A64-49DA8C75574F}" dt="2022-12-05T17:06:10.139" v="5225"/>
          <ac:spMkLst>
            <pc:docMk/>
            <pc:sldMk cId="2411153383" sldId="1709"/>
            <ac:spMk id="2" creationId="{93750CB4-09CB-E972-8931-8149CF602B19}"/>
          </ac:spMkLst>
        </pc:spChg>
        <pc:spChg chg="mod">
          <ac:chgData name="伊健 杜" userId="e69aded81da48593" providerId="LiveId" clId="{30106CC4-C31E-40FD-8A64-49DA8C75574F}" dt="2022-12-05T17:06:10.139" v="5225"/>
          <ac:spMkLst>
            <pc:docMk/>
            <pc:sldMk cId="2411153383" sldId="1709"/>
            <ac:spMk id="4" creationId="{2CD63A4E-E37B-41A6-9090-C7BF9F9D4BD7}"/>
          </ac:spMkLst>
        </pc:spChg>
        <pc:picChg chg="del">
          <ac:chgData name="伊健 杜" userId="e69aded81da48593" providerId="LiveId" clId="{30106CC4-C31E-40FD-8A64-49DA8C75574F}" dt="2022-12-05T16:39:28.949" v="3029" actId="478"/>
          <ac:picMkLst>
            <pc:docMk/>
            <pc:sldMk cId="2411153383" sldId="1709"/>
            <ac:picMk id="3074" creationId="{ACD4D19A-2260-81F0-CFB9-73F0AD4B971F}"/>
          </ac:picMkLst>
        </pc:picChg>
        <pc:picChg chg="add mod">
          <ac:chgData name="伊健 杜" userId="e69aded81da48593" providerId="LiveId" clId="{30106CC4-C31E-40FD-8A64-49DA8C75574F}" dt="2022-12-05T16:39:42.720" v="3033" actId="1076"/>
          <ac:picMkLst>
            <pc:docMk/>
            <pc:sldMk cId="2411153383" sldId="1709"/>
            <ac:picMk id="22530" creationId="{20E24ED0-95D7-C85F-7D0D-9F622432DEE1}"/>
          </ac:picMkLst>
        </pc:picChg>
      </pc:sldChg>
      <pc:sldChg chg="add del">
        <pc:chgData name="伊健 杜" userId="e69aded81da48593" providerId="LiveId" clId="{30106CC4-C31E-40FD-8A64-49DA8C75574F}" dt="2022-12-05T16:38:59.164" v="2948" actId="47"/>
        <pc:sldMkLst>
          <pc:docMk/>
          <pc:sldMk cId="4171167353" sldId="1709"/>
        </pc:sldMkLst>
      </pc:sldChg>
      <pc:sldChg chg="addSp delSp modSp add mod">
        <pc:chgData name="伊健 杜" userId="e69aded81da48593" providerId="LiveId" clId="{30106CC4-C31E-40FD-8A64-49DA8C75574F}" dt="2022-12-05T18:01:33.750" v="5288" actId="20577"/>
        <pc:sldMkLst>
          <pc:docMk/>
          <pc:sldMk cId="3673344596" sldId="1710"/>
        </pc:sldMkLst>
        <pc:spChg chg="mod">
          <ac:chgData name="伊健 杜" userId="e69aded81da48593" providerId="LiveId" clId="{30106CC4-C31E-40FD-8A64-49DA8C75574F}" dt="2022-12-05T17:06:10.139" v="5225"/>
          <ac:spMkLst>
            <pc:docMk/>
            <pc:sldMk cId="3673344596" sldId="1710"/>
            <ac:spMk id="2" creationId="{93750CB4-09CB-E972-8931-8149CF602B19}"/>
          </ac:spMkLst>
        </pc:spChg>
        <pc:spChg chg="mod">
          <ac:chgData name="伊健 杜" userId="e69aded81da48593" providerId="LiveId" clId="{30106CC4-C31E-40FD-8A64-49DA8C75574F}" dt="2022-12-05T18:01:33.750" v="5288" actId="20577"/>
          <ac:spMkLst>
            <pc:docMk/>
            <pc:sldMk cId="3673344596" sldId="1710"/>
            <ac:spMk id="4" creationId="{2CD63A4E-E37B-41A6-9090-C7BF9F9D4BD7}"/>
          </ac:spMkLst>
        </pc:spChg>
        <pc:picChg chg="del">
          <ac:chgData name="伊健 杜" userId="e69aded81da48593" providerId="LiveId" clId="{30106CC4-C31E-40FD-8A64-49DA8C75574F}" dt="2022-12-05T16:40:25.968" v="3136" actId="478"/>
          <ac:picMkLst>
            <pc:docMk/>
            <pc:sldMk cId="3673344596" sldId="1710"/>
            <ac:picMk id="22530" creationId="{20E24ED0-95D7-C85F-7D0D-9F622432DEE1}"/>
          </ac:picMkLst>
        </pc:picChg>
        <pc:picChg chg="add mod">
          <ac:chgData name="伊健 杜" userId="e69aded81da48593" providerId="LiveId" clId="{30106CC4-C31E-40FD-8A64-49DA8C75574F}" dt="2022-12-05T16:40:30.762" v="3139" actId="1076"/>
          <ac:picMkLst>
            <pc:docMk/>
            <pc:sldMk cId="3673344596" sldId="1710"/>
            <ac:picMk id="24578" creationId="{C72A61A3-D7EC-7837-9E5D-CE8404E8E9C6}"/>
          </ac:picMkLst>
        </pc:picChg>
      </pc:sldChg>
      <pc:sldChg chg="addSp delSp modSp add mod">
        <pc:chgData name="伊健 杜" userId="e69aded81da48593" providerId="LiveId" clId="{30106CC4-C31E-40FD-8A64-49DA8C75574F}" dt="2022-12-05T17:06:10.139" v="5225"/>
        <pc:sldMkLst>
          <pc:docMk/>
          <pc:sldMk cId="4044895810" sldId="1711"/>
        </pc:sldMkLst>
        <pc:spChg chg="mod">
          <ac:chgData name="伊健 杜" userId="e69aded81da48593" providerId="LiveId" clId="{30106CC4-C31E-40FD-8A64-49DA8C75574F}" dt="2022-12-05T17:06:10.139" v="5225"/>
          <ac:spMkLst>
            <pc:docMk/>
            <pc:sldMk cId="4044895810" sldId="1711"/>
            <ac:spMk id="2" creationId="{93750CB4-09CB-E972-8931-8149CF602B19}"/>
          </ac:spMkLst>
        </pc:spChg>
        <pc:spChg chg="mod">
          <ac:chgData name="伊健 杜" userId="e69aded81da48593" providerId="LiveId" clId="{30106CC4-C31E-40FD-8A64-49DA8C75574F}" dt="2022-12-05T17:06:10.139" v="5225"/>
          <ac:spMkLst>
            <pc:docMk/>
            <pc:sldMk cId="4044895810" sldId="1711"/>
            <ac:spMk id="4" creationId="{2CD63A4E-E37B-41A6-9090-C7BF9F9D4BD7}"/>
          </ac:spMkLst>
        </pc:spChg>
        <pc:picChg chg="del">
          <ac:chgData name="伊健 杜" userId="e69aded81da48593" providerId="LiveId" clId="{30106CC4-C31E-40FD-8A64-49DA8C75574F}" dt="2022-12-05T16:40:34.849" v="3141" actId="478"/>
          <ac:picMkLst>
            <pc:docMk/>
            <pc:sldMk cId="4044895810" sldId="1711"/>
            <ac:picMk id="24578" creationId="{C72A61A3-D7EC-7837-9E5D-CE8404E8E9C6}"/>
          </ac:picMkLst>
        </pc:picChg>
        <pc:picChg chg="add mod">
          <ac:chgData name="伊健 杜" userId="e69aded81da48593" providerId="LiveId" clId="{30106CC4-C31E-40FD-8A64-49DA8C75574F}" dt="2022-12-05T16:41:28.772" v="3237" actId="1076"/>
          <ac:picMkLst>
            <pc:docMk/>
            <pc:sldMk cId="4044895810" sldId="1711"/>
            <ac:picMk id="25602" creationId="{7CDFBBD5-1B61-B44C-640E-AB6DA06E3632}"/>
          </ac:picMkLst>
        </pc:picChg>
      </pc:sldChg>
      <pc:sldChg chg="addSp delSp modSp add mod">
        <pc:chgData name="伊健 杜" userId="e69aded81da48593" providerId="LiveId" clId="{30106CC4-C31E-40FD-8A64-49DA8C75574F}" dt="2022-12-06T06:05:07.569" v="5458" actId="478"/>
        <pc:sldMkLst>
          <pc:docMk/>
          <pc:sldMk cId="1979414413" sldId="1712"/>
        </pc:sldMkLst>
        <pc:spChg chg="add del mod">
          <ac:chgData name="伊健 杜" userId="e69aded81da48593" providerId="LiveId" clId="{30106CC4-C31E-40FD-8A64-49DA8C75574F}" dt="2022-12-06T06:05:07.569" v="5458" actId="478"/>
          <ac:spMkLst>
            <pc:docMk/>
            <pc:sldMk cId="1979414413" sldId="1712"/>
            <ac:spMk id="2" creationId="{BB0A1A5D-4E4F-3C2C-C70E-B026FDF0FCC6}"/>
          </ac:spMkLst>
        </pc:spChg>
        <pc:spChg chg="mod">
          <ac:chgData name="伊健 杜" userId="e69aded81da48593" providerId="LiveId" clId="{30106CC4-C31E-40FD-8A64-49DA8C75574F}" dt="2022-12-05T17:06:10.139" v="5225"/>
          <ac:spMkLst>
            <pc:docMk/>
            <pc:sldMk cId="1979414413" sldId="1712"/>
            <ac:spMk id="4" creationId="{2CD63A4E-E37B-41A6-9090-C7BF9F9D4BD7}"/>
          </ac:spMkLst>
        </pc:spChg>
      </pc:sldChg>
      <pc:sldChg chg="modSp add mod">
        <pc:chgData name="伊健 杜" userId="e69aded81da48593" providerId="LiveId" clId="{30106CC4-C31E-40FD-8A64-49DA8C75574F}" dt="2022-12-05T17:06:10.139" v="5225"/>
        <pc:sldMkLst>
          <pc:docMk/>
          <pc:sldMk cId="3040879435" sldId="1713"/>
        </pc:sldMkLst>
        <pc:spChg chg="mod">
          <ac:chgData name="伊健 杜" userId="e69aded81da48593" providerId="LiveId" clId="{30106CC4-C31E-40FD-8A64-49DA8C75574F}" dt="2022-12-05T17:06:10.139" v="5225"/>
          <ac:spMkLst>
            <pc:docMk/>
            <pc:sldMk cId="3040879435" sldId="1713"/>
            <ac:spMk id="4" creationId="{2CD63A4E-E37B-41A6-9090-C7BF9F9D4BD7}"/>
          </ac:spMkLst>
        </pc:spChg>
      </pc:sldChg>
      <pc:sldChg chg="addSp modSp add mod">
        <pc:chgData name="伊健 杜" userId="e69aded81da48593" providerId="LiveId" clId="{30106CC4-C31E-40FD-8A64-49DA8C75574F}" dt="2022-12-05T17:06:10.139" v="5225"/>
        <pc:sldMkLst>
          <pc:docMk/>
          <pc:sldMk cId="1587308436" sldId="1714"/>
        </pc:sldMkLst>
        <pc:spChg chg="add mod">
          <ac:chgData name="伊健 杜" userId="e69aded81da48593" providerId="LiveId" clId="{30106CC4-C31E-40FD-8A64-49DA8C75574F}" dt="2022-12-05T17:06:10.139" v="5225"/>
          <ac:spMkLst>
            <pc:docMk/>
            <pc:sldMk cId="1587308436" sldId="1714"/>
            <ac:spMk id="2" creationId="{9C20EB71-D031-2965-60AF-60ED6E2B86E2}"/>
          </ac:spMkLst>
        </pc:spChg>
        <pc:spChg chg="mod">
          <ac:chgData name="伊健 杜" userId="e69aded81da48593" providerId="LiveId" clId="{30106CC4-C31E-40FD-8A64-49DA8C75574F}" dt="2022-12-05T17:06:10.139" v="5225"/>
          <ac:spMkLst>
            <pc:docMk/>
            <pc:sldMk cId="1587308436" sldId="1714"/>
            <ac:spMk id="4" creationId="{2CD63A4E-E37B-41A6-9090-C7BF9F9D4BD7}"/>
          </ac:spMkLst>
        </pc:spChg>
      </pc:sldChg>
      <pc:sldChg chg="addSp delSp modSp add mod">
        <pc:chgData name="伊健 杜" userId="e69aded81da48593" providerId="LiveId" clId="{30106CC4-C31E-40FD-8A64-49DA8C75574F}" dt="2022-12-05T17:06:10.139" v="5225"/>
        <pc:sldMkLst>
          <pc:docMk/>
          <pc:sldMk cId="2276859554" sldId="1715"/>
        </pc:sldMkLst>
        <pc:spChg chg="mod">
          <ac:chgData name="伊健 杜" userId="e69aded81da48593" providerId="LiveId" clId="{30106CC4-C31E-40FD-8A64-49DA8C75574F}" dt="2022-12-05T17:06:10.139" v="5225"/>
          <ac:spMkLst>
            <pc:docMk/>
            <pc:sldMk cId="2276859554" sldId="1715"/>
            <ac:spMk id="2" creationId="{93750CB4-09CB-E972-8931-8149CF602B19}"/>
          </ac:spMkLst>
        </pc:spChg>
        <pc:spChg chg="mod">
          <ac:chgData name="伊健 杜" userId="e69aded81da48593" providerId="LiveId" clId="{30106CC4-C31E-40FD-8A64-49DA8C75574F}" dt="2022-12-05T17:06:10.139" v="5225"/>
          <ac:spMkLst>
            <pc:docMk/>
            <pc:sldMk cId="2276859554" sldId="1715"/>
            <ac:spMk id="4" creationId="{2CD63A4E-E37B-41A6-9090-C7BF9F9D4BD7}"/>
          </ac:spMkLst>
        </pc:spChg>
        <pc:picChg chg="del">
          <ac:chgData name="伊健 杜" userId="e69aded81da48593" providerId="LiveId" clId="{30106CC4-C31E-40FD-8A64-49DA8C75574F}" dt="2022-12-05T16:44:32.190" v="3616" actId="478"/>
          <ac:picMkLst>
            <pc:docMk/>
            <pc:sldMk cId="2276859554" sldId="1715"/>
            <ac:picMk id="22530" creationId="{20E24ED0-95D7-C85F-7D0D-9F622432DEE1}"/>
          </ac:picMkLst>
        </pc:picChg>
        <pc:picChg chg="add mod">
          <ac:chgData name="伊健 杜" userId="e69aded81da48593" providerId="LiveId" clId="{30106CC4-C31E-40FD-8A64-49DA8C75574F}" dt="2022-12-05T16:44:34.880" v="3619" actId="14100"/>
          <ac:picMkLst>
            <pc:docMk/>
            <pc:sldMk cId="2276859554" sldId="1715"/>
            <ac:picMk id="26626" creationId="{76AD9323-7F09-CE85-43C5-349827E12BE6}"/>
          </ac:picMkLst>
        </pc:picChg>
      </pc:sldChg>
      <pc:sldChg chg="addSp delSp modSp add mod">
        <pc:chgData name="伊健 杜" userId="e69aded81da48593" providerId="LiveId" clId="{30106CC4-C31E-40FD-8A64-49DA8C75574F}" dt="2022-12-05T17:06:10.139" v="5225"/>
        <pc:sldMkLst>
          <pc:docMk/>
          <pc:sldMk cId="1857417073" sldId="1716"/>
        </pc:sldMkLst>
        <pc:spChg chg="mod">
          <ac:chgData name="伊健 杜" userId="e69aded81da48593" providerId="LiveId" clId="{30106CC4-C31E-40FD-8A64-49DA8C75574F}" dt="2022-12-05T17:06:10.139" v="5225"/>
          <ac:spMkLst>
            <pc:docMk/>
            <pc:sldMk cId="1857417073" sldId="1716"/>
            <ac:spMk id="2" creationId="{93750CB4-09CB-E972-8931-8149CF602B19}"/>
          </ac:spMkLst>
        </pc:spChg>
        <pc:spChg chg="mod">
          <ac:chgData name="伊健 杜" userId="e69aded81da48593" providerId="LiveId" clId="{30106CC4-C31E-40FD-8A64-49DA8C75574F}" dt="2022-12-05T17:06:10.139" v="5225"/>
          <ac:spMkLst>
            <pc:docMk/>
            <pc:sldMk cId="1857417073" sldId="1716"/>
            <ac:spMk id="4" creationId="{2CD63A4E-E37B-41A6-9090-C7BF9F9D4BD7}"/>
          </ac:spMkLst>
        </pc:spChg>
        <pc:picChg chg="del">
          <ac:chgData name="伊健 杜" userId="e69aded81da48593" providerId="LiveId" clId="{30106CC4-C31E-40FD-8A64-49DA8C75574F}" dt="2022-12-05T16:45:27.558" v="3687" actId="478"/>
          <ac:picMkLst>
            <pc:docMk/>
            <pc:sldMk cId="1857417073" sldId="1716"/>
            <ac:picMk id="26626" creationId="{76AD9323-7F09-CE85-43C5-349827E12BE6}"/>
          </ac:picMkLst>
        </pc:picChg>
        <pc:picChg chg="add mod">
          <ac:chgData name="伊健 杜" userId="e69aded81da48593" providerId="LiveId" clId="{30106CC4-C31E-40FD-8A64-49DA8C75574F}" dt="2022-12-05T16:45:34.306" v="3692" actId="1076"/>
          <ac:picMkLst>
            <pc:docMk/>
            <pc:sldMk cId="1857417073" sldId="1716"/>
            <ac:picMk id="27650" creationId="{A33BA4A0-27F0-1D7F-95C2-D35267E70042}"/>
          </ac:picMkLst>
        </pc:picChg>
      </pc:sldChg>
      <pc:sldChg chg="addSp delSp modSp add mod">
        <pc:chgData name="伊健 杜" userId="e69aded81da48593" providerId="LiveId" clId="{30106CC4-C31E-40FD-8A64-49DA8C75574F}" dt="2022-12-05T17:06:10.139" v="5225"/>
        <pc:sldMkLst>
          <pc:docMk/>
          <pc:sldMk cId="4278964318" sldId="1717"/>
        </pc:sldMkLst>
        <pc:spChg chg="mod">
          <ac:chgData name="伊健 杜" userId="e69aded81da48593" providerId="LiveId" clId="{30106CC4-C31E-40FD-8A64-49DA8C75574F}" dt="2022-12-05T17:06:10.139" v="5225"/>
          <ac:spMkLst>
            <pc:docMk/>
            <pc:sldMk cId="4278964318" sldId="1717"/>
            <ac:spMk id="2" creationId="{93750CB4-09CB-E972-8931-8149CF602B19}"/>
          </ac:spMkLst>
        </pc:spChg>
        <pc:spChg chg="mod">
          <ac:chgData name="伊健 杜" userId="e69aded81da48593" providerId="LiveId" clId="{30106CC4-C31E-40FD-8A64-49DA8C75574F}" dt="2022-12-05T17:06:10.139" v="5225"/>
          <ac:spMkLst>
            <pc:docMk/>
            <pc:sldMk cId="4278964318" sldId="1717"/>
            <ac:spMk id="4" creationId="{2CD63A4E-E37B-41A6-9090-C7BF9F9D4BD7}"/>
          </ac:spMkLst>
        </pc:spChg>
        <pc:picChg chg="del">
          <ac:chgData name="伊健 杜" userId="e69aded81da48593" providerId="LiveId" clId="{30106CC4-C31E-40FD-8A64-49DA8C75574F}" dt="2022-12-05T16:46:18.520" v="3752" actId="478"/>
          <ac:picMkLst>
            <pc:docMk/>
            <pc:sldMk cId="4278964318" sldId="1717"/>
            <ac:picMk id="26626" creationId="{76AD9323-7F09-CE85-43C5-349827E12BE6}"/>
          </ac:picMkLst>
        </pc:picChg>
        <pc:picChg chg="add mod">
          <ac:chgData name="伊健 杜" userId="e69aded81da48593" providerId="LiveId" clId="{30106CC4-C31E-40FD-8A64-49DA8C75574F}" dt="2022-12-05T16:46:20.639" v="3754" actId="1076"/>
          <ac:picMkLst>
            <pc:docMk/>
            <pc:sldMk cId="4278964318" sldId="1717"/>
            <ac:picMk id="28674" creationId="{15C973B3-D29C-B5BC-A926-1F494C29244C}"/>
          </ac:picMkLst>
        </pc:picChg>
      </pc:sldChg>
      <pc:sldChg chg="delSp modSp add mod">
        <pc:chgData name="伊健 杜" userId="e69aded81da48593" providerId="LiveId" clId="{30106CC4-C31E-40FD-8A64-49DA8C75574F}" dt="2022-12-05T17:06:10.139" v="5225"/>
        <pc:sldMkLst>
          <pc:docMk/>
          <pc:sldMk cId="2723184307" sldId="1718"/>
        </pc:sldMkLst>
        <pc:spChg chg="del">
          <ac:chgData name="伊健 杜" userId="e69aded81da48593" providerId="LiveId" clId="{30106CC4-C31E-40FD-8A64-49DA8C75574F}" dt="2022-12-05T16:46:33.217" v="3767" actId="478"/>
          <ac:spMkLst>
            <pc:docMk/>
            <pc:sldMk cId="2723184307" sldId="1718"/>
            <ac:spMk id="2" creationId="{9C20EB71-D031-2965-60AF-60ED6E2B86E2}"/>
          </ac:spMkLst>
        </pc:spChg>
        <pc:spChg chg="mod">
          <ac:chgData name="伊健 杜" userId="e69aded81da48593" providerId="LiveId" clId="{30106CC4-C31E-40FD-8A64-49DA8C75574F}" dt="2022-12-05T17:06:10.139" v="5225"/>
          <ac:spMkLst>
            <pc:docMk/>
            <pc:sldMk cId="2723184307" sldId="1718"/>
            <ac:spMk id="4" creationId="{2CD63A4E-E37B-41A6-9090-C7BF9F9D4BD7}"/>
          </ac:spMkLst>
        </pc:spChg>
      </pc:sldChg>
      <pc:sldChg chg="addSp delSp modSp add mod">
        <pc:chgData name="伊健 杜" userId="e69aded81da48593" providerId="LiveId" clId="{30106CC4-C31E-40FD-8A64-49DA8C75574F}" dt="2022-12-05T18:20:54.537" v="5318" actId="20577"/>
        <pc:sldMkLst>
          <pc:docMk/>
          <pc:sldMk cId="1875663254" sldId="1719"/>
        </pc:sldMkLst>
        <pc:spChg chg="mod">
          <ac:chgData name="伊健 杜" userId="e69aded81da48593" providerId="LiveId" clId="{30106CC4-C31E-40FD-8A64-49DA8C75574F}" dt="2022-12-05T17:06:10.139" v="5225"/>
          <ac:spMkLst>
            <pc:docMk/>
            <pc:sldMk cId="1875663254" sldId="1719"/>
            <ac:spMk id="2" creationId="{93750CB4-09CB-E972-8931-8149CF602B19}"/>
          </ac:spMkLst>
        </pc:spChg>
        <pc:spChg chg="mod">
          <ac:chgData name="伊健 杜" userId="e69aded81da48593" providerId="LiveId" clId="{30106CC4-C31E-40FD-8A64-49DA8C75574F}" dt="2022-12-05T18:20:54.537" v="5318" actId="20577"/>
          <ac:spMkLst>
            <pc:docMk/>
            <pc:sldMk cId="1875663254" sldId="1719"/>
            <ac:spMk id="4" creationId="{2CD63A4E-E37B-41A6-9090-C7BF9F9D4BD7}"/>
          </ac:spMkLst>
        </pc:spChg>
        <pc:picChg chg="del">
          <ac:chgData name="伊健 杜" userId="e69aded81da48593" providerId="LiveId" clId="{30106CC4-C31E-40FD-8A64-49DA8C75574F}" dt="2022-12-05T16:47:12.891" v="3892" actId="478"/>
          <ac:picMkLst>
            <pc:docMk/>
            <pc:sldMk cId="1875663254" sldId="1719"/>
            <ac:picMk id="28674" creationId="{15C973B3-D29C-B5BC-A926-1F494C29244C}"/>
          </ac:picMkLst>
        </pc:picChg>
        <pc:picChg chg="add mod">
          <ac:chgData name="伊健 杜" userId="e69aded81da48593" providerId="LiveId" clId="{30106CC4-C31E-40FD-8A64-49DA8C75574F}" dt="2022-12-05T16:48:16.019" v="3968" actId="1076"/>
          <ac:picMkLst>
            <pc:docMk/>
            <pc:sldMk cId="1875663254" sldId="1719"/>
            <ac:picMk id="29698" creationId="{92D1C1D3-C14A-07E2-E587-3D0E4628AC76}"/>
          </ac:picMkLst>
        </pc:picChg>
      </pc:sldChg>
      <pc:sldChg chg="addSp delSp modSp add mod">
        <pc:chgData name="伊健 杜" userId="e69aded81da48593" providerId="LiveId" clId="{30106CC4-C31E-40FD-8A64-49DA8C75574F}" dt="2022-12-06T08:06:50.466" v="7058" actId="478"/>
        <pc:sldMkLst>
          <pc:docMk/>
          <pc:sldMk cId="4208994514" sldId="1720"/>
        </pc:sldMkLst>
        <pc:spChg chg="add del mod">
          <ac:chgData name="伊健 杜" userId="e69aded81da48593" providerId="LiveId" clId="{30106CC4-C31E-40FD-8A64-49DA8C75574F}" dt="2022-12-06T08:06:50.466" v="7058" actId="478"/>
          <ac:spMkLst>
            <pc:docMk/>
            <pc:sldMk cId="4208994514" sldId="1720"/>
            <ac:spMk id="2" creationId="{D6B532E2-7BAA-E26B-1C38-AE11D71CFD64}"/>
          </ac:spMkLst>
        </pc:spChg>
        <pc:spChg chg="mod">
          <ac:chgData name="伊健 杜" userId="e69aded81da48593" providerId="LiveId" clId="{30106CC4-C31E-40FD-8A64-49DA8C75574F}" dt="2022-12-05T17:06:10.139" v="5225"/>
          <ac:spMkLst>
            <pc:docMk/>
            <pc:sldMk cId="4208994514" sldId="1720"/>
            <ac:spMk id="4" creationId="{2CD63A4E-E37B-41A6-9090-C7BF9F9D4BD7}"/>
          </ac:spMkLst>
        </pc:spChg>
      </pc:sldChg>
      <pc:sldChg chg="addSp delSp modSp add mod">
        <pc:chgData name="伊健 杜" userId="e69aded81da48593" providerId="LiveId" clId="{30106CC4-C31E-40FD-8A64-49DA8C75574F}" dt="2022-12-06T08:19:43.452" v="7060" actId="20577"/>
        <pc:sldMkLst>
          <pc:docMk/>
          <pc:sldMk cId="3267991469" sldId="1721"/>
        </pc:sldMkLst>
        <pc:spChg chg="mod">
          <ac:chgData name="伊健 杜" userId="e69aded81da48593" providerId="LiveId" clId="{30106CC4-C31E-40FD-8A64-49DA8C75574F}" dt="2022-12-06T08:19:43.452" v="7060" actId="20577"/>
          <ac:spMkLst>
            <pc:docMk/>
            <pc:sldMk cId="3267991469" sldId="1721"/>
            <ac:spMk id="2" creationId="{10304424-DB4A-36E7-9E0D-D32A5DD0F26C}"/>
          </ac:spMkLst>
        </pc:spChg>
        <pc:spChg chg="mod">
          <ac:chgData name="伊健 杜" userId="e69aded81da48593" providerId="LiveId" clId="{30106CC4-C31E-40FD-8A64-49DA8C75574F}" dt="2022-12-05T17:06:10.139" v="5225"/>
          <ac:spMkLst>
            <pc:docMk/>
            <pc:sldMk cId="3267991469" sldId="1721"/>
            <ac:spMk id="5" creationId="{E7287B0E-EF55-E721-8EFA-9A9183C0EDF9}"/>
          </ac:spMkLst>
        </pc:spChg>
        <pc:picChg chg="del">
          <ac:chgData name="伊健 杜" userId="e69aded81da48593" providerId="LiveId" clId="{30106CC4-C31E-40FD-8A64-49DA8C75574F}" dt="2022-12-05T16:49:47.685" v="4262" actId="478"/>
          <ac:picMkLst>
            <pc:docMk/>
            <pc:sldMk cId="3267991469" sldId="1721"/>
            <ac:picMk id="20482" creationId="{F1A74C7E-640B-7986-F833-DFC0043A08C8}"/>
          </ac:picMkLst>
        </pc:picChg>
        <pc:picChg chg="add mod">
          <ac:chgData name="伊健 杜" userId="e69aded81da48593" providerId="LiveId" clId="{30106CC4-C31E-40FD-8A64-49DA8C75574F}" dt="2022-12-05T16:50:08.181" v="4265" actId="1076"/>
          <ac:picMkLst>
            <pc:docMk/>
            <pc:sldMk cId="3267991469" sldId="1721"/>
            <ac:picMk id="30722" creationId="{4F113C73-B414-BD7C-BC07-4AD1538AE2CD}"/>
          </ac:picMkLst>
        </pc:picChg>
      </pc:sldChg>
      <pc:sldChg chg="addSp delSp modSp add mod">
        <pc:chgData name="伊健 杜" userId="e69aded81da48593" providerId="LiveId" clId="{30106CC4-C31E-40FD-8A64-49DA8C75574F}" dt="2022-12-06T08:19:48.463" v="7062" actId="20577"/>
        <pc:sldMkLst>
          <pc:docMk/>
          <pc:sldMk cId="3132663699" sldId="1722"/>
        </pc:sldMkLst>
        <pc:spChg chg="mod">
          <ac:chgData name="伊健 杜" userId="e69aded81da48593" providerId="LiveId" clId="{30106CC4-C31E-40FD-8A64-49DA8C75574F}" dt="2022-12-06T08:19:48.463" v="7062" actId="20577"/>
          <ac:spMkLst>
            <pc:docMk/>
            <pc:sldMk cId="3132663699" sldId="1722"/>
            <ac:spMk id="2" creationId="{10304424-DB4A-36E7-9E0D-D32A5DD0F26C}"/>
          </ac:spMkLst>
        </pc:spChg>
        <pc:spChg chg="mod">
          <ac:chgData name="伊健 杜" userId="e69aded81da48593" providerId="LiveId" clId="{30106CC4-C31E-40FD-8A64-49DA8C75574F}" dt="2022-12-05T17:06:10.139" v="5225"/>
          <ac:spMkLst>
            <pc:docMk/>
            <pc:sldMk cId="3132663699" sldId="1722"/>
            <ac:spMk id="5" creationId="{E7287B0E-EF55-E721-8EFA-9A9183C0EDF9}"/>
          </ac:spMkLst>
        </pc:spChg>
        <pc:picChg chg="del">
          <ac:chgData name="伊健 杜" userId="e69aded81da48593" providerId="LiveId" clId="{30106CC4-C31E-40FD-8A64-49DA8C75574F}" dt="2022-12-05T16:50:19.013" v="4287" actId="478"/>
          <ac:picMkLst>
            <pc:docMk/>
            <pc:sldMk cId="3132663699" sldId="1722"/>
            <ac:picMk id="30722" creationId="{4F113C73-B414-BD7C-BC07-4AD1538AE2CD}"/>
          </ac:picMkLst>
        </pc:picChg>
        <pc:picChg chg="add mod">
          <ac:chgData name="伊健 杜" userId="e69aded81da48593" providerId="LiveId" clId="{30106CC4-C31E-40FD-8A64-49DA8C75574F}" dt="2022-12-05T16:52:02.998" v="4504" actId="1076"/>
          <ac:picMkLst>
            <pc:docMk/>
            <pc:sldMk cId="3132663699" sldId="1722"/>
            <ac:picMk id="31746" creationId="{400B5E33-94EE-3955-A5CF-02E69EF86651}"/>
          </ac:picMkLst>
        </pc:picChg>
      </pc:sldChg>
      <pc:sldChg chg="addSp delSp modSp add mod">
        <pc:chgData name="伊健 杜" userId="e69aded81da48593" providerId="LiveId" clId="{30106CC4-C31E-40FD-8A64-49DA8C75574F}" dt="2022-12-05T17:06:10.139" v="5225"/>
        <pc:sldMkLst>
          <pc:docMk/>
          <pc:sldMk cId="3759598514" sldId="1723"/>
        </pc:sldMkLst>
        <pc:spChg chg="mod">
          <ac:chgData name="伊健 杜" userId="e69aded81da48593" providerId="LiveId" clId="{30106CC4-C31E-40FD-8A64-49DA8C75574F}" dt="2022-12-05T16:52:17.810" v="4516"/>
          <ac:spMkLst>
            <pc:docMk/>
            <pc:sldMk cId="3759598514" sldId="1723"/>
            <ac:spMk id="2" creationId="{10304424-DB4A-36E7-9E0D-D32A5DD0F26C}"/>
          </ac:spMkLst>
        </pc:spChg>
        <pc:spChg chg="mod">
          <ac:chgData name="伊健 杜" userId="e69aded81da48593" providerId="LiveId" clId="{30106CC4-C31E-40FD-8A64-49DA8C75574F}" dt="2022-12-05T17:06:10.139" v="5225"/>
          <ac:spMkLst>
            <pc:docMk/>
            <pc:sldMk cId="3759598514" sldId="1723"/>
            <ac:spMk id="5" creationId="{E7287B0E-EF55-E721-8EFA-9A9183C0EDF9}"/>
          </ac:spMkLst>
        </pc:spChg>
        <pc:picChg chg="del">
          <ac:chgData name="伊健 杜" userId="e69aded81da48593" providerId="LiveId" clId="{30106CC4-C31E-40FD-8A64-49DA8C75574F}" dt="2022-12-05T16:52:19.645" v="4517" actId="478"/>
          <ac:picMkLst>
            <pc:docMk/>
            <pc:sldMk cId="3759598514" sldId="1723"/>
            <ac:picMk id="30722" creationId="{4F113C73-B414-BD7C-BC07-4AD1538AE2CD}"/>
          </ac:picMkLst>
        </pc:picChg>
        <pc:picChg chg="add del mod">
          <ac:chgData name="伊健 杜" userId="e69aded81da48593" providerId="LiveId" clId="{30106CC4-C31E-40FD-8A64-49DA8C75574F}" dt="2022-12-05T16:54:22.884" v="4650" actId="478"/>
          <ac:picMkLst>
            <pc:docMk/>
            <pc:sldMk cId="3759598514" sldId="1723"/>
            <ac:picMk id="32770" creationId="{F78B2D21-27BC-FF3E-E578-CB4E66F11A4D}"/>
          </ac:picMkLst>
        </pc:picChg>
        <pc:picChg chg="add del mod">
          <ac:chgData name="伊健 杜" userId="e69aded81da48593" providerId="LiveId" clId="{30106CC4-C31E-40FD-8A64-49DA8C75574F}" dt="2022-12-05T16:54:25.088" v="4653" actId="478"/>
          <ac:picMkLst>
            <pc:docMk/>
            <pc:sldMk cId="3759598514" sldId="1723"/>
            <ac:picMk id="32772" creationId="{D6B45FD1-0B54-B7F7-90C1-92B31B580ABB}"/>
          </ac:picMkLst>
        </pc:picChg>
        <pc:picChg chg="add del mod">
          <ac:chgData name="伊健 杜" userId="e69aded81da48593" providerId="LiveId" clId="{30106CC4-C31E-40FD-8A64-49DA8C75574F}" dt="2022-12-05T16:55:57.907" v="4877" actId="478"/>
          <ac:picMkLst>
            <pc:docMk/>
            <pc:sldMk cId="3759598514" sldId="1723"/>
            <ac:picMk id="32774" creationId="{A8C0EA04-749F-C378-6ADA-6BEDE5771982}"/>
          </ac:picMkLst>
        </pc:picChg>
        <pc:picChg chg="add mod">
          <ac:chgData name="伊健 杜" userId="e69aded81da48593" providerId="LiveId" clId="{30106CC4-C31E-40FD-8A64-49DA8C75574F}" dt="2022-12-05T16:56:45.387" v="4993" actId="1076"/>
          <ac:picMkLst>
            <pc:docMk/>
            <pc:sldMk cId="3759598514" sldId="1723"/>
            <ac:picMk id="32776" creationId="{601A8A63-A98A-1BB5-0970-FA216568B963}"/>
          </ac:picMkLst>
        </pc:picChg>
      </pc:sldChg>
      <pc:sldChg chg="modSp add">
        <pc:chgData name="伊健 杜" userId="e69aded81da48593" providerId="LiveId" clId="{30106CC4-C31E-40FD-8A64-49DA8C75574F}" dt="2022-12-05T17:06:10.139" v="5225"/>
        <pc:sldMkLst>
          <pc:docMk/>
          <pc:sldMk cId="1084291594" sldId="1724"/>
        </pc:sldMkLst>
        <pc:spChg chg="mod">
          <ac:chgData name="伊健 杜" userId="e69aded81da48593" providerId="LiveId" clId="{30106CC4-C31E-40FD-8A64-49DA8C75574F}" dt="2022-12-05T17:06:10.139" v="5225"/>
          <ac:spMkLst>
            <pc:docMk/>
            <pc:sldMk cId="1084291594" sldId="1724"/>
            <ac:spMk id="5" creationId="{E7287B0E-EF55-E721-8EFA-9A9183C0EDF9}"/>
          </ac:spMkLst>
        </pc:spChg>
      </pc:sldChg>
      <pc:sldChg chg="modSp add mod modNotesTx">
        <pc:chgData name="伊健 杜" userId="e69aded81da48593" providerId="LiveId" clId="{30106CC4-C31E-40FD-8A64-49DA8C75574F}" dt="2022-12-06T08:30:19.122" v="7064" actId="20577"/>
        <pc:sldMkLst>
          <pc:docMk/>
          <pc:sldMk cId="2956021832" sldId="1725"/>
        </pc:sldMkLst>
        <pc:spChg chg="mod">
          <ac:chgData name="伊健 杜" userId="e69aded81da48593" providerId="LiveId" clId="{30106CC4-C31E-40FD-8A64-49DA8C75574F}" dt="2022-12-05T17:06:10.139" v="5225"/>
          <ac:spMkLst>
            <pc:docMk/>
            <pc:sldMk cId="2956021832" sldId="1725"/>
            <ac:spMk id="4" creationId="{2CD63A4E-E37B-41A6-9090-C7BF9F9D4BD7}"/>
          </ac:spMkLst>
        </pc:spChg>
      </pc:sldChg>
      <pc:sldChg chg="modSp add mod">
        <pc:chgData name="伊健 杜" userId="e69aded81da48593" providerId="LiveId" clId="{30106CC4-C31E-40FD-8A64-49DA8C75574F}" dt="2022-12-05T17:06:10.139" v="5225"/>
        <pc:sldMkLst>
          <pc:docMk/>
          <pc:sldMk cId="743407591" sldId="1726"/>
        </pc:sldMkLst>
        <pc:spChg chg="mod">
          <ac:chgData name="伊健 杜" userId="e69aded81da48593" providerId="LiveId" clId="{30106CC4-C31E-40FD-8A64-49DA8C75574F}" dt="2022-12-05T17:06:10.139" v="5225"/>
          <ac:spMkLst>
            <pc:docMk/>
            <pc:sldMk cId="743407591" sldId="1726"/>
            <ac:spMk id="4" creationId="{2CD63A4E-E37B-41A6-9090-C7BF9F9D4BD7}"/>
          </ac:spMkLst>
        </pc:spChg>
      </pc:sldChg>
      <pc:sldChg chg="modSp add del mod">
        <pc:chgData name="伊健 杜" userId="e69aded81da48593" providerId="LiveId" clId="{30106CC4-C31E-40FD-8A64-49DA8C75574F}" dt="2022-12-06T06:05:28.537" v="5460" actId="47"/>
        <pc:sldMkLst>
          <pc:docMk/>
          <pc:sldMk cId="2993381197" sldId="1727"/>
        </pc:sldMkLst>
        <pc:spChg chg="mod">
          <ac:chgData name="伊健 杜" userId="e69aded81da48593" providerId="LiveId" clId="{30106CC4-C31E-40FD-8A64-49DA8C75574F}" dt="2022-12-05T17:06:10.139" v="5225"/>
          <ac:spMkLst>
            <pc:docMk/>
            <pc:sldMk cId="2993381197" sldId="1727"/>
            <ac:spMk id="4" creationId="{2CD63A4E-E37B-41A6-9090-C7BF9F9D4BD7}"/>
          </ac:spMkLst>
        </pc:spChg>
      </pc:sldChg>
      <pc:sldChg chg="addSp delSp modSp add mod">
        <pc:chgData name="伊健 杜" userId="e69aded81da48593" providerId="LiveId" clId="{30106CC4-C31E-40FD-8A64-49DA8C75574F}" dt="2022-12-06T06:09:52.565" v="5613" actId="1076"/>
        <pc:sldMkLst>
          <pc:docMk/>
          <pc:sldMk cId="837458575" sldId="1728"/>
        </pc:sldMkLst>
        <pc:spChg chg="mod">
          <ac:chgData name="伊健 杜" userId="e69aded81da48593" providerId="LiveId" clId="{30106CC4-C31E-40FD-8A64-49DA8C75574F}" dt="2022-12-06T06:07:32.758" v="5472"/>
          <ac:spMkLst>
            <pc:docMk/>
            <pc:sldMk cId="837458575" sldId="1728"/>
            <ac:spMk id="2" creationId="{10304424-DB4A-36E7-9E0D-D32A5DD0F26C}"/>
          </ac:spMkLst>
        </pc:spChg>
        <pc:spChg chg="mod">
          <ac:chgData name="伊健 杜" userId="e69aded81da48593" providerId="LiveId" clId="{30106CC4-C31E-40FD-8A64-49DA8C75574F}" dt="2022-12-06T06:09:27.712" v="5608" actId="20577"/>
          <ac:spMkLst>
            <pc:docMk/>
            <pc:sldMk cId="837458575" sldId="1728"/>
            <ac:spMk id="5" creationId="{E7287B0E-EF55-E721-8EFA-9A9183C0EDF9}"/>
          </ac:spMkLst>
        </pc:spChg>
        <pc:picChg chg="add mod">
          <ac:chgData name="伊健 杜" userId="e69aded81da48593" providerId="LiveId" clId="{30106CC4-C31E-40FD-8A64-49DA8C75574F}" dt="2022-12-06T06:09:52.565" v="5613" actId="1076"/>
          <ac:picMkLst>
            <pc:docMk/>
            <pc:sldMk cId="837458575" sldId="1728"/>
            <ac:picMk id="1026" creationId="{B263829D-1D7B-8136-4940-0B7176035750}"/>
          </ac:picMkLst>
        </pc:picChg>
        <pc:picChg chg="del">
          <ac:chgData name="伊健 杜" userId="e69aded81da48593" providerId="LiveId" clId="{30106CC4-C31E-40FD-8A64-49DA8C75574F}" dt="2022-12-06T06:07:36.452" v="5473" actId="478"/>
          <ac:picMkLst>
            <pc:docMk/>
            <pc:sldMk cId="837458575" sldId="1728"/>
            <ac:picMk id="32776" creationId="{601A8A63-A98A-1BB5-0970-FA216568B963}"/>
          </ac:picMkLst>
        </pc:picChg>
      </pc:sldChg>
      <pc:sldChg chg="addSp delSp modSp add mod">
        <pc:chgData name="伊健 杜" userId="e69aded81da48593" providerId="LiveId" clId="{30106CC4-C31E-40FD-8A64-49DA8C75574F}" dt="2022-12-06T06:12:16.698" v="5825" actId="1076"/>
        <pc:sldMkLst>
          <pc:docMk/>
          <pc:sldMk cId="3612246148" sldId="1729"/>
        </pc:sldMkLst>
        <pc:spChg chg="mod">
          <ac:chgData name="伊健 杜" userId="e69aded81da48593" providerId="LiveId" clId="{30106CC4-C31E-40FD-8A64-49DA8C75574F}" dt="2022-12-06T06:11:46.757" v="5822"/>
          <ac:spMkLst>
            <pc:docMk/>
            <pc:sldMk cId="3612246148" sldId="1729"/>
            <ac:spMk id="5" creationId="{E7287B0E-EF55-E721-8EFA-9A9183C0EDF9}"/>
          </ac:spMkLst>
        </pc:spChg>
        <pc:picChg chg="del">
          <ac:chgData name="伊健 杜" userId="e69aded81da48593" providerId="LiveId" clId="{30106CC4-C31E-40FD-8A64-49DA8C75574F}" dt="2022-12-06T06:09:55.974" v="5615" actId="478"/>
          <ac:picMkLst>
            <pc:docMk/>
            <pc:sldMk cId="3612246148" sldId="1729"/>
            <ac:picMk id="1026" creationId="{B263829D-1D7B-8136-4940-0B7176035750}"/>
          </ac:picMkLst>
        </pc:picChg>
        <pc:picChg chg="add mod">
          <ac:chgData name="伊健 杜" userId="e69aded81da48593" providerId="LiveId" clId="{30106CC4-C31E-40FD-8A64-49DA8C75574F}" dt="2022-12-06T06:12:16.698" v="5825" actId="1076"/>
          <ac:picMkLst>
            <pc:docMk/>
            <pc:sldMk cId="3612246148" sldId="1729"/>
            <ac:picMk id="2050" creationId="{052DE9F9-E478-9F57-9B06-C9E2DACF03A0}"/>
          </ac:picMkLst>
        </pc:picChg>
      </pc:sldChg>
      <pc:sldChg chg="addSp delSp modSp add mod">
        <pc:chgData name="伊健 杜" userId="e69aded81da48593" providerId="LiveId" clId="{30106CC4-C31E-40FD-8A64-49DA8C75574F}" dt="2022-12-06T06:15:26.347" v="6019" actId="1076"/>
        <pc:sldMkLst>
          <pc:docMk/>
          <pc:sldMk cId="2225819362" sldId="1730"/>
        </pc:sldMkLst>
        <pc:spChg chg="mod">
          <ac:chgData name="伊健 杜" userId="e69aded81da48593" providerId="LiveId" clId="{30106CC4-C31E-40FD-8A64-49DA8C75574F}" dt="2022-12-06T06:13:31.176" v="5850"/>
          <ac:spMkLst>
            <pc:docMk/>
            <pc:sldMk cId="2225819362" sldId="1730"/>
            <ac:spMk id="2" creationId="{10304424-DB4A-36E7-9E0D-D32A5DD0F26C}"/>
          </ac:spMkLst>
        </pc:spChg>
        <pc:spChg chg="mod">
          <ac:chgData name="伊健 杜" userId="e69aded81da48593" providerId="LiveId" clId="{30106CC4-C31E-40FD-8A64-49DA8C75574F}" dt="2022-12-06T06:14:54.250" v="6014" actId="20577"/>
          <ac:spMkLst>
            <pc:docMk/>
            <pc:sldMk cId="2225819362" sldId="1730"/>
            <ac:spMk id="5" creationId="{E7287B0E-EF55-E721-8EFA-9A9183C0EDF9}"/>
          </ac:spMkLst>
        </pc:spChg>
        <pc:picChg chg="del">
          <ac:chgData name="伊健 杜" userId="e69aded81da48593" providerId="LiveId" clId="{30106CC4-C31E-40FD-8A64-49DA8C75574F}" dt="2022-12-06T06:15:21.169" v="6015" actId="478"/>
          <ac:picMkLst>
            <pc:docMk/>
            <pc:sldMk cId="2225819362" sldId="1730"/>
            <ac:picMk id="1026" creationId="{B263829D-1D7B-8136-4940-0B7176035750}"/>
          </ac:picMkLst>
        </pc:picChg>
        <pc:picChg chg="add mod">
          <ac:chgData name="伊健 杜" userId="e69aded81da48593" providerId="LiveId" clId="{30106CC4-C31E-40FD-8A64-49DA8C75574F}" dt="2022-12-06T06:15:26.347" v="6019" actId="1076"/>
          <ac:picMkLst>
            <pc:docMk/>
            <pc:sldMk cId="2225819362" sldId="1730"/>
            <ac:picMk id="3074" creationId="{0AB09B39-507B-AEC3-91DE-5FBF8D2148B6}"/>
          </ac:picMkLst>
        </pc:picChg>
      </pc:sldChg>
      <pc:sldChg chg="addSp delSp modSp add mod">
        <pc:chgData name="伊健 杜" userId="e69aded81da48593" providerId="LiveId" clId="{30106CC4-C31E-40FD-8A64-49DA8C75574F}" dt="2022-12-06T06:17:08.100" v="6119"/>
        <pc:sldMkLst>
          <pc:docMk/>
          <pc:sldMk cId="2166880924" sldId="1731"/>
        </pc:sldMkLst>
        <pc:spChg chg="mod">
          <ac:chgData name="伊健 杜" userId="e69aded81da48593" providerId="LiveId" clId="{30106CC4-C31E-40FD-8A64-49DA8C75574F}" dt="2022-12-06T06:17:08.100" v="6119"/>
          <ac:spMkLst>
            <pc:docMk/>
            <pc:sldMk cId="2166880924" sldId="1731"/>
            <ac:spMk id="5" creationId="{E7287B0E-EF55-E721-8EFA-9A9183C0EDF9}"/>
          </ac:spMkLst>
        </pc:spChg>
        <pc:picChg chg="del">
          <ac:chgData name="伊健 杜" userId="e69aded81da48593" providerId="LiveId" clId="{30106CC4-C31E-40FD-8A64-49DA8C75574F}" dt="2022-12-06T06:17:01.448" v="6110" actId="478"/>
          <ac:picMkLst>
            <pc:docMk/>
            <pc:sldMk cId="2166880924" sldId="1731"/>
            <ac:picMk id="3074" creationId="{0AB09B39-507B-AEC3-91DE-5FBF8D2148B6}"/>
          </ac:picMkLst>
        </pc:picChg>
        <pc:picChg chg="add mod">
          <ac:chgData name="伊健 杜" userId="e69aded81da48593" providerId="LiveId" clId="{30106CC4-C31E-40FD-8A64-49DA8C75574F}" dt="2022-12-06T06:17:04.669" v="6112" actId="1076"/>
          <ac:picMkLst>
            <pc:docMk/>
            <pc:sldMk cId="2166880924" sldId="1731"/>
            <ac:picMk id="4098" creationId="{BE87384F-31F0-F516-8CCD-6456AD5FC260}"/>
          </ac:picMkLst>
        </pc:picChg>
      </pc:sldChg>
      <pc:sldChg chg="addSp modSp add mod">
        <pc:chgData name="伊健 杜" userId="e69aded81da48593" providerId="LiveId" clId="{30106CC4-C31E-40FD-8A64-49DA8C75574F}" dt="2022-12-06T06:20:39.030" v="6279" actId="5793"/>
        <pc:sldMkLst>
          <pc:docMk/>
          <pc:sldMk cId="3623378072" sldId="1732"/>
        </pc:sldMkLst>
        <pc:spChg chg="add mod">
          <ac:chgData name="伊健 杜" userId="e69aded81da48593" providerId="LiveId" clId="{30106CC4-C31E-40FD-8A64-49DA8C75574F}" dt="2022-12-06T06:20:39.030" v="6279" actId="5793"/>
          <ac:spMkLst>
            <pc:docMk/>
            <pc:sldMk cId="3623378072" sldId="1732"/>
            <ac:spMk id="2" creationId="{7B80D092-9417-8868-0DAD-552DC8575882}"/>
          </ac:spMkLst>
        </pc:spChg>
        <pc:spChg chg="mod">
          <ac:chgData name="伊健 杜" userId="e69aded81da48593" providerId="LiveId" clId="{30106CC4-C31E-40FD-8A64-49DA8C75574F}" dt="2022-12-06T06:20:27.147" v="6243" actId="1076"/>
          <ac:spMkLst>
            <pc:docMk/>
            <pc:sldMk cId="3623378072" sldId="1732"/>
            <ac:spMk id="4" creationId="{2CD63A4E-E37B-41A6-9090-C7BF9F9D4BD7}"/>
          </ac:spMkLst>
        </pc:spChg>
      </pc:sldChg>
      <pc:sldChg chg="addSp delSp modSp add mod">
        <pc:chgData name="伊健 杜" userId="e69aded81da48593" providerId="LiveId" clId="{30106CC4-C31E-40FD-8A64-49DA8C75574F}" dt="2022-12-06T06:27:40.221" v="6593" actId="14100"/>
        <pc:sldMkLst>
          <pc:docMk/>
          <pc:sldMk cId="424649381" sldId="1733"/>
        </pc:sldMkLst>
        <pc:spChg chg="mod">
          <ac:chgData name="伊健 杜" userId="e69aded81da48593" providerId="LiveId" clId="{30106CC4-C31E-40FD-8A64-49DA8C75574F}" dt="2022-12-06T06:21:04.113" v="6302"/>
          <ac:spMkLst>
            <pc:docMk/>
            <pc:sldMk cId="424649381" sldId="1733"/>
            <ac:spMk id="2" creationId="{10304424-DB4A-36E7-9E0D-D32A5DD0F26C}"/>
          </ac:spMkLst>
        </pc:spChg>
        <pc:spChg chg="add del">
          <ac:chgData name="伊健 杜" userId="e69aded81da48593" providerId="LiveId" clId="{30106CC4-C31E-40FD-8A64-49DA8C75574F}" dt="2022-12-06T06:27:32.947" v="6590" actId="478"/>
          <ac:spMkLst>
            <pc:docMk/>
            <pc:sldMk cId="424649381" sldId="1733"/>
            <ac:spMk id="3" creationId="{F33C6DC9-69E9-DC8D-725C-09F8F1CBE92D}"/>
          </ac:spMkLst>
        </pc:spChg>
        <pc:spChg chg="mod">
          <ac:chgData name="伊健 杜" userId="e69aded81da48593" providerId="LiveId" clId="{30106CC4-C31E-40FD-8A64-49DA8C75574F}" dt="2022-12-06T06:26:32.465" v="6587"/>
          <ac:spMkLst>
            <pc:docMk/>
            <pc:sldMk cId="424649381" sldId="1733"/>
            <ac:spMk id="5" creationId="{E7287B0E-EF55-E721-8EFA-9A9183C0EDF9}"/>
          </ac:spMkLst>
        </pc:spChg>
        <pc:picChg chg="add mod">
          <ac:chgData name="伊健 杜" userId="e69aded81da48593" providerId="LiveId" clId="{30106CC4-C31E-40FD-8A64-49DA8C75574F}" dt="2022-12-06T06:27:40.221" v="6593" actId="14100"/>
          <ac:picMkLst>
            <pc:docMk/>
            <pc:sldMk cId="424649381" sldId="1733"/>
            <ac:picMk id="6" creationId="{B0D3DF95-4DA9-5EAE-3076-EBF6152BEE2E}"/>
          </ac:picMkLst>
        </pc:picChg>
        <pc:picChg chg="del">
          <ac:chgData name="伊健 杜" userId="e69aded81da48593" providerId="LiveId" clId="{30106CC4-C31E-40FD-8A64-49DA8C75574F}" dt="2022-12-06T06:27:30.597" v="6588" actId="478"/>
          <ac:picMkLst>
            <pc:docMk/>
            <pc:sldMk cId="424649381" sldId="1733"/>
            <ac:picMk id="4098" creationId="{BE87384F-31F0-F516-8CCD-6456AD5FC260}"/>
          </ac:picMkLst>
        </pc:picChg>
      </pc:sldChg>
      <pc:sldChg chg="modSp add mod">
        <pc:chgData name="伊健 杜" userId="e69aded81da48593" providerId="LiveId" clId="{30106CC4-C31E-40FD-8A64-49DA8C75574F}" dt="2022-12-06T06:23:10.981" v="6316" actId="20577"/>
        <pc:sldMkLst>
          <pc:docMk/>
          <pc:sldMk cId="4111557010" sldId="1734"/>
        </pc:sldMkLst>
        <pc:spChg chg="mod">
          <ac:chgData name="伊健 杜" userId="e69aded81da48593" providerId="LiveId" clId="{30106CC4-C31E-40FD-8A64-49DA8C75574F}" dt="2022-12-06T06:23:10.981" v="6316" actId="20577"/>
          <ac:spMkLst>
            <pc:docMk/>
            <pc:sldMk cId="4111557010" sldId="1734"/>
            <ac:spMk id="4" creationId="{2CD63A4E-E37B-41A6-9090-C7BF9F9D4BD7}"/>
          </ac:spMkLst>
        </pc:spChg>
      </pc:sldChg>
      <pc:sldChg chg="modSp add del mod">
        <pc:chgData name="伊健 杜" userId="e69aded81da48593" providerId="LiveId" clId="{30106CC4-C31E-40FD-8A64-49DA8C75574F}" dt="2022-12-06T06:24:03.686" v="6344" actId="47"/>
        <pc:sldMkLst>
          <pc:docMk/>
          <pc:sldMk cId="1799469504" sldId="1735"/>
        </pc:sldMkLst>
        <pc:spChg chg="mod">
          <ac:chgData name="伊健 杜" userId="e69aded81da48593" providerId="LiveId" clId="{30106CC4-C31E-40FD-8A64-49DA8C75574F}" dt="2022-12-06T06:23:22.411" v="6342"/>
          <ac:spMkLst>
            <pc:docMk/>
            <pc:sldMk cId="1799469504" sldId="1735"/>
            <ac:spMk id="4" creationId="{2CD63A4E-E37B-41A6-9090-C7BF9F9D4BD7}"/>
          </ac:spMkLst>
        </pc:spChg>
      </pc:sldChg>
      <pc:sldChg chg="addSp delSp modSp add mod">
        <pc:chgData name="伊健 杜" userId="e69aded81da48593" providerId="LiveId" clId="{30106CC4-C31E-40FD-8A64-49DA8C75574F}" dt="2022-12-06T06:29:19.570" v="6756" actId="1076"/>
        <pc:sldMkLst>
          <pc:docMk/>
          <pc:sldMk cId="3398352433" sldId="1736"/>
        </pc:sldMkLst>
        <pc:spChg chg="mod">
          <ac:chgData name="伊健 杜" userId="e69aded81da48593" providerId="LiveId" clId="{30106CC4-C31E-40FD-8A64-49DA8C75574F}" dt="2022-12-06T06:28:48.511" v="6750"/>
          <ac:spMkLst>
            <pc:docMk/>
            <pc:sldMk cId="3398352433" sldId="1736"/>
            <ac:spMk id="5" creationId="{E7287B0E-EF55-E721-8EFA-9A9183C0EDF9}"/>
          </ac:spMkLst>
        </pc:spChg>
        <pc:picChg chg="del">
          <ac:chgData name="伊健 杜" userId="e69aded81da48593" providerId="LiveId" clId="{30106CC4-C31E-40FD-8A64-49DA8C75574F}" dt="2022-12-06T06:29:07.142" v="6751" actId="478"/>
          <ac:picMkLst>
            <pc:docMk/>
            <pc:sldMk cId="3398352433" sldId="1736"/>
            <ac:picMk id="4098" creationId="{BE87384F-31F0-F516-8CCD-6456AD5FC260}"/>
          </ac:picMkLst>
        </pc:picChg>
        <pc:picChg chg="add mod">
          <ac:chgData name="伊健 杜" userId="e69aded81da48593" providerId="LiveId" clId="{30106CC4-C31E-40FD-8A64-49DA8C75574F}" dt="2022-12-06T06:29:19.570" v="6756" actId="1076"/>
          <ac:picMkLst>
            <pc:docMk/>
            <pc:sldMk cId="3398352433" sldId="1736"/>
            <ac:picMk id="5122" creationId="{DB951233-9430-70EE-D74B-E1851AB9A638}"/>
          </ac:picMkLst>
        </pc:picChg>
      </pc:sldChg>
      <pc:sldChg chg="addSp delSp modSp add mod">
        <pc:chgData name="伊健 杜" userId="e69aded81da48593" providerId="LiveId" clId="{30106CC4-C31E-40FD-8A64-49DA8C75574F}" dt="2022-12-06T06:34:21.923" v="6926" actId="1076"/>
        <pc:sldMkLst>
          <pc:docMk/>
          <pc:sldMk cId="1633068199" sldId="1737"/>
        </pc:sldMkLst>
        <pc:spChg chg="add del">
          <ac:chgData name="伊健 杜" userId="e69aded81da48593" providerId="LiveId" clId="{30106CC4-C31E-40FD-8A64-49DA8C75574F}" dt="2022-12-06T06:34:07.125" v="6920" actId="478"/>
          <ac:spMkLst>
            <pc:docMk/>
            <pc:sldMk cId="1633068199" sldId="1737"/>
            <ac:spMk id="3" creationId="{7367136D-92EA-C9F5-E35A-57A12609BC9B}"/>
          </ac:spMkLst>
        </pc:spChg>
        <pc:spChg chg="add del">
          <ac:chgData name="伊健 杜" userId="e69aded81da48593" providerId="LiveId" clId="{30106CC4-C31E-40FD-8A64-49DA8C75574F}" dt="2022-12-06T06:34:13.213" v="6922" actId="478"/>
          <ac:spMkLst>
            <pc:docMk/>
            <pc:sldMk cId="1633068199" sldId="1737"/>
            <ac:spMk id="4" creationId="{F478B228-0519-99C9-CC2E-6A23836E75EB}"/>
          </ac:spMkLst>
        </pc:spChg>
        <pc:spChg chg="mod">
          <ac:chgData name="伊健 杜" userId="e69aded81da48593" providerId="LiveId" clId="{30106CC4-C31E-40FD-8A64-49DA8C75574F}" dt="2022-12-06T06:30:30.600" v="6917"/>
          <ac:spMkLst>
            <pc:docMk/>
            <pc:sldMk cId="1633068199" sldId="1737"/>
            <ac:spMk id="5" creationId="{E7287B0E-EF55-E721-8EFA-9A9183C0EDF9}"/>
          </ac:spMkLst>
        </pc:spChg>
        <pc:picChg chg="add mod">
          <ac:chgData name="伊健 杜" userId="e69aded81da48593" providerId="LiveId" clId="{30106CC4-C31E-40FD-8A64-49DA8C75574F}" dt="2022-12-06T06:34:21.923" v="6926" actId="1076"/>
          <ac:picMkLst>
            <pc:docMk/>
            <pc:sldMk cId="1633068199" sldId="1737"/>
            <ac:picMk id="7" creationId="{6F6C1A9A-F261-2966-58C1-696BDDAE0D1A}"/>
          </ac:picMkLst>
        </pc:picChg>
        <pc:picChg chg="del">
          <ac:chgData name="伊健 杜" userId="e69aded81da48593" providerId="LiveId" clId="{30106CC4-C31E-40FD-8A64-49DA8C75574F}" dt="2022-12-06T06:30:32.464" v="6918" actId="478"/>
          <ac:picMkLst>
            <pc:docMk/>
            <pc:sldMk cId="1633068199" sldId="1737"/>
            <ac:picMk id="5122" creationId="{DB951233-9430-70EE-D74B-E1851AB9A638}"/>
          </ac:picMkLst>
        </pc:picChg>
      </pc:sldChg>
      <pc:sldChg chg="delSp modSp add mod">
        <pc:chgData name="伊健 杜" userId="e69aded81da48593" providerId="LiveId" clId="{30106CC4-C31E-40FD-8A64-49DA8C75574F}" dt="2022-12-06T06:34:59.103" v="7035"/>
        <pc:sldMkLst>
          <pc:docMk/>
          <pc:sldMk cId="1707588064" sldId="1738"/>
        </pc:sldMkLst>
        <pc:spChg chg="del">
          <ac:chgData name="伊健 杜" userId="e69aded81da48593" providerId="LiveId" clId="{30106CC4-C31E-40FD-8A64-49DA8C75574F}" dt="2022-12-06T06:34:28.933" v="6928" actId="478"/>
          <ac:spMkLst>
            <pc:docMk/>
            <pc:sldMk cId="1707588064" sldId="1738"/>
            <ac:spMk id="2" creationId="{7B80D092-9417-8868-0DAD-552DC8575882}"/>
          </ac:spMkLst>
        </pc:spChg>
        <pc:spChg chg="mod">
          <ac:chgData name="伊健 杜" userId="e69aded81da48593" providerId="LiveId" clId="{30106CC4-C31E-40FD-8A64-49DA8C75574F}" dt="2022-12-06T06:34:59.103" v="7035"/>
          <ac:spMkLst>
            <pc:docMk/>
            <pc:sldMk cId="1707588064" sldId="1738"/>
            <ac:spMk id="4" creationId="{2CD63A4E-E37B-41A6-9090-C7BF9F9D4BD7}"/>
          </ac:spMkLst>
        </pc:spChg>
      </pc:sldChg>
      <pc:sldChg chg="add del">
        <pc:chgData name="伊健 杜" userId="e69aded81da48593" providerId="LiveId" clId="{30106CC4-C31E-40FD-8A64-49DA8C75574F}" dt="2022-12-06T06:35:17.883" v="7037" actId="47"/>
        <pc:sldMkLst>
          <pc:docMk/>
          <pc:sldMk cId="927823951" sldId="1739"/>
        </pc:sldMkLst>
      </pc:sldChg>
      <pc:sldChg chg="modSp add mod">
        <pc:chgData name="伊健 杜" userId="e69aded81da48593" providerId="LiveId" clId="{30106CC4-C31E-40FD-8A64-49DA8C75574F}" dt="2022-12-06T06:35:43.169" v="7045"/>
        <pc:sldMkLst>
          <pc:docMk/>
          <pc:sldMk cId="2009820301" sldId="1739"/>
        </pc:sldMkLst>
        <pc:spChg chg="mod">
          <ac:chgData name="伊健 杜" userId="e69aded81da48593" providerId="LiveId" clId="{30106CC4-C31E-40FD-8A64-49DA8C75574F}" dt="2022-12-06T06:35:43.169" v="7045"/>
          <ac:spMkLst>
            <pc:docMk/>
            <pc:sldMk cId="2009820301" sldId="1739"/>
            <ac:spMk id="2" creationId="{93750CB4-09CB-E972-8931-8149CF602B19}"/>
          </ac:spMkLst>
        </pc:spChg>
      </pc:sldChg>
    </pc:docChg>
  </pc:docChgLst>
  <pc:docChgLst>
    <pc:chgData name="伊健 杜" userId="e69aded81da48593" providerId="LiveId" clId="{7F3AFDE1-C357-46BF-BC3D-9F4170648708}"/>
    <pc:docChg chg="undo custSel addSld delSld modSld sldOrd">
      <pc:chgData name="伊健 杜" userId="e69aded81da48593" providerId="LiveId" clId="{7F3AFDE1-C357-46BF-BC3D-9F4170648708}" dt="2022-12-07T16:30:41.482" v="6106" actId="20577"/>
      <pc:docMkLst>
        <pc:docMk/>
      </pc:docMkLst>
      <pc:sldChg chg="del">
        <pc:chgData name="伊健 杜" userId="e69aded81da48593" providerId="LiveId" clId="{7F3AFDE1-C357-46BF-BC3D-9F4170648708}" dt="2022-12-06T13:03:38.469" v="0" actId="47"/>
        <pc:sldMkLst>
          <pc:docMk/>
          <pc:sldMk cId="3981181640" sldId="1631"/>
        </pc:sldMkLst>
      </pc:sldChg>
      <pc:sldChg chg="del">
        <pc:chgData name="伊健 杜" userId="e69aded81da48593" providerId="LiveId" clId="{7F3AFDE1-C357-46BF-BC3D-9F4170648708}" dt="2022-12-06T13:03:38.469" v="0" actId="47"/>
        <pc:sldMkLst>
          <pc:docMk/>
          <pc:sldMk cId="2221877690" sldId="1633"/>
        </pc:sldMkLst>
      </pc:sldChg>
      <pc:sldChg chg="del">
        <pc:chgData name="伊健 杜" userId="e69aded81da48593" providerId="LiveId" clId="{7F3AFDE1-C357-46BF-BC3D-9F4170648708}" dt="2022-12-06T13:03:38.469" v="0" actId="47"/>
        <pc:sldMkLst>
          <pc:docMk/>
          <pc:sldMk cId="196168413" sldId="1685"/>
        </pc:sldMkLst>
      </pc:sldChg>
      <pc:sldChg chg="del">
        <pc:chgData name="伊健 杜" userId="e69aded81da48593" providerId="LiveId" clId="{7F3AFDE1-C357-46BF-BC3D-9F4170648708}" dt="2022-12-06T13:03:38.469" v="0" actId="47"/>
        <pc:sldMkLst>
          <pc:docMk/>
          <pc:sldMk cId="209366703" sldId="1686"/>
        </pc:sldMkLst>
      </pc:sldChg>
      <pc:sldChg chg="del">
        <pc:chgData name="伊健 杜" userId="e69aded81da48593" providerId="LiveId" clId="{7F3AFDE1-C357-46BF-BC3D-9F4170648708}" dt="2022-12-06T13:03:38.469" v="0" actId="47"/>
        <pc:sldMkLst>
          <pc:docMk/>
          <pc:sldMk cId="2077128816" sldId="1687"/>
        </pc:sldMkLst>
      </pc:sldChg>
      <pc:sldChg chg="del">
        <pc:chgData name="伊健 杜" userId="e69aded81da48593" providerId="LiveId" clId="{7F3AFDE1-C357-46BF-BC3D-9F4170648708}" dt="2022-12-06T13:03:38.469" v="0" actId="47"/>
        <pc:sldMkLst>
          <pc:docMk/>
          <pc:sldMk cId="393787683" sldId="1688"/>
        </pc:sldMkLst>
      </pc:sldChg>
      <pc:sldChg chg="del">
        <pc:chgData name="伊健 杜" userId="e69aded81da48593" providerId="LiveId" clId="{7F3AFDE1-C357-46BF-BC3D-9F4170648708}" dt="2022-12-06T13:03:38.469" v="0" actId="47"/>
        <pc:sldMkLst>
          <pc:docMk/>
          <pc:sldMk cId="2116554632" sldId="1689"/>
        </pc:sldMkLst>
      </pc:sldChg>
      <pc:sldChg chg="del">
        <pc:chgData name="伊健 杜" userId="e69aded81da48593" providerId="LiveId" clId="{7F3AFDE1-C357-46BF-BC3D-9F4170648708}" dt="2022-12-06T13:03:38.469" v="0" actId="47"/>
        <pc:sldMkLst>
          <pc:docMk/>
          <pc:sldMk cId="1223565080" sldId="1690"/>
        </pc:sldMkLst>
      </pc:sldChg>
      <pc:sldChg chg="del">
        <pc:chgData name="伊健 杜" userId="e69aded81da48593" providerId="LiveId" clId="{7F3AFDE1-C357-46BF-BC3D-9F4170648708}" dt="2022-12-06T13:03:38.469" v="0" actId="47"/>
        <pc:sldMkLst>
          <pc:docMk/>
          <pc:sldMk cId="3550196908" sldId="1691"/>
        </pc:sldMkLst>
      </pc:sldChg>
      <pc:sldChg chg="del">
        <pc:chgData name="伊健 杜" userId="e69aded81da48593" providerId="LiveId" clId="{7F3AFDE1-C357-46BF-BC3D-9F4170648708}" dt="2022-12-06T13:03:38.469" v="0" actId="47"/>
        <pc:sldMkLst>
          <pc:docMk/>
          <pc:sldMk cId="1383357458" sldId="1692"/>
        </pc:sldMkLst>
      </pc:sldChg>
      <pc:sldChg chg="del">
        <pc:chgData name="伊健 杜" userId="e69aded81da48593" providerId="LiveId" clId="{7F3AFDE1-C357-46BF-BC3D-9F4170648708}" dt="2022-12-06T13:03:38.469" v="0" actId="47"/>
        <pc:sldMkLst>
          <pc:docMk/>
          <pc:sldMk cId="4150516070" sldId="1693"/>
        </pc:sldMkLst>
      </pc:sldChg>
      <pc:sldChg chg="del">
        <pc:chgData name="伊健 杜" userId="e69aded81da48593" providerId="LiveId" clId="{7F3AFDE1-C357-46BF-BC3D-9F4170648708}" dt="2022-12-06T13:03:38.469" v="0" actId="47"/>
        <pc:sldMkLst>
          <pc:docMk/>
          <pc:sldMk cId="3854211747" sldId="1694"/>
        </pc:sldMkLst>
      </pc:sldChg>
      <pc:sldChg chg="del">
        <pc:chgData name="伊健 杜" userId="e69aded81da48593" providerId="LiveId" clId="{7F3AFDE1-C357-46BF-BC3D-9F4170648708}" dt="2022-12-06T13:03:38.469" v="0" actId="47"/>
        <pc:sldMkLst>
          <pc:docMk/>
          <pc:sldMk cId="3209585564" sldId="1695"/>
        </pc:sldMkLst>
      </pc:sldChg>
      <pc:sldChg chg="del">
        <pc:chgData name="伊健 杜" userId="e69aded81da48593" providerId="LiveId" clId="{7F3AFDE1-C357-46BF-BC3D-9F4170648708}" dt="2022-12-06T13:03:38.469" v="0" actId="47"/>
        <pc:sldMkLst>
          <pc:docMk/>
          <pc:sldMk cId="324984923" sldId="1696"/>
        </pc:sldMkLst>
      </pc:sldChg>
      <pc:sldChg chg="del">
        <pc:chgData name="伊健 杜" userId="e69aded81da48593" providerId="LiveId" clId="{7F3AFDE1-C357-46BF-BC3D-9F4170648708}" dt="2022-12-06T13:03:38.469" v="0" actId="47"/>
        <pc:sldMkLst>
          <pc:docMk/>
          <pc:sldMk cId="2660388373" sldId="1697"/>
        </pc:sldMkLst>
      </pc:sldChg>
      <pc:sldChg chg="del">
        <pc:chgData name="伊健 杜" userId="e69aded81da48593" providerId="LiveId" clId="{7F3AFDE1-C357-46BF-BC3D-9F4170648708}" dt="2022-12-06T13:03:38.469" v="0" actId="47"/>
        <pc:sldMkLst>
          <pc:docMk/>
          <pc:sldMk cId="3797120438" sldId="1698"/>
        </pc:sldMkLst>
      </pc:sldChg>
      <pc:sldChg chg="del">
        <pc:chgData name="伊健 杜" userId="e69aded81da48593" providerId="LiveId" clId="{7F3AFDE1-C357-46BF-BC3D-9F4170648708}" dt="2022-12-06T13:03:38.469" v="0" actId="47"/>
        <pc:sldMkLst>
          <pc:docMk/>
          <pc:sldMk cId="1917533053" sldId="1699"/>
        </pc:sldMkLst>
      </pc:sldChg>
      <pc:sldChg chg="del">
        <pc:chgData name="伊健 杜" userId="e69aded81da48593" providerId="LiveId" clId="{7F3AFDE1-C357-46BF-BC3D-9F4170648708}" dt="2022-12-06T13:03:38.469" v="0" actId="47"/>
        <pc:sldMkLst>
          <pc:docMk/>
          <pc:sldMk cId="1994031812" sldId="1700"/>
        </pc:sldMkLst>
      </pc:sldChg>
      <pc:sldChg chg="del">
        <pc:chgData name="伊健 杜" userId="e69aded81da48593" providerId="LiveId" clId="{7F3AFDE1-C357-46BF-BC3D-9F4170648708}" dt="2022-12-07T13:26:04.417" v="3361" actId="47"/>
        <pc:sldMkLst>
          <pc:docMk/>
          <pc:sldMk cId="3687110911" sldId="1701"/>
        </pc:sldMkLst>
      </pc:sldChg>
      <pc:sldChg chg="del">
        <pc:chgData name="伊健 杜" userId="e69aded81da48593" providerId="LiveId" clId="{7F3AFDE1-C357-46BF-BC3D-9F4170648708}" dt="2022-12-06T13:03:38.469" v="0" actId="47"/>
        <pc:sldMkLst>
          <pc:docMk/>
          <pc:sldMk cId="3115408518" sldId="1702"/>
        </pc:sldMkLst>
      </pc:sldChg>
      <pc:sldChg chg="addSp delSp modSp mod">
        <pc:chgData name="伊健 杜" userId="e69aded81da48593" providerId="LiveId" clId="{7F3AFDE1-C357-46BF-BC3D-9F4170648708}" dt="2022-12-07T14:16:31.300" v="6101" actId="1076"/>
        <pc:sldMkLst>
          <pc:docMk/>
          <pc:sldMk cId="2915808231" sldId="1703"/>
        </pc:sldMkLst>
        <pc:spChg chg="del">
          <ac:chgData name="伊健 杜" userId="e69aded81da48593" providerId="LiveId" clId="{7F3AFDE1-C357-46BF-BC3D-9F4170648708}" dt="2022-12-07T14:16:22.051" v="6096" actId="478"/>
          <ac:spMkLst>
            <pc:docMk/>
            <pc:sldMk cId="2915808231" sldId="1703"/>
            <ac:spMk id="2" creationId="{7AE366DE-FC36-F232-19C2-13E99B8F6D32}"/>
          </ac:spMkLst>
        </pc:spChg>
        <pc:spChg chg="del">
          <ac:chgData name="伊健 杜" userId="e69aded81da48593" providerId="LiveId" clId="{7F3AFDE1-C357-46BF-BC3D-9F4170648708}" dt="2022-12-07T14:16:22.051" v="6096" actId="478"/>
          <ac:spMkLst>
            <pc:docMk/>
            <pc:sldMk cId="2915808231" sldId="1703"/>
            <ac:spMk id="3" creationId="{24CEB728-E4D8-08CE-0C4D-4D675260208F}"/>
          </ac:spMkLst>
        </pc:spChg>
        <pc:picChg chg="add mod">
          <ac:chgData name="伊健 杜" userId="e69aded81da48593" providerId="LiveId" clId="{7F3AFDE1-C357-46BF-BC3D-9F4170648708}" dt="2022-12-07T14:16:31.300" v="6101" actId="1076"/>
          <ac:picMkLst>
            <pc:docMk/>
            <pc:sldMk cId="2915808231" sldId="1703"/>
            <ac:picMk id="5" creationId="{8B92BC4F-2F19-AABB-D202-A0F1C85CB5EB}"/>
          </ac:picMkLst>
        </pc:picChg>
      </pc:sldChg>
      <pc:sldChg chg="del">
        <pc:chgData name="伊健 杜" userId="e69aded81da48593" providerId="LiveId" clId="{7F3AFDE1-C357-46BF-BC3D-9F4170648708}" dt="2022-12-06T13:03:38.469" v="0" actId="47"/>
        <pc:sldMkLst>
          <pc:docMk/>
          <pc:sldMk cId="1874238000" sldId="1704"/>
        </pc:sldMkLst>
      </pc:sldChg>
      <pc:sldChg chg="del">
        <pc:chgData name="伊健 杜" userId="e69aded81da48593" providerId="LiveId" clId="{7F3AFDE1-C357-46BF-BC3D-9F4170648708}" dt="2022-12-06T13:03:38.469" v="0" actId="47"/>
        <pc:sldMkLst>
          <pc:docMk/>
          <pc:sldMk cId="975694912" sldId="1705"/>
        </pc:sldMkLst>
      </pc:sldChg>
      <pc:sldChg chg="del">
        <pc:chgData name="伊健 杜" userId="e69aded81da48593" providerId="LiveId" clId="{7F3AFDE1-C357-46BF-BC3D-9F4170648708}" dt="2022-12-06T13:03:38.469" v="0" actId="47"/>
        <pc:sldMkLst>
          <pc:docMk/>
          <pc:sldMk cId="1906690029" sldId="1706"/>
        </pc:sldMkLst>
      </pc:sldChg>
      <pc:sldChg chg="del">
        <pc:chgData name="伊健 杜" userId="e69aded81da48593" providerId="LiveId" clId="{7F3AFDE1-C357-46BF-BC3D-9F4170648708}" dt="2022-12-06T13:03:38.469" v="0" actId="47"/>
        <pc:sldMkLst>
          <pc:docMk/>
          <pc:sldMk cId="2619449559" sldId="1707"/>
        </pc:sldMkLst>
      </pc:sldChg>
      <pc:sldChg chg="del">
        <pc:chgData name="伊健 杜" userId="e69aded81da48593" providerId="LiveId" clId="{7F3AFDE1-C357-46BF-BC3D-9F4170648708}" dt="2022-12-06T13:03:38.469" v="0" actId="47"/>
        <pc:sldMkLst>
          <pc:docMk/>
          <pc:sldMk cId="2411153383" sldId="1709"/>
        </pc:sldMkLst>
      </pc:sldChg>
      <pc:sldChg chg="del">
        <pc:chgData name="伊健 杜" userId="e69aded81da48593" providerId="LiveId" clId="{7F3AFDE1-C357-46BF-BC3D-9F4170648708}" dt="2022-12-06T13:03:38.469" v="0" actId="47"/>
        <pc:sldMkLst>
          <pc:docMk/>
          <pc:sldMk cId="3673344596" sldId="1710"/>
        </pc:sldMkLst>
      </pc:sldChg>
      <pc:sldChg chg="del">
        <pc:chgData name="伊健 杜" userId="e69aded81da48593" providerId="LiveId" clId="{7F3AFDE1-C357-46BF-BC3D-9F4170648708}" dt="2022-12-06T13:03:38.469" v="0" actId="47"/>
        <pc:sldMkLst>
          <pc:docMk/>
          <pc:sldMk cId="4044895810" sldId="1711"/>
        </pc:sldMkLst>
      </pc:sldChg>
      <pc:sldChg chg="del">
        <pc:chgData name="伊健 杜" userId="e69aded81da48593" providerId="LiveId" clId="{7F3AFDE1-C357-46BF-BC3D-9F4170648708}" dt="2022-12-06T13:03:38.469" v="0" actId="47"/>
        <pc:sldMkLst>
          <pc:docMk/>
          <pc:sldMk cId="1979414413" sldId="1712"/>
        </pc:sldMkLst>
      </pc:sldChg>
      <pc:sldChg chg="del">
        <pc:chgData name="伊健 杜" userId="e69aded81da48593" providerId="LiveId" clId="{7F3AFDE1-C357-46BF-BC3D-9F4170648708}" dt="2022-12-06T13:03:38.469" v="0" actId="47"/>
        <pc:sldMkLst>
          <pc:docMk/>
          <pc:sldMk cId="3040879435" sldId="1713"/>
        </pc:sldMkLst>
      </pc:sldChg>
      <pc:sldChg chg="del">
        <pc:chgData name="伊健 杜" userId="e69aded81da48593" providerId="LiveId" clId="{7F3AFDE1-C357-46BF-BC3D-9F4170648708}" dt="2022-12-06T13:03:38.469" v="0" actId="47"/>
        <pc:sldMkLst>
          <pc:docMk/>
          <pc:sldMk cId="1587308436" sldId="1714"/>
        </pc:sldMkLst>
      </pc:sldChg>
      <pc:sldChg chg="del">
        <pc:chgData name="伊健 杜" userId="e69aded81da48593" providerId="LiveId" clId="{7F3AFDE1-C357-46BF-BC3D-9F4170648708}" dt="2022-12-06T13:03:38.469" v="0" actId="47"/>
        <pc:sldMkLst>
          <pc:docMk/>
          <pc:sldMk cId="2276859554" sldId="1715"/>
        </pc:sldMkLst>
      </pc:sldChg>
      <pc:sldChg chg="del">
        <pc:chgData name="伊健 杜" userId="e69aded81da48593" providerId="LiveId" clId="{7F3AFDE1-C357-46BF-BC3D-9F4170648708}" dt="2022-12-06T13:03:38.469" v="0" actId="47"/>
        <pc:sldMkLst>
          <pc:docMk/>
          <pc:sldMk cId="1857417073" sldId="1716"/>
        </pc:sldMkLst>
      </pc:sldChg>
      <pc:sldChg chg="del">
        <pc:chgData name="伊健 杜" userId="e69aded81da48593" providerId="LiveId" clId="{7F3AFDE1-C357-46BF-BC3D-9F4170648708}" dt="2022-12-06T13:03:38.469" v="0" actId="47"/>
        <pc:sldMkLst>
          <pc:docMk/>
          <pc:sldMk cId="4278964318" sldId="1717"/>
        </pc:sldMkLst>
      </pc:sldChg>
      <pc:sldChg chg="del">
        <pc:chgData name="伊健 杜" userId="e69aded81da48593" providerId="LiveId" clId="{7F3AFDE1-C357-46BF-BC3D-9F4170648708}" dt="2022-12-06T13:03:38.469" v="0" actId="47"/>
        <pc:sldMkLst>
          <pc:docMk/>
          <pc:sldMk cId="2723184307" sldId="1718"/>
        </pc:sldMkLst>
      </pc:sldChg>
      <pc:sldChg chg="del">
        <pc:chgData name="伊健 杜" userId="e69aded81da48593" providerId="LiveId" clId="{7F3AFDE1-C357-46BF-BC3D-9F4170648708}" dt="2022-12-06T13:03:38.469" v="0" actId="47"/>
        <pc:sldMkLst>
          <pc:docMk/>
          <pc:sldMk cId="1875663254" sldId="1719"/>
        </pc:sldMkLst>
      </pc:sldChg>
      <pc:sldChg chg="del">
        <pc:chgData name="伊健 杜" userId="e69aded81da48593" providerId="LiveId" clId="{7F3AFDE1-C357-46BF-BC3D-9F4170648708}" dt="2022-12-06T13:03:38.469" v="0" actId="47"/>
        <pc:sldMkLst>
          <pc:docMk/>
          <pc:sldMk cId="4208994514" sldId="1720"/>
        </pc:sldMkLst>
      </pc:sldChg>
      <pc:sldChg chg="modSp">
        <pc:chgData name="伊健 杜" userId="e69aded81da48593" providerId="LiveId" clId="{7F3AFDE1-C357-46BF-BC3D-9F4170648708}" dt="2022-12-06T15:16:10.686" v="3319"/>
        <pc:sldMkLst>
          <pc:docMk/>
          <pc:sldMk cId="837458575" sldId="1728"/>
        </pc:sldMkLst>
        <pc:spChg chg="mod">
          <ac:chgData name="伊健 杜" userId="e69aded81da48593" providerId="LiveId" clId="{7F3AFDE1-C357-46BF-BC3D-9F4170648708}" dt="2022-12-06T15:16:10.686" v="3319"/>
          <ac:spMkLst>
            <pc:docMk/>
            <pc:sldMk cId="837458575" sldId="1728"/>
            <ac:spMk id="2" creationId="{10304424-DB4A-36E7-9E0D-D32A5DD0F26C}"/>
          </ac:spMkLst>
        </pc:spChg>
        <pc:spChg chg="mod">
          <ac:chgData name="伊健 杜" userId="e69aded81da48593" providerId="LiveId" clId="{7F3AFDE1-C357-46BF-BC3D-9F4170648708}" dt="2022-12-06T15:16:10.686" v="3319"/>
          <ac:spMkLst>
            <pc:docMk/>
            <pc:sldMk cId="837458575" sldId="1728"/>
            <ac:spMk id="5" creationId="{E7287B0E-EF55-E721-8EFA-9A9183C0EDF9}"/>
          </ac:spMkLst>
        </pc:spChg>
      </pc:sldChg>
      <pc:sldChg chg="modSp">
        <pc:chgData name="伊健 杜" userId="e69aded81da48593" providerId="LiveId" clId="{7F3AFDE1-C357-46BF-BC3D-9F4170648708}" dt="2022-12-06T15:16:10.686" v="3319"/>
        <pc:sldMkLst>
          <pc:docMk/>
          <pc:sldMk cId="3612246148" sldId="1729"/>
        </pc:sldMkLst>
        <pc:spChg chg="mod">
          <ac:chgData name="伊健 杜" userId="e69aded81da48593" providerId="LiveId" clId="{7F3AFDE1-C357-46BF-BC3D-9F4170648708}" dt="2022-12-06T15:16:10.686" v="3319"/>
          <ac:spMkLst>
            <pc:docMk/>
            <pc:sldMk cId="3612246148" sldId="1729"/>
            <ac:spMk id="2" creationId="{10304424-DB4A-36E7-9E0D-D32A5DD0F26C}"/>
          </ac:spMkLst>
        </pc:spChg>
        <pc:spChg chg="mod">
          <ac:chgData name="伊健 杜" userId="e69aded81da48593" providerId="LiveId" clId="{7F3AFDE1-C357-46BF-BC3D-9F4170648708}" dt="2022-12-06T15:16:10.686" v="3319"/>
          <ac:spMkLst>
            <pc:docMk/>
            <pc:sldMk cId="3612246148" sldId="1729"/>
            <ac:spMk id="5" creationId="{E7287B0E-EF55-E721-8EFA-9A9183C0EDF9}"/>
          </ac:spMkLst>
        </pc:spChg>
      </pc:sldChg>
      <pc:sldChg chg="modSp">
        <pc:chgData name="伊健 杜" userId="e69aded81da48593" providerId="LiveId" clId="{7F3AFDE1-C357-46BF-BC3D-9F4170648708}" dt="2022-12-06T15:16:10.686" v="3319"/>
        <pc:sldMkLst>
          <pc:docMk/>
          <pc:sldMk cId="2225819362" sldId="1730"/>
        </pc:sldMkLst>
        <pc:spChg chg="mod">
          <ac:chgData name="伊健 杜" userId="e69aded81da48593" providerId="LiveId" clId="{7F3AFDE1-C357-46BF-BC3D-9F4170648708}" dt="2022-12-06T15:16:10.686" v="3319"/>
          <ac:spMkLst>
            <pc:docMk/>
            <pc:sldMk cId="2225819362" sldId="1730"/>
            <ac:spMk id="2" creationId="{10304424-DB4A-36E7-9E0D-D32A5DD0F26C}"/>
          </ac:spMkLst>
        </pc:spChg>
        <pc:spChg chg="mod">
          <ac:chgData name="伊健 杜" userId="e69aded81da48593" providerId="LiveId" clId="{7F3AFDE1-C357-46BF-BC3D-9F4170648708}" dt="2022-12-06T15:16:10.686" v="3319"/>
          <ac:spMkLst>
            <pc:docMk/>
            <pc:sldMk cId="2225819362" sldId="1730"/>
            <ac:spMk id="5" creationId="{E7287B0E-EF55-E721-8EFA-9A9183C0EDF9}"/>
          </ac:spMkLst>
        </pc:spChg>
      </pc:sldChg>
      <pc:sldChg chg="modSp">
        <pc:chgData name="伊健 杜" userId="e69aded81da48593" providerId="LiveId" clId="{7F3AFDE1-C357-46BF-BC3D-9F4170648708}" dt="2022-12-06T15:16:10.686" v="3319"/>
        <pc:sldMkLst>
          <pc:docMk/>
          <pc:sldMk cId="2166880924" sldId="1731"/>
        </pc:sldMkLst>
        <pc:spChg chg="mod">
          <ac:chgData name="伊健 杜" userId="e69aded81da48593" providerId="LiveId" clId="{7F3AFDE1-C357-46BF-BC3D-9F4170648708}" dt="2022-12-06T15:16:10.686" v="3319"/>
          <ac:spMkLst>
            <pc:docMk/>
            <pc:sldMk cId="2166880924" sldId="1731"/>
            <ac:spMk id="2" creationId="{10304424-DB4A-36E7-9E0D-D32A5DD0F26C}"/>
          </ac:spMkLst>
        </pc:spChg>
        <pc:spChg chg="mod">
          <ac:chgData name="伊健 杜" userId="e69aded81da48593" providerId="LiveId" clId="{7F3AFDE1-C357-46BF-BC3D-9F4170648708}" dt="2022-12-06T15:16:10.686" v="3319"/>
          <ac:spMkLst>
            <pc:docMk/>
            <pc:sldMk cId="2166880924" sldId="1731"/>
            <ac:spMk id="5" creationId="{E7287B0E-EF55-E721-8EFA-9A9183C0EDF9}"/>
          </ac:spMkLst>
        </pc:spChg>
      </pc:sldChg>
      <pc:sldChg chg="modSp">
        <pc:chgData name="伊健 杜" userId="e69aded81da48593" providerId="LiveId" clId="{7F3AFDE1-C357-46BF-BC3D-9F4170648708}" dt="2022-12-06T15:16:10.686" v="3319"/>
        <pc:sldMkLst>
          <pc:docMk/>
          <pc:sldMk cId="3623378072" sldId="1732"/>
        </pc:sldMkLst>
        <pc:spChg chg="mod">
          <ac:chgData name="伊健 杜" userId="e69aded81da48593" providerId="LiveId" clId="{7F3AFDE1-C357-46BF-BC3D-9F4170648708}" dt="2022-12-06T15:16:10.686" v="3319"/>
          <ac:spMkLst>
            <pc:docMk/>
            <pc:sldMk cId="3623378072" sldId="1732"/>
            <ac:spMk id="2" creationId="{7B80D092-9417-8868-0DAD-552DC8575882}"/>
          </ac:spMkLst>
        </pc:spChg>
        <pc:spChg chg="mod">
          <ac:chgData name="伊健 杜" userId="e69aded81da48593" providerId="LiveId" clId="{7F3AFDE1-C357-46BF-BC3D-9F4170648708}" dt="2022-12-06T15:16:10.686" v="3319"/>
          <ac:spMkLst>
            <pc:docMk/>
            <pc:sldMk cId="3623378072" sldId="1732"/>
            <ac:spMk id="4" creationId="{2CD63A4E-E37B-41A6-9090-C7BF9F9D4BD7}"/>
          </ac:spMkLst>
        </pc:spChg>
      </pc:sldChg>
      <pc:sldChg chg="modSp">
        <pc:chgData name="伊健 杜" userId="e69aded81da48593" providerId="LiveId" clId="{7F3AFDE1-C357-46BF-BC3D-9F4170648708}" dt="2022-12-06T15:16:10.686" v="3319"/>
        <pc:sldMkLst>
          <pc:docMk/>
          <pc:sldMk cId="424649381" sldId="1733"/>
        </pc:sldMkLst>
        <pc:spChg chg="mod">
          <ac:chgData name="伊健 杜" userId="e69aded81da48593" providerId="LiveId" clId="{7F3AFDE1-C357-46BF-BC3D-9F4170648708}" dt="2022-12-06T15:16:10.686" v="3319"/>
          <ac:spMkLst>
            <pc:docMk/>
            <pc:sldMk cId="424649381" sldId="1733"/>
            <ac:spMk id="5" creationId="{E7287B0E-EF55-E721-8EFA-9A9183C0EDF9}"/>
          </ac:spMkLst>
        </pc:spChg>
      </pc:sldChg>
      <pc:sldChg chg="del">
        <pc:chgData name="伊健 杜" userId="e69aded81da48593" providerId="LiveId" clId="{7F3AFDE1-C357-46BF-BC3D-9F4170648708}" dt="2022-12-06T13:03:38.469" v="0" actId="47"/>
        <pc:sldMkLst>
          <pc:docMk/>
          <pc:sldMk cId="4111557010" sldId="1734"/>
        </pc:sldMkLst>
      </pc:sldChg>
      <pc:sldChg chg="modSp">
        <pc:chgData name="伊健 杜" userId="e69aded81da48593" providerId="LiveId" clId="{7F3AFDE1-C357-46BF-BC3D-9F4170648708}" dt="2022-12-06T15:16:10.686" v="3319"/>
        <pc:sldMkLst>
          <pc:docMk/>
          <pc:sldMk cId="3398352433" sldId="1736"/>
        </pc:sldMkLst>
        <pc:spChg chg="mod">
          <ac:chgData name="伊健 杜" userId="e69aded81da48593" providerId="LiveId" clId="{7F3AFDE1-C357-46BF-BC3D-9F4170648708}" dt="2022-12-06T15:16:10.686" v="3319"/>
          <ac:spMkLst>
            <pc:docMk/>
            <pc:sldMk cId="3398352433" sldId="1736"/>
            <ac:spMk id="5" creationId="{E7287B0E-EF55-E721-8EFA-9A9183C0EDF9}"/>
          </ac:spMkLst>
        </pc:spChg>
      </pc:sldChg>
      <pc:sldChg chg="modSp">
        <pc:chgData name="伊健 杜" userId="e69aded81da48593" providerId="LiveId" clId="{7F3AFDE1-C357-46BF-BC3D-9F4170648708}" dt="2022-12-06T15:16:10.686" v="3319"/>
        <pc:sldMkLst>
          <pc:docMk/>
          <pc:sldMk cId="1633068199" sldId="1737"/>
        </pc:sldMkLst>
        <pc:spChg chg="mod">
          <ac:chgData name="伊健 杜" userId="e69aded81da48593" providerId="LiveId" clId="{7F3AFDE1-C357-46BF-BC3D-9F4170648708}" dt="2022-12-06T15:16:10.686" v="3319"/>
          <ac:spMkLst>
            <pc:docMk/>
            <pc:sldMk cId="1633068199" sldId="1737"/>
            <ac:spMk id="5" creationId="{E7287B0E-EF55-E721-8EFA-9A9183C0EDF9}"/>
          </ac:spMkLst>
        </pc:spChg>
      </pc:sldChg>
      <pc:sldChg chg="modSp">
        <pc:chgData name="伊健 杜" userId="e69aded81da48593" providerId="LiveId" clId="{7F3AFDE1-C357-46BF-BC3D-9F4170648708}" dt="2022-12-06T15:16:10.686" v="3319"/>
        <pc:sldMkLst>
          <pc:docMk/>
          <pc:sldMk cId="1707588064" sldId="1738"/>
        </pc:sldMkLst>
        <pc:spChg chg="mod">
          <ac:chgData name="伊健 杜" userId="e69aded81da48593" providerId="LiveId" clId="{7F3AFDE1-C357-46BF-BC3D-9F4170648708}" dt="2022-12-06T15:16:10.686" v="3319"/>
          <ac:spMkLst>
            <pc:docMk/>
            <pc:sldMk cId="1707588064" sldId="1738"/>
            <ac:spMk id="4" creationId="{2CD63A4E-E37B-41A6-9090-C7BF9F9D4BD7}"/>
          </ac:spMkLst>
        </pc:spChg>
      </pc:sldChg>
      <pc:sldChg chg="addSp delSp modSp mod">
        <pc:chgData name="伊健 杜" userId="e69aded81da48593" providerId="LiveId" clId="{7F3AFDE1-C357-46BF-BC3D-9F4170648708}" dt="2022-12-06T15:16:10.686" v="3319"/>
        <pc:sldMkLst>
          <pc:docMk/>
          <pc:sldMk cId="2009820301" sldId="1739"/>
        </pc:sldMkLst>
        <pc:spChg chg="add mod">
          <ac:chgData name="伊健 杜" userId="e69aded81da48593" providerId="LiveId" clId="{7F3AFDE1-C357-46BF-BC3D-9F4170648708}" dt="2022-12-06T15:16:10.686" v="3319"/>
          <ac:spMkLst>
            <pc:docMk/>
            <pc:sldMk cId="2009820301" sldId="1739"/>
            <ac:spMk id="3" creationId="{BBD77D6D-C252-7A17-E10A-AD308D7A7844}"/>
          </ac:spMkLst>
        </pc:spChg>
        <pc:spChg chg="mod">
          <ac:chgData name="伊健 杜" userId="e69aded81da48593" providerId="LiveId" clId="{7F3AFDE1-C357-46BF-BC3D-9F4170648708}" dt="2022-12-06T15:16:10.686" v="3319"/>
          <ac:spMkLst>
            <pc:docMk/>
            <pc:sldMk cId="2009820301" sldId="1739"/>
            <ac:spMk id="4" creationId="{2CD63A4E-E37B-41A6-9090-C7BF9F9D4BD7}"/>
          </ac:spMkLst>
        </pc:spChg>
        <pc:picChg chg="add mod">
          <ac:chgData name="伊健 杜" userId="e69aded81da48593" providerId="LiveId" clId="{7F3AFDE1-C357-46BF-BC3D-9F4170648708}" dt="2022-12-06T13:33:47.380" v="148" actId="1076"/>
          <ac:picMkLst>
            <pc:docMk/>
            <pc:sldMk cId="2009820301" sldId="1739"/>
            <ac:picMk id="1026" creationId="{50F96A7F-A6F5-0FDA-DECA-AAC14CEA9B12}"/>
          </ac:picMkLst>
        </pc:picChg>
        <pc:picChg chg="del">
          <ac:chgData name="伊健 杜" userId="e69aded81da48593" providerId="LiveId" clId="{7F3AFDE1-C357-46BF-BC3D-9F4170648708}" dt="2022-12-06T13:20:23.415" v="48" actId="478"/>
          <ac:picMkLst>
            <pc:docMk/>
            <pc:sldMk cId="2009820301" sldId="1739"/>
            <ac:picMk id="25602" creationId="{7CDFBBD5-1B61-B44C-640E-AB6DA06E3632}"/>
          </ac:picMkLst>
        </pc:picChg>
      </pc:sldChg>
      <pc:sldChg chg="addSp delSp modSp add mod">
        <pc:chgData name="伊健 杜" userId="e69aded81da48593" providerId="LiveId" clId="{7F3AFDE1-C357-46BF-BC3D-9F4170648708}" dt="2022-12-06T15:16:10.686" v="3319"/>
        <pc:sldMkLst>
          <pc:docMk/>
          <pc:sldMk cId="3703545670" sldId="1740"/>
        </pc:sldMkLst>
        <pc:spChg chg="mod">
          <ac:chgData name="伊健 杜" userId="e69aded81da48593" providerId="LiveId" clId="{7F3AFDE1-C357-46BF-BC3D-9F4170648708}" dt="2022-12-06T15:16:10.686" v="3319"/>
          <ac:spMkLst>
            <pc:docMk/>
            <pc:sldMk cId="3703545670" sldId="1740"/>
            <ac:spMk id="3" creationId="{BBD77D6D-C252-7A17-E10A-AD308D7A7844}"/>
          </ac:spMkLst>
        </pc:spChg>
        <pc:spChg chg="del">
          <ac:chgData name="伊健 杜" userId="e69aded81da48593" providerId="LiveId" clId="{7F3AFDE1-C357-46BF-BC3D-9F4170648708}" dt="2022-12-06T13:41:44.740" v="293" actId="478"/>
          <ac:spMkLst>
            <pc:docMk/>
            <pc:sldMk cId="3703545670" sldId="1740"/>
            <ac:spMk id="4" creationId="{2CD63A4E-E37B-41A6-9090-C7BF9F9D4BD7}"/>
          </ac:spMkLst>
        </pc:spChg>
        <pc:picChg chg="del">
          <ac:chgData name="伊健 杜" userId="e69aded81da48593" providerId="LiveId" clId="{7F3AFDE1-C357-46BF-BC3D-9F4170648708}" dt="2022-12-06T13:41:48.213" v="295" actId="478"/>
          <ac:picMkLst>
            <pc:docMk/>
            <pc:sldMk cId="3703545670" sldId="1740"/>
            <ac:picMk id="1026" creationId="{50F96A7F-A6F5-0FDA-DECA-AAC14CEA9B12}"/>
          </ac:picMkLst>
        </pc:picChg>
        <pc:picChg chg="add mod">
          <ac:chgData name="伊健 杜" userId="e69aded81da48593" providerId="LiveId" clId="{7F3AFDE1-C357-46BF-BC3D-9F4170648708}" dt="2022-12-06T13:42:46.393" v="298" actId="1076"/>
          <ac:picMkLst>
            <pc:docMk/>
            <pc:sldMk cId="3703545670" sldId="1740"/>
            <ac:picMk id="2050" creationId="{DE58423B-C52C-E2ED-55A0-29E105550CAD}"/>
          </ac:picMkLst>
        </pc:picChg>
      </pc:sldChg>
      <pc:sldChg chg="addSp delSp modSp add mod">
        <pc:chgData name="伊健 杜" userId="e69aded81da48593" providerId="LiveId" clId="{7F3AFDE1-C357-46BF-BC3D-9F4170648708}" dt="2022-12-06T15:16:10.686" v="3319"/>
        <pc:sldMkLst>
          <pc:docMk/>
          <pc:sldMk cId="2018002820" sldId="1741"/>
        </pc:sldMkLst>
        <pc:spChg chg="mod">
          <ac:chgData name="伊健 杜" userId="e69aded81da48593" providerId="LiveId" clId="{7F3AFDE1-C357-46BF-BC3D-9F4170648708}" dt="2022-12-06T15:16:10.686" v="3319"/>
          <ac:spMkLst>
            <pc:docMk/>
            <pc:sldMk cId="2018002820" sldId="1741"/>
            <ac:spMk id="3" creationId="{BBD77D6D-C252-7A17-E10A-AD308D7A7844}"/>
          </ac:spMkLst>
        </pc:spChg>
        <pc:picChg chg="del mod">
          <ac:chgData name="伊健 杜" userId="e69aded81da48593" providerId="LiveId" clId="{7F3AFDE1-C357-46BF-BC3D-9F4170648708}" dt="2022-12-06T13:43:34.533" v="452" actId="478"/>
          <ac:picMkLst>
            <pc:docMk/>
            <pc:sldMk cId="2018002820" sldId="1741"/>
            <ac:picMk id="2050" creationId="{DE58423B-C52C-E2ED-55A0-29E105550CAD}"/>
          </ac:picMkLst>
        </pc:picChg>
        <pc:picChg chg="add mod">
          <ac:chgData name="伊健 杜" userId="e69aded81da48593" providerId="LiveId" clId="{7F3AFDE1-C357-46BF-BC3D-9F4170648708}" dt="2022-12-06T13:44:12.942" v="502" actId="1076"/>
          <ac:picMkLst>
            <pc:docMk/>
            <pc:sldMk cId="2018002820" sldId="1741"/>
            <ac:picMk id="3074" creationId="{CD605311-513B-2D6C-4197-F3E73CF5CADA}"/>
          </ac:picMkLst>
        </pc:picChg>
      </pc:sldChg>
      <pc:sldChg chg="addSp modSp add mod">
        <pc:chgData name="伊健 杜" userId="e69aded81da48593" providerId="LiveId" clId="{7F3AFDE1-C357-46BF-BC3D-9F4170648708}" dt="2022-12-06T15:16:10.686" v="3319"/>
        <pc:sldMkLst>
          <pc:docMk/>
          <pc:sldMk cId="2972953963" sldId="1742"/>
        </pc:sldMkLst>
        <pc:spChg chg="mod">
          <ac:chgData name="伊健 杜" userId="e69aded81da48593" providerId="LiveId" clId="{7F3AFDE1-C357-46BF-BC3D-9F4170648708}" dt="2022-12-06T15:16:10.686" v="3319"/>
          <ac:spMkLst>
            <pc:docMk/>
            <pc:sldMk cId="2972953963" sldId="1742"/>
            <ac:spMk id="4" creationId="{2CD63A4E-E37B-41A6-9090-C7BF9F9D4BD7}"/>
          </ac:spMkLst>
        </pc:spChg>
        <pc:picChg chg="add mod">
          <ac:chgData name="伊健 杜" userId="e69aded81da48593" providerId="LiveId" clId="{7F3AFDE1-C357-46BF-BC3D-9F4170648708}" dt="2022-12-06T13:46:40.107" v="559" actId="196"/>
          <ac:picMkLst>
            <pc:docMk/>
            <pc:sldMk cId="2972953963" sldId="1742"/>
            <ac:picMk id="2" creationId="{070E64EA-3520-4AA3-A70B-5E7BD42A56C5}"/>
          </ac:picMkLst>
        </pc:picChg>
        <pc:picChg chg="add mod">
          <ac:chgData name="伊健 杜" userId="e69aded81da48593" providerId="LiveId" clId="{7F3AFDE1-C357-46BF-BC3D-9F4170648708}" dt="2022-12-06T13:46:15.232" v="554" actId="1076"/>
          <ac:picMkLst>
            <pc:docMk/>
            <pc:sldMk cId="2972953963" sldId="1742"/>
            <ac:picMk id="4098" creationId="{C7CB7430-B0FD-FB56-8ABF-D04E40D870A5}"/>
          </ac:picMkLst>
        </pc:picChg>
        <pc:picChg chg="add mod">
          <ac:chgData name="伊健 杜" userId="e69aded81da48593" providerId="LiveId" clId="{7F3AFDE1-C357-46BF-BC3D-9F4170648708}" dt="2022-12-06T13:46:21.151" v="556" actId="1076"/>
          <ac:picMkLst>
            <pc:docMk/>
            <pc:sldMk cId="2972953963" sldId="1742"/>
            <ac:picMk id="4100" creationId="{E25E4F0F-1339-1731-E2DF-EE0CC9CD191F}"/>
          </ac:picMkLst>
        </pc:picChg>
      </pc:sldChg>
      <pc:sldChg chg="addSp delSp modSp add mod">
        <pc:chgData name="伊健 杜" userId="e69aded81da48593" providerId="LiveId" clId="{7F3AFDE1-C357-46BF-BC3D-9F4170648708}" dt="2022-12-06T15:16:10.686" v="3319"/>
        <pc:sldMkLst>
          <pc:docMk/>
          <pc:sldMk cId="676461044" sldId="1743"/>
        </pc:sldMkLst>
        <pc:spChg chg="mod">
          <ac:chgData name="伊健 杜" userId="e69aded81da48593" providerId="LiveId" clId="{7F3AFDE1-C357-46BF-BC3D-9F4170648708}" dt="2022-12-06T15:16:10.686" v="3319"/>
          <ac:spMkLst>
            <pc:docMk/>
            <pc:sldMk cId="676461044" sldId="1743"/>
            <ac:spMk id="4" creationId="{2CD63A4E-E37B-41A6-9090-C7BF9F9D4BD7}"/>
          </ac:spMkLst>
        </pc:spChg>
        <pc:picChg chg="del">
          <ac:chgData name="伊健 杜" userId="e69aded81da48593" providerId="LiveId" clId="{7F3AFDE1-C357-46BF-BC3D-9F4170648708}" dt="2022-12-06T13:46:59.828" v="569" actId="478"/>
          <ac:picMkLst>
            <pc:docMk/>
            <pc:sldMk cId="676461044" sldId="1743"/>
            <ac:picMk id="2" creationId="{070E64EA-3520-4AA3-A70B-5E7BD42A56C5}"/>
          </ac:picMkLst>
        </pc:picChg>
        <pc:picChg chg="del">
          <ac:chgData name="伊健 杜" userId="e69aded81da48593" providerId="LiveId" clId="{7F3AFDE1-C357-46BF-BC3D-9F4170648708}" dt="2022-12-06T13:46:59.828" v="569" actId="478"/>
          <ac:picMkLst>
            <pc:docMk/>
            <pc:sldMk cId="676461044" sldId="1743"/>
            <ac:picMk id="4098" creationId="{C7CB7430-B0FD-FB56-8ABF-D04E40D870A5}"/>
          </ac:picMkLst>
        </pc:picChg>
        <pc:picChg chg="del">
          <ac:chgData name="伊健 杜" userId="e69aded81da48593" providerId="LiveId" clId="{7F3AFDE1-C357-46BF-BC3D-9F4170648708}" dt="2022-12-06T13:46:59.828" v="569" actId="478"/>
          <ac:picMkLst>
            <pc:docMk/>
            <pc:sldMk cId="676461044" sldId="1743"/>
            <ac:picMk id="4100" creationId="{E25E4F0F-1339-1731-E2DF-EE0CC9CD191F}"/>
          </ac:picMkLst>
        </pc:picChg>
        <pc:picChg chg="add mod">
          <ac:chgData name="伊健 杜" userId="e69aded81da48593" providerId="LiveId" clId="{7F3AFDE1-C357-46BF-BC3D-9F4170648708}" dt="2022-12-06T13:47:04.652" v="573" actId="1076"/>
          <ac:picMkLst>
            <pc:docMk/>
            <pc:sldMk cId="676461044" sldId="1743"/>
            <ac:picMk id="5122" creationId="{CAD18F67-3BCE-719F-4595-C56A35FD447D}"/>
          </ac:picMkLst>
        </pc:picChg>
      </pc:sldChg>
      <pc:sldChg chg="addSp delSp modSp add mod">
        <pc:chgData name="伊健 杜" userId="e69aded81da48593" providerId="LiveId" clId="{7F3AFDE1-C357-46BF-BC3D-9F4170648708}" dt="2022-12-06T15:16:10.686" v="3319"/>
        <pc:sldMkLst>
          <pc:docMk/>
          <pc:sldMk cId="1801669877" sldId="1744"/>
        </pc:sldMkLst>
        <pc:spChg chg="mod">
          <ac:chgData name="伊健 杜" userId="e69aded81da48593" providerId="LiveId" clId="{7F3AFDE1-C357-46BF-BC3D-9F4170648708}" dt="2022-12-06T15:16:10.686" v="3319"/>
          <ac:spMkLst>
            <pc:docMk/>
            <pc:sldMk cId="1801669877" sldId="1744"/>
            <ac:spMk id="4" creationId="{2CD63A4E-E37B-41A6-9090-C7BF9F9D4BD7}"/>
          </ac:spMkLst>
        </pc:spChg>
        <pc:picChg chg="del">
          <ac:chgData name="伊健 杜" userId="e69aded81da48593" providerId="LiveId" clId="{7F3AFDE1-C357-46BF-BC3D-9F4170648708}" dt="2022-12-06T13:47:16.598" v="598" actId="478"/>
          <ac:picMkLst>
            <pc:docMk/>
            <pc:sldMk cId="1801669877" sldId="1744"/>
            <ac:picMk id="5122" creationId="{CAD18F67-3BCE-719F-4595-C56A35FD447D}"/>
          </ac:picMkLst>
        </pc:picChg>
        <pc:picChg chg="add del mod">
          <ac:chgData name="伊健 杜" userId="e69aded81da48593" providerId="LiveId" clId="{7F3AFDE1-C357-46BF-BC3D-9F4170648708}" dt="2022-12-06T13:49:39.322" v="603" actId="478"/>
          <ac:picMkLst>
            <pc:docMk/>
            <pc:sldMk cId="1801669877" sldId="1744"/>
            <ac:picMk id="6146" creationId="{D1292081-6926-D3F8-EEE7-E90FA73953AB}"/>
          </ac:picMkLst>
        </pc:picChg>
        <pc:picChg chg="add mod">
          <ac:chgData name="伊健 杜" userId="e69aded81da48593" providerId="LiveId" clId="{7F3AFDE1-C357-46BF-BC3D-9F4170648708}" dt="2022-12-06T13:49:50.060" v="616" actId="1076"/>
          <ac:picMkLst>
            <pc:docMk/>
            <pc:sldMk cId="1801669877" sldId="1744"/>
            <ac:picMk id="6148" creationId="{8886E794-70E3-DB31-3F64-5CC7690C09AC}"/>
          </ac:picMkLst>
        </pc:picChg>
      </pc:sldChg>
      <pc:sldChg chg="addSp delSp modSp add mod">
        <pc:chgData name="伊健 杜" userId="e69aded81da48593" providerId="LiveId" clId="{7F3AFDE1-C357-46BF-BC3D-9F4170648708}" dt="2022-12-06T15:16:10.686" v="3319"/>
        <pc:sldMkLst>
          <pc:docMk/>
          <pc:sldMk cId="3150060664" sldId="1745"/>
        </pc:sldMkLst>
        <pc:spChg chg="mod">
          <ac:chgData name="伊健 杜" userId="e69aded81da48593" providerId="LiveId" clId="{7F3AFDE1-C357-46BF-BC3D-9F4170648708}" dt="2022-12-06T15:16:10.686" v="3319"/>
          <ac:spMkLst>
            <pc:docMk/>
            <pc:sldMk cId="3150060664" sldId="1745"/>
            <ac:spMk id="4" creationId="{2CD63A4E-E37B-41A6-9090-C7BF9F9D4BD7}"/>
          </ac:spMkLst>
        </pc:spChg>
        <pc:picChg chg="add mod">
          <ac:chgData name="伊健 杜" userId="e69aded81da48593" providerId="LiveId" clId="{7F3AFDE1-C357-46BF-BC3D-9F4170648708}" dt="2022-12-06T13:50:58.729" v="624" actId="14100"/>
          <ac:picMkLst>
            <pc:docMk/>
            <pc:sldMk cId="3150060664" sldId="1745"/>
            <ac:picMk id="3" creationId="{4883D3C7-0BFF-7E03-B734-EEF24CC10157}"/>
          </ac:picMkLst>
        </pc:picChg>
        <pc:picChg chg="del">
          <ac:chgData name="伊健 杜" userId="e69aded81da48593" providerId="LiveId" clId="{7F3AFDE1-C357-46BF-BC3D-9F4170648708}" dt="2022-12-06T13:49:53.334" v="618" actId="478"/>
          <ac:picMkLst>
            <pc:docMk/>
            <pc:sldMk cId="3150060664" sldId="1745"/>
            <ac:picMk id="6148" creationId="{8886E794-70E3-DB31-3F64-5CC7690C09AC}"/>
          </ac:picMkLst>
        </pc:picChg>
      </pc:sldChg>
      <pc:sldChg chg="addSp delSp modSp add mod">
        <pc:chgData name="伊健 杜" userId="e69aded81da48593" providerId="LiveId" clId="{7F3AFDE1-C357-46BF-BC3D-9F4170648708}" dt="2022-12-06T13:53:11.453" v="669" actId="20577"/>
        <pc:sldMkLst>
          <pc:docMk/>
          <pc:sldMk cId="669720593" sldId="1746"/>
        </pc:sldMkLst>
        <pc:spChg chg="add mod">
          <ac:chgData name="伊健 杜" userId="e69aded81da48593" providerId="LiveId" clId="{7F3AFDE1-C357-46BF-BC3D-9F4170648708}" dt="2022-12-06T13:53:11.453" v="669" actId="20577"/>
          <ac:spMkLst>
            <pc:docMk/>
            <pc:sldMk cId="669720593" sldId="1746"/>
            <ac:spMk id="2" creationId="{6658D019-E548-B250-4FCB-CCD2B74A88BC}"/>
          </ac:spMkLst>
        </pc:spChg>
        <pc:spChg chg="mod">
          <ac:chgData name="伊健 杜" userId="e69aded81da48593" providerId="LiveId" clId="{7F3AFDE1-C357-46BF-BC3D-9F4170648708}" dt="2022-12-06T13:52:52.323" v="645"/>
          <ac:spMkLst>
            <pc:docMk/>
            <pc:sldMk cId="669720593" sldId="1746"/>
            <ac:spMk id="4" creationId="{2CD63A4E-E37B-41A6-9090-C7BF9F9D4BD7}"/>
          </ac:spMkLst>
        </pc:spChg>
        <pc:picChg chg="del">
          <ac:chgData name="伊健 杜" userId="e69aded81da48593" providerId="LiveId" clId="{7F3AFDE1-C357-46BF-BC3D-9F4170648708}" dt="2022-12-06T13:52:44.012" v="632" actId="478"/>
          <ac:picMkLst>
            <pc:docMk/>
            <pc:sldMk cId="669720593" sldId="1746"/>
            <ac:picMk id="3" creationId="{4883D3C7-0BFF-7E03-B734-EEF24CC10157}"/>
          </ac:picMkLst>
        </pc:picChg>
        <pc:picChg chg="add mod">
          <ac:chgData name="伊健 杜" userId="e69aded81da48593" providerId="LiveId" clId="{7F3AFDE1-C357-46BF-BC3D-9F4170648708}" dt="2022-12-06T13:52:47.371" v="636" actId="1076"/>
          <ac:picMkLst>
            <pc:docMk/>
            <pc:sldMk cId="669720593" sldId="1746"/>
            <ac:picMk id="7170" creationId="{F1C6C429-3B05-7BA1-18F5-3A5494F6A0B7}"/>
          </ac:picMkLst>
        </pc:picChg>
      </pc:sldChg>
      <pc:sldChg chg="addSp delSp modSp add mod">
        <pc:chgData name="伊健 杜" userId="e69aded81da48593" providerId="LiveId" clId="{7F3AFDE1-C357-46BF-BC3D-9F4170648708}" dt="2022-12-06T15:16:10.686" v="3319"/>
        <pc:sldMkLst>
          <pc:docMk/>
          <pc:sldMk cId="1582857976" sldId="1747"/>
        </pc:sldMkLst>
        <pc:spChg chg="del">
          <ac:chgData name="伊健 杜" userId="e69aded81da48593" providerId="LiveId" clId="{7F3AFDE1-C357-46BF-BC3D-9F4170648708}" dt="2022-12-06T13:53:43.495" v="671" actId="478"/>
          <ac:spMkLst>
            <pc:docMk/>
            <pc:sldMk cId="1582857976" sldId="1747"/>
            <ac:spMk id="2" creationId="{6658D019-E548-B250-4FCB-CCD2B74A88BC}"/>
          </ac:spMkLst>
        </pc:spChg>
        <pc:spChg chg="add mod">
          <ac:chgData name="伊健 杜" userId="e69aded81da48593" providerId="LiveId" clId="{7F3AFDE1-C357-46BF-BC3D-9F4170648708}" dt="2022-12-06T15:16:10.686" v="3319"/>
          <ac:spMkLst>
            <pc:docMk/>
            <pc:sldMk cId="1582857976" sldId="1747"/>
            <ac:spMk id="3" creationId="{B4060E5A-C986-14C9-75E2-C5B595787CFA}"/>
          </ac:spMkLst>
        </pc:spChg>
        <pc:spChg chg="mod">
          <ac:chgData name="伊健 杜" userId="e69aded81da48593" providerId="LiveId" clId="{7F3AFDE1-C357-46BF-BC3D-9F4170648708}" dt="2022-12-06T15:16:10.686" v="3319"/>
          <ac:spMkLst>
            <pc:docMk/>
            <pc:sldMk cId="1582857976" sldId="1747"/>
            <ac:spMk id="4" creationId="{2CD63A4E-E37B-41A6-9090-C7BF9F9D4BD7}"/>
          </ac:spMkLst>
        </pc:spChg>
        <pc:picChg chg="del">
          <ac:chgData name="伊健 杜" userId="e69aded81da48593" providerId="LiveId" clId="{7F3AFDE1-C357-46BF-BC3D-9F4170648708}" dt="2022-12-06T13:53:43.495" v="671" actId="478"/>
          <ac:picMkLst>
            <pc:docMk/>
            <pc:sldMk cId="1582857976" sldId="1747"/>
            <ac:picMk id="7170" creationId="{F1C6C429-3B05-7BA1-18F5-3A5494F6A0B7}"/>
          </ac:picMkLst>
        </pc:picChg>
      </pc:sldChg>
      <pc:sldChg chg="addSp delSp modSp add mod">
        <pc:chgData name="伊健 杜" userId="e69aded81da48593" providerId="LiveId" clId="{7F3AFDE1-C357-46BF-BC3D-9F4170648708}" dt="2022-12-06T14:07:23.144" v="871" actId="1076"/>
        <pc:sldMkLst>
          <pc:docMk/>
          <pc:sldMk cId="1901595544" sldId="1748"/>
        </pc:sldMkLst>
        <pc:spChg chg="mod">
          <ac:chgData name="伊健 杜" userId="e69aded81da48593" providerId="LiveId" clId="{7F3AFDE1-C357-46BF-BC3D-9F4170648708}" dt="2022-12-06T14:06:03.977" v="779"/>
          <ac:spMkLst>
            <pc:docMk/>
            <pc:sldMk cId="1901595544" sldId="1748"/>
            <ac:spMk id="2" creationId="{10304424-DB4A-36E7-9E0D-D32A5DD0F26C}"/>
          </ac:spMkLst>
        </pc:spChg>
        <pc:spChg chg="mod">
          <ac:chgData name="伊健 杜" userId="e69aded81da48593" providerId="LiveId" clId="{7F3AFDE1-C357-46BF-BC3D-9F4170648708}" dt="2022-12-06T14:06:26.505" v="863"/>
          <ac:spMkLst>
            <pc:docMk/>
            <pc:sldMk cId="1901595544" sldId="1748"/>
            <ac:spMk id="5" creationId="{E7287B0E-EF55-E721-8EFA-9A9183C0EDF9}"/>
          </ac:spMkLst>
        </pc:spChg>
        <pc:picChg chg="del mod">
          <ac:chgData name="伊健 杜" userId="e69aded81da48593" providerId="LiveId" clId="{7F3AFDE1-C357-46BF-BC3D-9F4170648708}" dt="2022-12-06T14:07:08.654" v="865" actId="478"/>
          <ac:picMkLst>
            <pc:docMk/>
            <pc:sldMk cId="1901595544" sldId="1748"/>
            <ac:picMk id="6" creationId="{B0D3DF95-4DA9-5EAE-3076-EBF6152BEE2E}"/>
          </ac:picMkLst>
        </pc:picChg>
        <pc:picChg chg="add mod">
          <ac:chgData name="伊健 杜" userId="e69aded81da48593" providerId="LiveId" clId="{7F3AFDE1-C357-46BF-BC3D-9F4170648708}" dt="2022-12-06T14:07:11.255" v="868" actId="14100"/>
          <ac:picMkLst>
            <pc:docMk/>
            <pc:sldMk cId="1901595544" sldId="1748"/>
            <ac:picMk id="9218" creationId="{989B5A3B-8DF1-0B0B-7C8C-F5E268581228}"/>
          </ac:picMkLst>
        </pc:picChg>
        <pc:picChg chg="add mod">
          <ac:chgData name="伊健 杜" userId="e69aded81da48593" providerId="LiveId" clId="{7F3AFDE1-C357-46BF-BC3D-9F4170648708}" dt="2022-12-06T14:07:23.144" v="871" actId="1076"/>
          <ac:picMkLst>
            <pc:docMk/>
            <pc:sldMk cId="1901595544" sldId="1748"/>
            <ac:picMk id="9220" creationId="{C4809E32-990B-E3FE-E42F-55C35F32B755}"/>
          </ac:picMkLst>
        </pc:picChg>
      </pc:sldChg>
      <pc:sldChg chg="addSp delSp modSp add mod">
        <pc:chgData name="伊健 杜" userId="e69aded81da48593" providerId="LiveId" clId="{7F3AFDE1-C357-46BF-BC3D-9F4170648708}" dt="2022-12-06T15:16:10.686" v="3319"/>
        <pc:sldMkLst>
          <pc:docMk/>
          <pc:sldMk cId="695947131" sldId="1749"/>
        </pc:sldMkLst>
        <pc:spChg chg="mod">
          <ac:chgData name="伊健 杜" userId="e69aded81da48593" providerId="LiveId" clId="{7F3AFDE1-C357-46BF-BC3D-9F4170648708}" dt="2022-12-06T15:16:10.686" v="3319"/>
          <ac:spMkLst>
            <pc:docMk/>
            <pc:sldMk cId="695947131" sldId="1749"/>
            <ac:spMk id="5" creationId="{E7287B0E-EF55-E721-8EFA-9A9183C0EDF9}"/>
          </ac:spMkLst>
        </pc:spChg>
        <pc:picChg chg="del">
          <ac:chgData name="伊健 杜" userId="e69aded81da48593" providerId="LiveId" clId="{7F3AFDE1-C357-46BF-BC3D-9F4170648708}" dt="2022-12-06T14:07:28.307" v="873" actId="478"/>
          <ac:picMkLst>
            <pc:docMk/>
            <pc:sldMk cId="695947131" sldId="1749"/>
            <ac:picMk id="9218" creationId="{989B5A3B-8DF1-0B0B-7C8C-F5E268581228}"/>
          </ac:picMkLst>
        </pc:picChg>
        <pc:picChg chg="del">
          <ac:chgData name="伊健 杜" userId="e69aded81da48593" providerId="LiveId" clId="{7F3AFDE1-C357-46BF-BC3D-9F4170648708}" dt="2022-12-06T14:07:28.307" v="873" actId="478"/>
          <ac:picMkLst>
            <pc:docMk/>
            <pc:sldMk cId="695947131" sldId="1749"/>
            <ac:picMk id="9220" creationId="{C4809E32-990B-E3FE-E42F-55C35F32B755}"/>
          </ac:picMkLst>
        </pc:picChg>
        <pc:picChg chg="add mod">
          <ac:chgData name="伊健 杜" userId="e69aded81da48593" providerId="LiveId" clId="{7F3AFDE1-C357-46BF-BC3D-9F4170648708}" dt="2022-12-06T14:09:00.609" v="1013" actId="1076"/>
          <ac:picMkLst>
            <pc:docMk/>
            <pc:sldMk cId="695947131" sldId="1749"/>
            <ac:picMk id="11266" creationId="{3DFD2355-ECC3-CEC1-4A56-E8C10476FA19}"/>
          </ac:picMkLst>
        </pc:picChg>
      </pc:sldChg>
      <pc:sldChg chg="addSp delSp modSp add mod ord">
        <pc:chgData name="伊健 杜" userId="e69aded81da48593" providerId="LiveId" clId="{7F3AFDE1-C357-46BF-BC3D-9F4170648708}" dt="2022-12-06T15:16:10.686" v="3319"/>
        <pc:sldMkLst>
          <pc:docMk/>
          <pc:sldMk cId="2474577579" sldId="1750"/>
        </pc:sldMkLst>
        <pc:spChg chg="del mod">
          <ac:chgData name="伊健 杜" userId="e69aded81da48593" providerId="LiveId" clId="{7F3AFDE1-C357-46BF-BC3D-9F4170648708}" dt="2022-12-06T14:27:45.721" v="2345" actId="478"/>
          <ac:spMkLst>
            <pc:docMk/>
            <pc:sldMk cId="2474577579" sldId="1750"/>
            <ac:spMk id="2" creationId="{10304424-DB4A-36E7-9E0D-D32A5DD0F26C}"/>
          </ac:spMkLst>
        </pc:spChg>
        <pc:spChg chg="add mod">
          <ac:chgData name="伊健 杜" userId="e69aded81da48593" providerId="LiveId" clId="{7F3AFDE1-C357-46BF-BC3D-9F4170648708}" dt="2022-12-06T15:16:10.686" v="3319"/>
          <ac:spMkLst>
            <pc:docMk/>
            <pc:sldMk cId="2474577579" sldId="1750"/>
            <ac:spMk id="3" creationId="{AFF80177-B508-486C-D283-AFDDC448C9C4}"/>
          </ac:spMkLst>
        </pc:spChg>
        <pc:spChg chg="mod">
          <ac:chgData name="伊健 杜" userId="e69aded81da48593" providerId="LiveId" clId="{7F3AFDE1-C357-46BF-BC3D-9F4170648708}" dt="2022-12-06T15:16:10.686" v="3319"/>
          <ac:spMkLst>
            <pc:docMk/>
            <pc:sldMk cId="2474577579" sldId="1750"/>
            <ac:spMk id="5" creationId="{E7287B0E-EF55-E721-8EFA-9A9183C0EDF9}"/>
          </ac:spMkLst>
        </pc:spChg>
        <pc:spChg chg="add del mod">
          <ac:chgData name="伊健 杜" userId="e69aded81da48593" providerId="LiveId" clId="{7F3AFDE1-C357-46BF-BC3D-9F4170648708}" dt="2022-12-06T14:27:47.388" v="2346" actId="478"/>
          <ac:spMkLst>
            <pc:docMk/>
            <pc:sldMk cId="2474577579" sldId="1750"/>
            <ac:spMk id="6" creationId="{722853E0-3D91-BA9B-3485-0280798E0460}"/>
          </ac:spMkLst>
        </pc:spChg>
        <pc:picChg chg="del mod">
          <ac:chgData name="伊健 杜" userId="e69aded81da48593" providerId="LiveId" clId="{7F3AFDE1-C357-46BF-BC3D-9F4170648708}" dt="2022-12-06T14:09:22.100" v="1035" actId="478"/>
          <ac:picMkLst>
            <pc:docMk/>
            <pc:sldMk cId="2474577579" sldId="1750"/>
            <ac:picMk id="9218" creationId="{989B5A3B-8DF1-0B0B-7C8C-F5E268581228}"/>
          </ac:picMkLst>
        </pc:picChg>
        <pc:picChg chg="del">
          <ac:chgData name="伊健 杜" userId="e69aded81da48593" providerId="LiveId" clId="{7F3AFDE1-C357-46BF-BC3D-9F4170648708}" dt="2022-12-06T14:09:22.100" v="1035" actId="478"/>
          <ac:picMkLst>
            <pc:docMk/>
            <pc:sldMk cId="2474577579" sldId="1750"/>
            <ac:picMk id="9220" creationId="{C4809E32-990B-E3FE-E42F-55C35F32B755}"/>
          </ac:picMkLst>
        </pc:picChg>
        <pc:picChg chg="add mod">
          <ac:chgData name="伊健 杜" userId="e69aded81da48593" providerId="LiveId" clId="{7F3AFDE1-C357-46BF-BC3D-9F4170648708}" dt="2022-12-06T14:11:14.659" v="1250" actId="1076"/>
          <ac:picMkLst>
            <pc:docMk/>
            <pc:sldMk cId="2474577579" sldId="1750"/>
            <ac:picMk id="12290" creationId="{D77A4410-2F98-BA33-78B9-1D6944B839AB}"/>
          </ac:picMkLst>
        </pc:picChg>
      </pc:sldChg>
      <pc:sldChg chg="addSp delSp modSp add mod ord">
        <pc:chgData name="伊健 杜" userId="e69aded81da48593" providerId="LiveId" clId="{7F3AFDE1-C357-46BF-BC3D-9F4170648708}" dt="2022-12-06T15:16:10.686" v="3319"/>
        <pc:sldMkLst>
          <pc:docMk/>
          <pc:sldMk cId="3424745315" sldId="1751"/>
        </pc:sldMkLst>
        <pc:spChg chg="del">
          <ac:chgData name="伊健 杜" userId="e69aded81da48593" providerId="LiveId" clId="{7F3AFDE1-C357-46BF-BC3D-9F4170648708}" dt="2022-12-06T14:28:13.666" v="2353" actId="478"/>
          <ac:spMkLst>
            <pc:docMk/>
            <pc:sldMk cId="3424745315" sldId="1751"/>
            <ac:spMk id="2" creationId="{10304424-DB4A-36E7-9E0D-D32A5DD0F26C}"/>
          </ac:spMkLst>
        </pc:spChg>
        <pc:spChg chg="add del mod">
          <ac:chgData name="伊健 杜" userId="e69aded81da48593" providerId="LiveId" clId="{7F3AFDE1-C357-46BF-BC3D-9F4170648708}" dt="2022-12-06T14:28:15.082" v="2354" actId="478"/>
          <ac:spMkLst>
            <pc:docMk/>
            <pc:sldMk cId="3424745315" sldId="1751"/>
            <ac:spMk id="4" creationId="{E8090ABD-C83D-7D8F-2340-E8E3216FA8E2}"/>
          </ac:spMkLst>
        </pc:spChg>
        <pc:spChg chg="mod">
          <ac:chgData name="伊健 杜" userId="e69aded81da48593" providerId="LiveId" clId="{7F3AFDE1-C357-46BF-BC3D-9F4170648708}" dt="2022-12-06T15:16:10.686" v="3319"/>
          <ac:spMkLst>
            <pc:docMk/>
            <pc:sldMk cId="3424745315" sldId="1751"/>
            <ac:spMk id="5" creationId="{E7287B0E-EF55-E721-8EFA-9A9183C0EDF9}"/>
          </ac:spMkLst>
        </pc:spChg>
        <pc:spChg chg="add mod">
          <ac:chgData name="伊健 杜" userId="e69aded81da48593" providerId="LiveId" clId="{7F3AFDE1-C357-46BF-BC3D-9F4170648708}" dt="2022-12-06T15:16:10.686" v="3319"/>
          <ac:spMkLst>
            <pc:docMk/>
            <pc:sldMk cId="3424745315" sldId="1751"/>
            <ac:spMk id="6" creationId="{8D5A2BAD-B58C-D573-0FEA-7125CF9E3ADE}"/>
          </ac:spMkLst>
        </pc:spChg>
        <pc:picChg chg="del">
          <ac:chgData name="伊健 杜" userId="e69aded81da48593" providerId="LiveId" clId="{7F3AFDE1-C357-46BF-BC3D-9F4170648708}" dt="2022-12-06T14:12:04.654" v="1259" actId="478"/>
          <ac:picMkLst>
            <pc:docMk/>
            <pc:sldMk cId="3424745315" sldId="1751"/>
            <ac:picMk id="12290" creationId="{D77A4410-2F98-BA33-78B9-1D6944B839AB}"/>
          </ac:picMkLst>
        </pc:picChg>
        <pc:picChg chg="add mod">
          <ac:chgData name="伊健 杜" userId="e69aded81da48593" providerId="LiveId" clId="{7F3AFDE1-C357-46BF-BC3D-9F4170648708}" dt="2022-12-06T14:13:44.331" v="1398" actId="1076"/>
          <ac:picMkLst>
            <pc:docMk/>
            <pc:sldMk cId="3424745315" sldId="1751"/>
            <ac:picMk id="13314" creationId="{DD4C26ED-C672-19F3-0023-AF7C2A2D0294}"/>
          </ac:picMkLst>
        </pc:picChg>
      </pc:sldChg>
      <pc:sldChg chg="delSp modSp add del mod">
        <pc:chgData name="伊健 杜" userId="e69aded81da48593" providerId="LiveId" clId="{7F3AFDE1-C357-46BF-BC3D-9F4170648708}" dt="2022-12-06T14:19:11.015" v="1850" actId="47"/>
        <pc:sldMkLst>
          <pc:docMk/>
          <pc:sldMk cId="2714280738" sldId="1752"/>
        </pc:sldMkLst>
        <pc:spChg chg="del">
          <ac:chgData name="伊健 杜" userId="e69aded81da48593" providerId="LiveId" clId="{7F3AFDE1-C357-46BF-BC3D-9F4170648708}" dt="2022-12-06T14:13:52.518" v="1400" actId="478"/>
          <ac:spMkLst>
            <pc:docMk/>
            <pc:sldMk cId="2714280738" sldId="1752"/>
            <ac:spMk id="3" creationId="{B4060E5A-C986-14C9-75E2-C5B595787CFA}"/>
          </ac:spMkLst>
        </pc:spChg>
        <pc:spChg chg="mod">
          <ac:chgData name="伊健 杜" userId="e69aded81da48593" providerId="LiveId" clId="{7F3AFDE1-C357-46BF-BC3D-9F4170648708}" dt="2022-12-06T14:14:00.721" v="1438"/>
          <ac:spMkLst>
            <pc:docMk/>
            <pc:sldMk cId="2714280738" sldId="1752"/>
            <ac:spMk id="4" creationId="{2CD63A4E-E37B-41A6-9090-C7BF9F9D4BD7}"/>
          </ac:spMkLst>
        </pc:spChg>
      </pc:sldChg>
      <pc:sldChg chg="addSp delSp modSp add mod">
        <pc:chgData name="伊健 杜" userId="e69aded81da48593" providerId="LiveId" clId="{7F3AFDE1-C357-46BF-BC3D-9F4170648708}" dt="2022-12-06T15:16:10.686" v="3319"/>
        <pc:sldMkLst>
          <pc:docMk/>
          <pc:sldMk cId="3879191903" sldId="1753"/>
        </pc:sldMkLst>
        <pc:spChg chg="mod">
          <ac:chgData name="伊健 杜" userId="e69aded81da48593" providerId="LiveId" clId="{7F3AFDE1-C357-46BF-BC3D-9F4170648708}" dt="2022-12-06T15:16:10.686" v="3319"/>
          <ac:spMkLst>
            <pc:docMk/>
            <pc:sldMk cId="3879191903" sldId="1753"/>
            <ac:spMk id="2" creationId="{10304424-DB4A-36E7-9E0D-D32A5DD0F26C}"/>
          </ac:spMkLst>
        </pc:spChg>
        <pc:spChg chg="mod">
          <ac:chgData name="伊健 杜" userId="e69aded81da48593" providerId="LiveId" clId="{7F3AFDE1-C357-46BF-BC3D-9F4170648708}" dt="2022-12-06T15:16:10.686" v="3319"/>
          <ac:spMkLst>
            <pc:docMk/>
            <pc:sldMk cId="3879191903" sldId="1753"/>
            <ac:spMk id="5" creationId="{E7287B0E-EF55-E721-8EFA-9A9183C0EDF9}"/>
          </ac:spMkLst>
        </pc:spChg>
        <pc:picChg chg="del">
          <ac:chgData name="伊健 杜" userId="e69aded81da48593" providerId="LiveId" clId="{7F3AFDE1-C357-46BF-BC3D-9F4170648708}" dt="2022-12-06T14:15:58.735" v="1653" actId="478"/>
          <ac:picMkLst>
            <pc:docMk/>
            <pc:sldMk cId="3879191903" sldId="1753"/>
            <ac:picMk id="12290" creationId="{D77A4410-2F98-BA33-78B9-1D6944B839AB}"/>
          </ac:picMkLst>
        </pc:picChg>
        <pc:picChg chg="add mod">
          <ac:chgData name="伊健 杜" userId="e69aded81da48593" providerId="LiveId" clId="{7F3AFDE1-C357-46BF-BC3D-9F4170648708}" dt="2022-12-06T14:16:35.292" v="1655" actId="1076"/>
          <ac:picMkLst>
            <pc:docMk/>
            <pc:sldMk cId="3879191903" sldId="1753"/>
            <ac:picMk id="15362" creationId="{9E0372B0-4853-3042-67DB-120625C4D406}"/>
          </ac:picMkLst>
        </pc:picChg>
      </pc:sldChg>
      <pc:sldChg chg="modSp add mod">
        <pc:chgData name="伊健 杜" userId="e69aded81da48593" providerId="LiveId" clId="{7F3AFDE1-C357-46BF-BC3D-9F4170648708}" dt="2022-12-06T15:16:10.686" v="3319"/>
        <pc:sldMkLst>
          <pc:docMk/>
          <pc:sldMk cId="1245748469" sldId="1754"/>
        </pc:sldMkLst>
        <pc:spChg chg="mod">
          <ac:chgData name="伊健 杜" userId="e69aded81da48593" providerId="LiveId" clId="{7F3AFDE1-C357-46BF-BC3D-9F4170648708}" dt="2022-12-06T15:16:10.686" v="3319"/>
          <ac:spMkLst>
            <pc:docMk/>
            <pc:sldMk cId="1245748469" sldId="1754"/>
            <ac:spMk id="4" creationId="{2CD63A4E-E37B-41A6-9090-C7BF9F9D4BD7}"/>
          </ac:spMkLst>
        </pc:spChg>
      </pc:sldChg>
      <pc:sldChg chg="new del">
        <pc:chgData name="伊健 杜" userId="e69aded81da48593" providerId="LiveId" clId="{7F3AFDE1-C357-46BF-BC3D-9F4170648708}" dt="2022-12-06T14:15:29.496" v="1555" actId="47"/>
        <pc:sldMkLst>
          <pc:docMk/>
          <pc:sldMk cId="123480950" sldId="1755"/>
        </pc:sldMkLst>
      </pc:sldChg>
      <pc:sldChg chg="modSp add mod">
        <pc:chgData name="伊健 杜" userId="e69aded81da48593" providerId="LiveId" clId="{7F3AFDE1-C357-46BF-BC3D-9F4170648708}" dt="2022-12-06T15:54:09.187" v="3327"/>
        <pc:sldMkLst>
          <pc:docMk/>
          <pc:sldMk cId="1872689665" sldId="1755"/>
        </pc:sldMkLst>
        <pc:spChg chg="mod">
          <ac:chgData name="伊健 杜" userId="e69aded81da48593" providerId="LiveId" clId="{7F3AFDE1-C357-46BF-BC3D-9F4170648708}" dt="2022-12-06T15:16:10.686" v="3319"/>
          <ac:spMkLst>
            <pc:docMk/>
            <pc:sldMk cId="1872689665" sldId="1755"/>
            <ac:spMk id="2" creationId="{10304424-DB4A-36E7-9E0D-D32A5DD0F26C}"/>
          </ac:spMkLst>
        </pc:spChg>
        <pc:spChg chg="mod">
          <ac:chgData name="伊健 杜" userId="e69aded81da48593" providerId="LiveId" clId="{7F3AFDE1-C357-46BF-BC3D-9F4170648708}" dt="2022-12-06T15:54:09.187" v="3327"/>
          <ac:spMkLst>
            <pc:docMk/>
            <pc:sldMk cId="1872689665" sldId="1755"/>
            <ac:spMk id="5" creationId="{E7287B0E-EF55-E721-8EFA-9A9183C0EDF9}"/>
          </ac:spMkLst>
        </pc:spChg>
      </pc:sldChg>
      <pc:sldChg chg="addSp delSp modSp add mod ord">
        <pc:chgData name="伊健 杜" userId="e69aded81da48593" providerId="LiveId" clId="{7F3AFDE1-C357-46BF-BC3D-9F4170648708}" dt="2022-12-06T15:16:10.686" v="3319"/>
        <pc:sldMkLst>
          <pc:docMk/>
          <pc:sldMk cId="3634200150" sldId="1756"/>
        </pc:sldMkLst>
        <pc:spChg chg="del">
          <ac:chgData name="伊健 杜" userId="e69aded81da48593" providerId="LiveId" clId="{7F3AFDE1-C357-46BF-BC3D-9F4170648708}" dt="2022-12-06T14:28:10" v="2351" actId="478"/>
          <ac:spMkLst>
            <pc:docMk/>
            <pc:sldMk cId="3634200150" sldId="1756"/>
            <ac:spMk id="2" creationId="{10304424-DB4A-36E7-9E0D-D32A5DD0F26C}"/>
          </ac:spMkLst>
        </pc:spChg>
        <pc:spChg chg="add del mod">
          <ac:chgData name="伊健 杜" userId="e69aded81da48593" providerId="LiveId" clId="{7F3AFDE1-C357-46BF-BC3D-9F4170648708}" dt="2022-12-06T14:28:11.693" v="2352" actId="478"/>
          <ac:spMkLst>
            <pc:docMk/>
            <pc:sldMk cId="3634200150" sldId="1756"/>
            <ac:spMk id="4" creationId="{3035F6F7-7957-758B-C939-27DA6EE0AED7}"/>
          </ac:spMkLst>
        </pc:spChg>
        <pc:spChg chg="mod">
          <ac:chgData name="伊健 杜" userId="e69aded81da48593" providerId="LiveId" clId="{7F3AFDE1-C357-46BF-BC3D-9F4170648708}" dt="2022-12-06T15:16:10.686" v="3319"/>
          <ac:spMkLst>
            <pc:docMk/>
            <pc:sldMk cId="3634200150" sldId="1756"/>
            <ac:spMk id="5" creationId="{E7287B0E-EF55-E721-8EFA-9A9183C0EDF9}"/>
          </ac:spMkLst>
        </pc:spChg>
        <pc:spChg chg="add mod">
          <ac:chgData name="伊健 杜" userId="e69aded81da48593" providerId="LiveId" clId="{7F3AFDE1-C357-46BF-BC3D-9F4170648708}" dt="2022-12-06T15:16:10.686" v="3319"/>
          <ac:spMkLst>
            <pc:docMk/>
            <pc:sldMk cId="3634200150" sldId="1756"/>
            <ac:spMk id="6" creationId="{9472865F-370D-FF1E-22ED-37DC49DF8C1D}"/>
          </ac:spMkLst>
        </pc:spChg>
        <pc:picChg chg="del">
          <ac:chgData name="伊健 杜" userId="e69aded81da48593" providerId="LiveId" clId="{7F3AFDE1-C357-46BF-BC3D-9F4170648708}" dt="2022-12-06T14:18:34.840" v="1845" actId="478"/>
          <ac:picMkLst>
            <pc:docMk/>
            <pc:sldMk cId="3634200150" sldId="1756"/>
            <ac:picMk id="15362" creationId="{9E0372B0-4853-3042-67DB-120625C4D406}"/>
          </ac:picMkLst>
        </pc:picChg>
        <pc:picChg chg="add mod">
          <ac:chgData name="伊健 杜" userId="e69aded81da48593" providerId="LiveId" clId="{7F3AFDE1-C357-46BF-BC3D-9F4170648708}" dt="2022-12-06T14:18:45.245" v="1848" actId="1076"/>
          <ac:picMkLst>
            <pc:docMk/>
            <pc:sldMk cId="3634200150" sldId="1756"/>
            <ac:picMk id="17410" creationId="{6EA15DB1-6B23-0192-DA84-8C71EF676902}"/>
          </ac:picMkLst>
        </pc:picChg>
      </pc:sldChg>
      <pc:sldChg chg="modSp add">
        <pc:chgData name="伊健 杜" userId="e69aded81da48593" providerId="LiveId" clId="{7F3AFDE1-C357-46BF-BC3D-9F4170648708}" dt="2022-12-06T15:16:10.686" v="3319"/>
        <pc:sldMkLst>
          <pc:docMk/>
          <pc:sldMk cId="868892606" sldId="1757"/>
        </pc:sldMkLst>
        <pc:spChg chg="mod">
          <ac:chgData name="伊健 杜" userId="e69aded81da48593" providerId="LiveId" clId="{7F3AFDE1-C357-46BF-BC3D-9F4170648708}" dt="2022-12-06T15:16:10.686" v="3319"/>
          <ac:spMkLst>
            <pc:docMk/>
            <pc:sldMk cId="868892606" sldId="1757"/>
            <ac:spMk id="4" creationId="{2CD63A4E-E37B-41A6-9090-C7BF9F9D4BD7}"/>
          </ac:spMkLst>
        </pc:spChg>
      </pc:sldChg>
      <pc:sldChg chg="addSp delSp modSp add mod ord">
        <pc:chgData name="伊健 杜" userId="e69aded81da48593" providerId="LiveId" clId="{7F3AFDE1-C357-46BF-BC3D-9F4170648708}" dt="2022-12-06T15:16:10.686" v="3319"/>
        <pc:sldMkLst>
          <pc:docMk/>
          <pc:sldMk cId="1442665877" sldId="1758"/>
        </pc:sldMkLst>
        <pc:spChg chg="mod">
          <ac:chgData name="伊健 杜" userId="e69aded81da48593" providerId="LiveId" clId="{7F3AFDE1-C357-46BF-BC3D-9F4170648708}" dt="2022-12-06T15:16:10.686" v="3319"/>
          <ac:spMkLst>
            <pc:docMk/>
            <pc:sldMk cId="1442665877" sldId="1758"/>
            <ac:spMk id="2" creationId="{10304424-DB4A-36E7-9E0D-D32A5DD0F26C}"/>
          </ac:spMkLst>
        </pc:spChg>
        <pc:spChg chg="mod">
          <ac:chgData name="伊健 杜" userId="e69aded81da48593" providerId="LiveId" clId="{7F3AFDE1-C357-46BF-BC3D-9F4170648708}" dt="2022-12-06T15:16:10.686" v="3319"/>
          <ac:spMkLst>
            <pc:docMk/>
            <pc:sldMk cId="1442665877" sldId="1758"/>
            <ac:spMk id="5" creationId="{E7287B0E-EF55-E721-8EFA-9A9183C0EDF9}"/>
          </ac:spMkLst>
        </pc:spChg>
        <pc:picChg chg="del">
          <ac:chgData name="伊健 杜" userId="e69aded81da48593" providerId="LiveId" clId="{7F3AFDE1-C357-46BF-BC3D-9F4170648708}" dt="2022-12-06T14:21:09.036" v="2052" actId="478"/>
          <ac:picMkLst>
            <pc:docMk/>
            <pc:sldMk cId="1442665877" sldId="1758"/>
            <ac:picMk id="17410" creationId="{6EA15DB1-6B23-0192-DA84-8C71EF676902}"/>
          </ac:picMkLst>
        </pc:picChg>
        <pc:picChg chg="add mod">
          <ac:chgData name="伊健 杜" userId="e69aded81da48593" providerId="LiveId" clId="{7F3AFDE1-C357-46BF-BC3D-9F4170648708}" dt="2022-12-06T14:22:01.324" v="2058" actId="1076"/>
          <ac:picMkLst>
            <pc:docMk/>
            <pc:sldMk cId="1442665877" sldId="1758"/>
            <ac:picMk id="20482" creationId="{766745A5-9F7E-03E6-9E24-422492EB5380}"/>
          </ac:picMkLst>
        </pc:picChg>
      </pc:sldChg>
      <pc:sldChg chg="modSp add mod ord">
        <pc:chgData name="伊健 杜" userId="e69aded81da48593" providerId="LiveId" clId="{7F3AFDE1-C357-46BF-BC3D-9F4170648708}" dt="2022-12-06T15:16:10.686" v="3319"/>
        <pc:sldMkLst>
          <pc:docMk/>
          <pc:sldMk cId="621066469" sldId="1759"/>
        </pc:sldMkLst>
        <pc:spChg chg="mod">
          <ac:chgData name="伊健 杜" userId="e69aded81da48593" providerId="LiveId" clId="{7F3AFDE1-C357-46BF-BC3D-9F4170648708}" dt="2022-12-06T15:16:10.686" v="3319"/>
          <ac:spMkLst>
            <pc:docMk/>
            <pc:sldMk cId="621066469" sldId="1759"/>
            <ac:spMk id="4" creationId="{2CD63A4E-E37B-41A6-9090-C7BF9F9D4BD7}"/>
          </ac:spMkLst>
        </pc:spChg>
      </pc:sldChg>
      <pc:sldChg chg="addSp delSp modSp add mod">
        <pc:chgData name="伊健 杜" userId="e69aded81da48593" providerId="LiveId" clId="{7F3AFDE1-C357-46BF-BC3D-9F4170648708}" dt="2022-12-06T15:16:10.686" v="3319"/>
        <pc:sldMkLst>
          <pc:docMk/>
          <pc:sldMk cId="2191808266" sldId="1760"/>
        </pc:sldMkLst>
        <pc:spChg chg="mod">
          <ac:chgData name="伊健 杜" userId="e69aded81da48593" providerId="LiveId" clId="{7F3AFDE1-C357-46BF-BC3D-9F4170648708}" dt="2022-12-06T15:16:10.686" v="3319"/>
          <ac:spMkLst>
            <pc:docMk/>
            <pc:sldMk cId="2191808266" sldId="1760"/>
            <ac:spMk id="2" creationId="{10304424-DB4A-36E7-9E0D-D32A5DD0F26C}"/>
          </ac:spMkLst>
        </pc:spChg>
        <pc:spChg chg="mod">
          <ac:chgData name="伊健 杜" userId="e69aded81da48593" providerId="LiveId" clId="{7F3AFDE1-C357-46BF-BC3D-9F4170648708}" dt="2022-12-06T15:16:10.686" v="3319"/>
          <ac:spMkLst>
            <pc:docMk/>
            <pc:sldMk cId="2191808266" sldId="1760"/>
            <ac:spMk id="5" creationId="{E7287B0E-EF55-E721-8EFA-9A9183C0EDF9}"/>
          </ac:spMkLst>
        </pc:spChg>
        <pc:picChg chg="del">
          <ac:chgData name="伊健 杜" userId="e69aded81da48593" providerId="LiveId" clId="{7F3AFDE1-C357-46BF-BC3D-9F4170648708}" dt="2022-12-06T14:22:06.532" v="2060" actId="478"/>
          <ac:picMkLst>
            <pc:docMk/>
            <pc:sldMk cId="2191808266" sldId="1760"/>
            <ac:picMk id="20482" creationId="{766745A5-9F7E-03E6-9E24-422492EB5380}"/>
          </ac:picMkLst>
        </pc:picChg>
        <pc:picChg chg="add mod">
          <ac:chgData name="伊健 杜" userId="e69aded81da48593" providerId="LiveId" clId="{7F3AFDE1-C357-46BF-BC3D-9F4170648708}" dt="2022-12-06T14:23:48.714" v="2168" actId="1076"/>
          <ac:picMkLst>
            <pc:docMk/>
            <pc:sldMk cId="2191808266" sldId="1760"/>
            <ac:picMk id="22530" creationId="{540587DE-6816-A5F6-1B8C-1C47DC2EC918}"/>
          </ac:picMkLst>
        </pc:picChg>
      </pc:sldChg>
      <pc:sldChg chg="addSp delSp modSp add mod">
        <pc:chgData name="伊健 杜" userId="e69aded81da48593" providerId="LiveId" clId="{7F3AFDE1-C357-46BF-BC3D-9F4170648708}" dt="2022-12-06T15:16:10.686" v="3319"/>
        <pc:sldMkLst>
          <pc:docMk/>
          <pc:sldMk cId="3332179650" sldId="1761"/>
        </pc:sldMkLst>
        <pc:spChg chg="mod">
          <ac:chgData name="伊健 杜" userId="e69aded81da48593" providerId="LiveId" clId="{7F3AFDE1-C357-46BF-BC3D-9F4170648708}" dt="2022-12-06T14:24:44.770" v="2185"/>
          <ac:spMkLst>
            <pc:docMk/>
            <pc:sldMk cId="3332179650" sldId="1761"/>
            <ac:spMk id="2" creationId="{10304424-DB4A-36E7-9E0D-D32A5DD0F26C}"/>
          </ac:spMkLst>
        </pc:spChg>
        <pc:spChg chg="mod">
          <ac:chgData name="伊健 杜" userId="e69aded81da48593" providerId="LiveId" clId="{7F3AFDE1-C357-46BF-BC3D-9F4170648708}" dt="2022-12-06T15:16:10.686" v="3319"/>
          <ac:spMkLst>
            <pc:docMk/>
            <pc:sldMk cId="3332179650" sldId="1761"/>
            <ac:spMk id="5" creationId="{E7287B0E-EF55-E721-8EFA-9A9183C0EDF9}"/>
          </ac:spMkLst>
        </pc:spChg>
        <pc:picChg chg="add mod">
          <ac:chgData name="伊健 杜" userId="e69aded81da48593" providerId="LiveId" clId="{7F3AFDE1-C357-46BF-BC3D-9F4170648708}" dt="2022-12-06T14:25:54.258" v="2239" actId="1076"/>
          <ac:picMkLst>
            <pc:docMk/>
            <pc:sldMk cId="3332179650" sldId="1761"/>
            <ac:picMk id="3" creationId="{E6EFF33E-7F6D-D992-D74A-4E247488C40C}"/>
          </ac:picMkLst>
        </pc:picChg>
        <pc:picChg chg="del mod">
          <ac:chgData name="伊健 杜" userId="e69aded81da48593" providerId="LiveId" clId="{7F3AFDE1-C357-46BF-BC3D-9F4170648708}" dt="2022-12-06T14:25:02.717" v="2232" actId="478"/>
          <ac:picMkLst>
            <pc:docMk/>
            <pc:sldMk cId="3332179650" sldId="1761"/>
            <ac:picMk id="22530" creationId="{540587DE-6816-A5F6-1B8C-1C47DC2EC918}"/>
          </ac:picMkLst>
        </pc:picChg>
        <pc:picChg chg="add mod">
          <ac:chgData name="伊健 杜" userId="e69aded81da48593" providerId="LiveId" clId="{7F3AFDE1-C357-46BF-BC3D-9F4170648708}" dt="2022-12-06T14:25:48.508" v="2235" actId="1076"/>
          <ac:picMkLst>
            <pc:docMk/>
            <pc:sldMk cId="3332179650" sldId="1761"/>
            <ac:picMk id="23554" creationId="{FF1F1676-2AFC-48B0-2B97-A26D6182C2B2}"/>
          </ac:picMkLst>
        </pc:picChg>
        <pc:picChg chg="add mod">
          <ac:chgData name="伊健 杜" userId="e69aded81da48593" providerId="LiveId" clId="{7F3AFDE1-C357-46BF-BC3D-9F4170648708}" dt="2022-12-06T14:26:35.984" v="2250" actId="1076"/>
          <ac:picMkLst>
            <pc:docMk/>
            <pc:sldMk cId="3332179650" sldId="1761"/>
            <ac:picMk id="23556" creationId="{65586B70-498B-0070-E109-D7C345209161}"/>
          </ac:picMkLst>
        </pc:picChg>
        <pc:picChg chg="add mod">
          <ac:chgData name="伊健 杜" userId="e69aded81da48593" providerId="LiveId" clId="{7F3AFDE1-C357-46BF-BC3D-9F4170648708}" dt="2022-12-06T14:26:35.138" v="2249" actId="1076"/>
          <ac:picMkLst>
            <pc:docMk/>
            <pc:sldMk cId="3332179650" sldId="1761"/>
            <ac:picMk id="23558" creationId="{FC98D5E3-E1F2-5142-3BA3-9029B9BDF965}"/>
          </ac:picMkLst>
        </pc:picChg>
      </pc:sldChg>
      <pc:sldChg chg="addSp delSp modSp add mod">
        <pc:chgData name="伊健 杜" userId="e69aded81da48593" providerId="LiveId" clId="{7F3AFDE1-C357-46BF-BC3D-9F4170648708}" dt="2022-12-06T15:16:10.686" v="3319"/>
        <pc:sldMkLst>
          <pc:docMk/>
          <pc:sldMk cId="586565132" sldId="1762"/>
        </pc:sldMkLst>
        <pc:spChg chg="mod">
          <ac:chgData name="伊健 杜" userId="e69aded81da48593" providerId="LiveId" clId="{7F3AFDE1-C357-46BF-BC3D-9F4170648708}" dt="2022-12-06T15:16:10.686" v="3319"/>
          <ac:spMkLst>
            <pc:docMk/>
            <pc:sldMk cId="586565132" sldId="1762"/>
            <ac:spMk id="5" creationId="{E7287B0E-EF55-E721-8EFA-9A9183C0EDF9}"/>
          </ac:spMkLst>
        </pc:spChg>
        <pc:picChg chg="del">
          <ac:chgData name="伊健 杜" userId="e69aded81da48593" providerId="LiveId" clId="{7F3AFDE1-C357-46BF-BC3D-9F4170648708}" dt="2022-12-06T14:26:41.055" v="2252" actId="478"/>
          <ac:picMkLst>
            <pc:docMk/>
            <pc:sldMk cId="586565132" sldId="1762"/>
            <ac:picMk id="3" creationId="{E6EFF33E-7F6D-D992-D74A-4E247488C40C}"/>
          </ac:picMkLst>
        </pc:picChg>
        <pc:picChg chg="del">
          <ac:chgData name="伊健 杜" userId="e69aded81da48593" providerId="LiveId" clId="{7F3AFDE1-C357-46BF-BC3D-9F4170648708}" dt="2022-12-06T14:26:41.055" v="2252" actId="478"/>
          <ac:picMkLst>
            <pc:docMk/>
            <pc:sldMk cId="586565132" sldId="1762"/>
            <ac:picMk id="23554" creationId="{FF1F1676-2AFC-48B0-2B97-A26D6182C2B2}"/>
          </ac:picMkLst>
        </pc:picChg>
        <pc:picChg chg="del">
          <ac:chgData name="伊健 杜" userId="e69aded81da48593" providerId="LiveId" clId="{7F3AFDE1-C357-46BF-BC3D-9F4170648708}" dt="2022-12-06T14:26:41.055" v="2252" actId="478"/>
          <ac:picMkLst>
            <pc:docMk/>
            <pc:sldMk cId="586565132" sldId="1762"/>
            <ac:picMk id="23556" creationId="{65586B70-498B-0070-E109-D7C345209161}"/>
          </ac:picMkLst>
        </pc:picChg>
        <pc:picChg chg="del">
          <ac:chgData name="伊健 杜" userId="e69aded81da48593" providerId="LiveId" clId="{7F3AFDE1-C357-46BF-BC3D-9F4170648708}" dt="2022-12-06T14:26:41.055" v="2252" actId="478"/>
          <ac:picMkLst>
            <pc:docMk/>
            <pc:sldMk cId="586565132" sldId="1762"/>
            <ac:picMk id="23558" creationId="{FC98D5E3-E1F2-5142-3BA3-9029B9BDF965}"/>
          </ac:picMkLst>
        </pc:picChg>
        <pc:picChg chg="add mod">
          <ac:chgData name="伊健 杜" userId="e69aded81da48593" providerId="LiveId" clId="{7F3AFDE1-C357-46BF-BC3D-9F4170648708}" dt="2022-12-06T14:27:21.332" v="2342" actId="1076"/>
          <ac:picMkLst>
            <pc:docMk/>
            <pc:sldMk cId="586565132" sldId="1762"/>
            <ac:picMk id="24578" creationId="{3B552D84-8667-14EE-2364-18095E444092}"/>
          </ac:picMkLst>
        </pc:picChg>
      </pc:sldChg>
      <pc:sldChg chg="addSp delSp modSp add mod">
        <pc:chgData name="伊健 杜" userId="e69aded81da48593" providerId="LiveId" clId="{7F3AFDE1-C357-46BF-BC3D-9F4170648708}" dt="2022-12-06T15:16:10.686" v="3319"/>
        <pc:sldMkLst>
          <pc:docMk/>
          <pc:sldMk cId="1560302308" sldId="1763"/>
        </pc:sldMkLst>
        <pc:spChg chg="mod">
          <ac:chgData name="伊健 杜" userId="e69aded81da48593" providerId="LiveId" clId="{7F3AFDE1-C357-46BF-BC3D-9F4170648708}" dt="2022-12-06T15:16:10.686" v="3319"/>
          <ac:spMkLst>
            <pc:docMk/>
            <pc:sldMk cId="1560302308" sldId="1763"/>
            <ac:spMk id="3" creationId="{AFF80177-B508-486C-D283-AFDDC448C9C4}"/>
          </ac:spMkLst>
        </pc:spChg>
        <pc:spChg chg="mod">
          <ac:chgData name="伊健 杜" userId="e69aded81da48593" providerId="LiveId" clId="{7F3AFDE1-C357-46BF-BC3D-9F4170648708}" dt="2022-12-06T15:16:10.686" v="3319"/>
          <ac:spMkLst>
            <pc:docMk/>
            <pc:sldMk cId="1560302308" sldId="1763"/>
            <ac:spMk id="5" creationId="{E7287B0E-EF55-E721-8EFA-9A9183C0EDF9}"/>
          </ac:spMkLst>
        </pc:spChg>
        <pc:picChg chg="add mod">
          <ac:chgData name="伊健 杜" userId="e69aded81da48593" providerId="LiveId" clId="{7F3AFDE1-C357-46BF-BC3D-9F4170648708}" dt="2022-12-06T14:31:34.596" v="2480" actId="1076"/>
          <ac:picMkLst>
            <pc:docMk/>
            <pc:sldMk cId="1560302308" sldId="1763"/>
            <ac:picMk id="4" creationId="{79CFF09D-EDC4-7D2D-F571-E1E84BB97CDE}"/>
          </ac:picMkLst>
        </pc:picChg>
        <pc:picChg chg="del">
          <ac:chgData name="伊健 杜" userId="e69aded81da48593" providerId="LiveId" clId="{7F3AFDE1-C357-46BF-BC3D-9F4170648708}" dt="2022-12-06T14:29:51.866" v="2476" actId="478"/>
          <ac:picMkLst>
            <pc:docMk/>
            <pc:sldMk cId="1560302308" sldId="1763"/>
            <ac:picMk id="12290" creationId="{D77A4410-2F98-BA33-78B9-1D6944B839AB}"/>
          </ac:picMkLst>
        </pc:picChg>
      </pc:sldChg>
      <pc:sldChg chg="addSp modSp add mod">
        <pc:chgData name="伊健 杜" userId="e69aded81da48593" providerId="LiveId" clId="{7F3AFDE1-C357-46BF-BC3D-9F4170648708}" dt="2022-12-06T16:17:19.025" v="3360"/>
        <pc:sldMkLst>
          <pc:docMk/>
          <pc:sldMk cId="855232527" sldId="1764"/>
        </pc:sldMkLst>
        <pc:spChg chg="add mod">
          <ac:chgData name="伊健 杜" userId="e69aded81da48593" providerId="LiveId" clId="{7F3AFDE1-C357-46BF-BC3D-9F4170648708}" dt="2022-12-06T15:16:10.686" v="3319"/>
          <ac:spMkLst>
            <pc:docMk/>
            <pc:sldMk cId="855232527" sldId="1764"/>
            <ac:spMk id="2" creationId="{D8C08E09-0A75-ECAB-5BEC-4290C53F23F9}"/>
          </ac:spMkLst>
        </pc:spChg>
        <pc:spChg chg="add mod">
          <ac:chgData name="伊健 杜" userId="e69aded81da48593" providerId="LiveId" clId="{7F3AFDE1-C357-46BF-BC3D-9F4170648708}" dt="2022-12-06T16:17:19.025" v="3360"/>
          <ac:spMkLst>
            <pc:docMk/>
            <pc:sldMk cId="855232527" sldId="1764"/>
            <ac:spMk id="3" creationId="{9F4947CA-AE61-E867-C892-EB13D4199836}"/>
          </ac:spMkLst>
        </pc:spChg>
        <pc:spChg chg="mod">
          <ac:chgData name="伊健 杜" userId="e69aded81da48593" providerId="LiveId" clId="{7F3AFDE1-C357-46BF-BC3D-9F4170648708}" dt="2022-12-06T14:42:30.142" v="2521" actId="20577"/>
          <ac:spMkLst>
            <pc:docMk/>
            <pc:sldMk cId="855232527" sldId="1764"/>
            <ac:spMk id="4" creationId="{2CD63A4E-E37B-41A6-9090-C7BF9F9D4BD7}"/>
          </ac:spMkLst>
        </pc:spChg>
        <pc:picChg chg="add mod">
          <ac:chgData name="伊健 杜" userId="e69aded81da48593" providerId="LiveId" clId="{7F3AFDE1-C357-46BF-BC3D-9F4170648708}" dt="2022-12-06T14:46:46.609" v="2754" actId="1076"/>
          <ac:picMkLst>
            <pc:docMk/>
            <pc:sldMk cId="855232527" sldId="1764"/>
            <ac:picMk id="27650" creationId="{69EA1D9F-8F38-6E95-5201-DA304FF98D0A}"/>
          </ac:picMkLst>
        </pc:picChg>
      </pc:sldChg>
      <pc:sldChg chg="addSp modSp add mod">
        <pc:chgData name="伊健 杜" userId="e69aded81da48593" providerId="LiveId" clId="{7F3AFDE1-C357-46BF-BC3D-9F4170648708}" dt="2022-12-06T15:16:10.686" v="3319"/>
        <pc:sldMkLst>
          <pc:docMk/>
          <pc:sldMk cId="1086137213" sldId="1765"/>
        </pc:sldMkLst>
        <pc:spChg chg="add mod">
          <ac:chgData name="伊健 杜" userId="e69aded81da48593" providerId="LiveId" clId="{7F3AFDE1-C357-46BF-BC3D-9F4170648708}" dt="2022-12-06T15:16:10.686" v="3319"/>
          <ac:spMkLst>
            <pc:docMk/>
            <pc:sldMk cId="1086137213" sldId="1765"/>
            <ac:spMk id="2" creationId="{C7114CEE-F26D-44AC-928C-AD0DA0D88B90}"/>
          </ac:spMkLst>
        </pc:spChg>
        <pc:spChg chg="mod">
          <ac:chgData name="伊健 杜" userId="e69aded81da48593" providerId="LiveId" clId="{7F3AFDE1-C357-46BF-BC3D-9F4170648708}" dt="2022-12-06T15:16:10.686" v="3319"/>
          <ac:spMkLst>
            <pc:docMk/>
            <pc:sldMk cId="1086137213" sldId="1765"/>
            <ac:spMk id="4" creationId="{2CD63A4E-E37B-41A6-9090-C7BF9F9D4BD7}"/>
          </ac:spMkLst>
        </pc:spChg>
      </pc:sldChg>
      <pc:sldChg chg="addSp delSp modSp add mod">
        <pc:chgData name="伊健 杜" userId="e69aded81da48593" providerId="LiveId" clId="{7F3AFDE1-C357-46BF-BC3D-9F4170648708}" dt="2022-12-06T15:16:10.686" v="3319"/>
        <pc:sldMkLst>
          <pc:docMk/>
          <pc:sldMk cId="322042154" sldId="1766"/>
        </pc:sldMkLst>
        <pc:spChg chg="mod">
          <ac:chgData name="伊健 杜" userId="e69aded81da48593" providerId="LiveId" clId="{7F3AFDE1-C357-46BF-BC3D-9F4170648708}" dt="2022-12-06T15:16:10.686" v="3319"/>
          <ac:spMkLst>
            <pc:docMk/>
            <pc:sldMk cId="322042154" sldId="1766"/>
            <ac:spMk id="2" creationId="{10304424-DB4A-36E7-9E0D-D32A5DD0F26C}"/>
          </ac:spMkLst>
        </pc:spChg>
        <pc:spChg chg="add del">
          <ac:chgData name="伊健 杜" userId="e69aded81da48593" providerId="LiveId" clId="{7F3AFDE1-C357-46BF-BC3D-9F4170648708}" dt="2022-12-06T14:46:24.568" v="2747" actId="478"/>
          <ac:spMkLst>
            <pc:docMk/>
            <pc:sldMk cId="322042154" sldId="1766"/>
            <ac:spMk id="3" creationId="{727C2F05-CB8D-3FA0-E850-D731C92FF5BF}"/>
          </ac:spMkLst>
        </pc:spChg>
        <pc:spChg chg="mod">
          <ac:chgData name="伊健 杜" userId="e69aded81da48593" providerId="LiveId" clId="{7F3AFDE1-C357-46BF-BC3D-9F4170648708}" dt="2022-12-06T15:16:10.686" v="3319"/>
          <ac:spMkLst>
            <pc:docMk/>
            <pc:sldMk cId="322042154" sldId="1766"/>
            <ac:spMk id="5" creationId="{E7287B0E-EF55-E721-8EFA-9A9183C0EDF9}"/>
          </ac:spMkLst>
        </pc:spChg>
        <pc:picChg chg="add mod">
          <ac:chgData name="伊健 杜" userId="e69aded81da48593" providerId="LiveId" clId="{7F3AFDE1-C357-46BF-BC3D-9F4170648708}" dt="2022-12-06T14:46:38.119" v="2751" actId="1076"/>
          <ac:picMkLst>
            <pc:docMk/>
            <pc:sldMk cId="322042154" sldId="1766"/>
            <ac:picMk id="6" creationId="{BFDEE25E-155A-2DE4-5973-613FFE054158}"/>
          </ac:picMkLst>
        </pc:picChg>
        <pc:picChg chg="del">
          <ac:chgData name="伊健 杜" userId="e69aded81da48593" providerId="LiveId" clId="{7F3AFDE1-C357-46BF-BC3D-9F4170648708}" dt="2022-12-06T14:45:31.991" v="2742" actId="478"/>
          <ac:picMkLst>
            <pc:docMk/>
            <pc:sldMk cId="322042154" sldId="1766"/>
            <ac:picMk id="20482" creationId="{766745A5-9F7E-03E6-9E24-422492EB5380}"/>
          </ac:picMkLst>
        </pc:picChg>
      </pc:sldChg>
      <pc:sldChg chg="delSp modSp add mod">
        <pc:chgData name="伊健 杜" userId="e69aded81da48593" providerId="LiveId" clId="{7F3AFDE1-C357-46BF-BC3D-9F4170648708}" dt="2022-12-06T15:16:10.686" v="3319"/>
        <pc:sldMkLst>
          <pc:docMk/>
          <pc:sldMk cId="1976426888" sldId="1767"/>
        </pc:sldMkLst>
        <pc:spChg chg="del">
          <ac:chgData name="伊健 杜" userId="e69aded81da48593" providerId="LiveId" clId="{7F3AFDE1-C357-46BF-BC3D-9F4170648708}" dt="2022-12-06T14:47:04.419" v="2785" actId="478"/>
          <ac:spMkLst>
            <pc:docMk/>
            <pc:sldMk cId="1976426888" sldId="1767"/>
            <ac:spMk id="2" creationId="{C7114CEE-F26D-44AC-928C-AD0DA0D88B90}"/>
          </ac:spMkLst>
        </pc:spChg>
        <pc:spChg chg="mod">
          <ac:chgData name="伊健 杜" userId="e69aded81da48593" providerId="LiveId" clId="{7F3AFDE1-C357-46BF-BC3D-9F4170648708}" dt="2022-12-06T15:16:10.686" v="3319"/>
          <ac:spMkLst>
            <pc:docMk/>
            <pc:sldMk cId="1976426888" sldId="1767"/>
            <ac:spMk id="4" creationId="{2CD63A4E-E37B-41A6-9090-C7BF9F9D4BD7}"/>
          </ac:spMkLst>
        </pc:spChg>
      </pc:sldChg>
      <pc:sldChg chg="addSp delSp modSp add mod">
        <pc:chgData name="伊健 杜" userId="e69aded81da48593" providerId="LiveId" clId="{7F3AFDE1-C357-46BF-BC3D-9F4170648708}" dt="2022-12-06T15:16:10.686" v="3319"/>
        <pc:sldMkLst>
          <pc:docMk/>
          <pc:sldMk cId="974374568" sldId="1768"/>
        </pc:sldMkLst>
        <pc:spChg chg="mod">
          <ac:chgData name="伊健 杜" userId="e69aded81da48593" providerId="LiveId" clId="{7F3AFDE1-C357-46BF-BC3D-9F4170648708}" dt="2022-12-06T14:47:46.012" v="2873"/>
          <ac:spMkLst>
            <pc:docMk/>
            <pc:sldMk cId="974374568" sldId="1768"/>
            <ac:spMk id="2" creationId="{10304424-DB4A-36E7-9E0D-D32A5DD0F26C}"/>
          </ac:spMkLst>
        </pc:spChg>
        <pc:spChg chg="mod">
          <ac:chgData name="伊健 杜" userId="e69aded81da48593" providerId="LiveId" clId="{7F3AFDE1-C357-46BF-BC3D-9F4170648708}" dt="2022-12-06T15:16:10.686" v="3319"/>
          <ac:spMkLst>
            <pc:docMk/>
            <pc:sldMk cId="974374568" sldId="1768"/>
            <ac:spMk id="5" creationId="{E7287B0E-EF55-E721-8EFA-9A9183C0EDF9}"/>
          </ac:spMkLst>
        </pc:spChg>
        <pc:picChg chg="del">
          <ac:chgData name="伊健 杜" userId="e69aded81da48593" providerId="LiveId" clId="{7F3AFDE1-C357-46BF-BC3D-9F4170648708}" dt="2022-12-06T14:48:49.918" v="2939" actId="478"/>
          <ac:picMkLst>
            <pc:docMk/>
            <pc:sldMk cId="974374568" sldId="1768"/>
            <ac:picMk id="6" creationId="{BFDEE25E-155A-2DE4-5973-613FFE054158}"/>
          </ac:picMkLst>
        </pc:picChg>
        <pc:picChg chg="add mod">
          <ac:chgData name="伊健 杜" userId="e69aded81da48593" providerId="LiveId" clId="{7F3AFDE1-C357-46BF-BC3D-9F4170648708}" dt="2022-12-06T14:48:51.653" v="2941" actId="1076"/>
          <ac:picMkLst>
            <pc:docMk/>
            <pc:sldMk cId="974374568" sldId="1768"/>
            <ac:picMk id="29698" creationId="{2DB5C6FC-6491-9338-9F31-E901C900F966}"/>
          </ac:picMkLst>
        </pc:picChg>
      </pc:sldChg>
      <pc:sldChg chg="addSp delSp modSp add mod">
        <pc:chgData name="伊健 杜" userId="e69aded81da48593" providerId="LiveId" clId="{7F3AFDE1-C357-46BF-BC3D-9F4170648708}" dt="2022-12-06T15:16:10.686" v="3319"/>
        <pc:sldMkLst>
          <pc:docMk/>
          <pc:sldMk cId="1829306694" sldId="1769"/>
        </pc:sldMkLst>
        <pc:spChg chg="mod">
          <ac:chgData name="伊健 杜" userId="e69aded81da48593" providerId="LiveId" clId="{7F3AFDE1-C357-46BF-BC3D-9F4170648708}" dt="2022-12-06T15:16:10.686" v="3319"/>
          <ac:spMkLst>
            <pc:docMk/>
            <pc:sldMk cId="1829306694" sldId="1769"/>
            <ac:spMk id="5" creationId="{E7287B0E-EF55-E721-8EFA-9A9183C0EDF9}"/>
          </ac:spMkLst>
        </pc:spChg>
        <pc:picChg chg="del">
          <ac:chgData name="伊健 杜" userId="e69aded81da48593" providerId="LiveId" clId="{7F3AFDE1-C357-46BF-BC3D-9F4170648708}" dt="2022-12-06T14:49:52.272" v="3097" actId="478"/>
          <ac:picMkLst>
            <pc:docMk/>
            <pc:sldMk cId="1829306694" sldId="1769"/>
            <ac:picMk id="29698" creationId="{2DB5C6FC-6491-9338-9F31-E901C900F966}"/>
          </ac:picMkLst>
        </pc:picChg>
        <pc:picChg chg="add mod">
          <ac:chgData name="伊健 杜" userId="e69aded81da48593" providerId="LiveId" clId="{7F3AFDE1-C357-46BF-BC3D-9F4170648708}" dt="2022-12-06T14:50:25.005" v="3099" actId="1076"/>
          <ac:picMkLst>
            <pc:docMk/>
            <pc:sldMk cId="1829306694" sldId="1769"/>
            <ac:picMk id="31746" creationId="{9C4FBB0C-1691-5665-0470-23A6D01D3166}"/>
          </ac:picMkLst>
        </pc:picChg>
      </pc:sldChg>
      <pc:sldChg chg="addSp delSp modSp add mod">
        <pc:chgData name="伊健 杜" userId="e69aded81da48593" providerId="LiveId" clId="{7F3AFDE1-C357-46BF-BC3D-9F4170648708}" dt="2022-12-06T15:16:10.686" v="3319"/>
        <pc:sldMkLst>
          <pc:docMk/>
          <pc:sldMk cId="185223128" sldId="1770"/>
        </pc:sldMkLst>
        <pc:spChg chg="mod">
          <ac:chgData name="伊健 杜" userId="e69aded81da48593" providerId="LiveId" clId="{7F3AFDE1-C357-46BF-BC3D-9F4170648708}" dt="2022-12-06T15:16:10.686" v="3319"/>
          <ac:spMkLst>
            <pc:docMk/>
            <pc:sldMk cId="185223128" sldId="1770"/>
            <ac:spMk id="2" creationId="{10304424-DB4A-36E7-9E0D-D32A5DD0F26C}"/>
          </ac:spMkLst>
        </pc:spChg>
        <pc:spChg chg="add del">
          <ac:chgData name="伊健 杜" userId="e69aded81da48593" providerId="LiveId" clId="{7F3AFDE1-C357-46BF-BC3D-9F4170648708}" dt="2022-12-06T14:52:02.323" v="3248" actId="478"/>
          <ac:spMkLst>
            <pc:docMk/>
            <pc:sldMk cId="185223128" sldId="1770"/>
            <ac:spMk id="3" creationId="{5731BC63-343D-FCCE-FF37-E1ADCED7BC98}"/>
          </ac:spMkLst>
        </pc:spChg>
        <pc:spChg chg="mod">
          <ac:chgData name="伊健 杜" userId="e69aded81da48593" providerId="LiveId" clId="{7F3AFDE1-C357-46BF-BC3D-9F4170648708}" dt="2022-12-06T15:16:10.686" v="3319"/>
          <ac:spMkLst>
            <pc:docMk/>
            <pc:sldMk cId="185223128" sldId="1770"/>
            <ac:spMk id="5" creationId="{E7287B0E-EF55-E721-8EFA-9A9183C0EDF9}"/>
          </ac:spMkLst>
        </pc:spChg>
        <pc:picChg chg="add mod">
          <ac:chgData name="伊健 杜" userId="e69aded81da48593" providerId="LiveId" clId="{7F3AFDE1-C357-46BF-BC3D-9F4170648708}" dt="2022-12-06T14:52:11.897" v="3252" actId="1076"/>
          <ac:picMkLst>
            <pc:docMk/>
            <pc:sldMk cId="185223128" sldId="1770"/>
            <ac:picMk id="6" creationId="{9D3806F7-8324-C7FC-BD09-AFA377DF06BD}"/>
          </ac:picMkLst>
        </pc:picChg>
        <pc:picChg chg="del">
          <ac:chgData name="伊健 杜" userId="e69aded81da48593" providerId="LiveId" clId="{7F3AFDE1-C357-46BF-BC3D-9F4170648708}" dt="2022-12-06T14:51:40.837" v="3246" actId="478"/>
          <ac:picMkLst>
            <pc:docMk/>
            <pc:sldMk cId="185223128" sldId="1770"/>
            <ac:picMk id="31746" creationId="{9C4FBB0C-1691-5665-0470-23A6D01D3166}"/>
          </ac:picMkLst>
        </pc:picChg>
      </pc:sldChg>
      <pc:sldChg chg="addSp delSp modSp add mod">
        <pc:chgData name="伊健 杜" userId="e69aded81da48593" providerId="LiveId" clId="{7F3AFDE1-C357-46BF-BC3D-9F4170648708}" dt="2022-12-06T15:16:10.686" v="3319"/>
        <pc:sldMkLst>
          <pc:docMk/>
          <pc:sldMk cId="3505755174" sldId="1771"/>
        </pc:sldMkLst>
        <pc:spChg chg="mod">
          <ac:chgData name="伊健 杜" userId="e69aded81da48593" providerId="LiveId" clId="{7F3AFDE1-C357-46BF-BC3D-9F4170648708}" dt="2022-12-06T15:16:10.686" v="3319"/>
          <ac:spMkLst>
            <pc:docMk/>
            <pc:sldMk cId="3505755174" sldId="1771"/>
            <ac:spMk id="2" creationId="{10304424-DB4A-36E7-9E0D-D32A5DD0F26C}"/>
          </ac:spMkLst>
        </pc:spChg>
        <pc:spChg chg="mod">
          <ac:chgData name="伊健 杜" userId="e69aded81da48593" providerId="LiveId" clId="{7F3AFDE1-C357-46BF-BC3D-9F4170648708}" dt="2022-12-06T15:16:10.686" v="3319"/>
          <ac:spMkLst>
            <pc:docMk/>
            <pc:sldMk cId="3505755174" sldId="1771"/>
            <ac:spMk id="5" creationId="{E7287B0E-EF55-E721-8EFA-9A9183C0EDF9}"/>
          </ac:spMkLst>
        </pc:spChg>
        <pc:picChg chg="del">
          <ac:chgData name="伊健 杜" userId="e69aded81da48593" providerId="LiveId" clId="{7F3AFDE1-C357-46BF-BC3D-9F4170648708}" dt="2022-12-06T14:52:16.799" v="3254" actId="478"/>
          <ac:picMkLst>
            <pc:docMk/>
            <pc:sldMk cId="3505755174" sldId="1771"/>
            <ac:picMk id="6" creationId="{9D3806F7-8324-C7FC-BD09-AFA377DF06BD}"/>
          </ac:picMkLst>
        </pc:picChg>
        <pc:picChg chg="add mod">
          <ac:chgData name="伊健 杜" userId="e69aded81da48593" providerId="LiveId" clId="{7F3AFDE1-C357-46BF-BC3D-9F4170648708}" dt="2022-12-06T14:52:49.061" v="3318" actId="1076"/>
          <ac:picMkLst>
            <pc:docMk/>
            <pc:sldMk cId="3505755174" sldId="1771"/>
            <ac:picMk id="33794" creationId="{A7D574E1-9CE8-28B7-6082-CCCC3A6C6A70}"/>
          </ac:picMkLst>
        </pc:picChg>
      </pc:sldChg>
      <pc:sldChg chg="modSp add mod modNotesTx">
        <pc:chgData name="伊健 杜" userId="e69aded81da48593" providerId="LiveId" clId="{7F3AFDE1-C357-46BF-BC3D-9F4170648708}" dt="2022-12-07T14:19:20.642" v="6104"/>
        <pc:sldMkLst>
          <pc:docMk/>
          <pc:sldMk cId="3648116519" sldId="1772"/>
        </pc:sldMkLst>
        <pc:spChg chg="mod">
          <ac:chgData name="伊健 杜" userId="e69aded81da48593" providerId="LiveId" clId="{7F3AFDE1-C357-46BF-BC3D-9F4170648708}" dt="2022-12-07T14:19:20.642" v="6104"/>
          <ac:spMkLst>
            <pc:docMk/>
            <pc:sldMk cId="3648116519" sldId="1772"/>
            <ac:spMk id="4" creationId="{2CD63A4E-E37B-41A6-9090-C7BF9F9D4BD7}"/>
          </ac:spMkLst>
        </pc:spChg>
      </pc:sldChg>
      <pc:sldChg chg="addSp delSp modSp add mod">
        <pc:chgData name="伊健 杜" userId="e69aded81da48593" providerId="LiveId" clId="{7F3AFDE1-C357-46BF-BC3D-9F4170648708}" dt="2022-12-07T14:19:20.642" v="6104"/>
        <pc:sldMkLst>
          <pc:docMk/>
          <pc:sldMk cId="858475834" sldId="1773"/>
        </pc:sldMkLst>
        <pc:spChg chg="mod">
          <ac:chgData name="伊健 杜" userId="e69aded81da48593" providerId="LiveId" clId="{7F3AFDE1-C357-46BF-BC3D-9F4170648708}" dt="2022-12-07T14:19:20.642" v="6104"/>
          <ac:spMkLst>
            <pc:docMk/>
            <pc:sldMk cId="858475834" sldId="1773"/>
            <ac:spMk id="2" creationId="{10304424-DB4A-36E7-9E0D-D32A5DD0F26C}"/>
          </ac:spMkLst>
        </pc:spChg>
        <pc:spChg chg="mod">
          <ac:chgData name="伊健 杜" userId="e69aded81da48593" providerId="LiveId" clId="{7F3AFDE1-C357-46BF-BC3D-9F4170648708}" dt="2022-12-07T14:19:20.642" v="6104"/>
          <ac:spMkLst>
            <pc:docMk/>
            <pc:sldMk cId="858475834" sldId="1773"/>
            <ac:spMk id="5" creationId="{E7287B0E-EF55-E721-8EFA-9A9183C0EDF9}"/>
          </ac:spMkLst>
        </pc:spChg>
        <pc:picChg chg="del">
          <ac:chgData name="伊健 杜" userId="e69aded81da48593" providerId="LiveId" clId="{7F3AFDE1-C357-46BF-BC3D-9F4170648708}" dt="2022-12-07T13:35:10.061" v="3562" actId="478"/>
          <ac:picMkLst>
            <pc:docMk/>
            <pc:sldMk cId="858475834" sldId="1773"/>
            <ac:picMk id="6" creationId="{9D3806F7-8324-C7FC-BD09-AFA377DF06BD}"/>
          </ac:picMkLst>
        </pc:picChg>
        <pc:picChg chg="add mod">
          <ac:chgData name="伊健 杜" userId="e69aded81da48593" providerId="LiveId" clId="{7F3AFDE1-C357-46BF-BC3D-9F4170648708}" dt="2022-12-07T13:37:49.043" v="3686" actId="1076"/>
          <ac:picMkLst>
            <pc:docMk/>
            <pc:sldMk cId="858475834" sldId="1773"/>
            <ac:picMk id="1026" creationId="{87032302-5165-57F8-857C-4BE3A7CB2D01}"/>
          </ac:picMkLst>
        </pc:picChg>
      </pc:sldChg>
      <pc:sldChg chg="addSp delSp modSp add mod">
        <pc:chgData name="伊健 杜" userId="e69aded81da48593" providerId="LiveId" clId="{7F3AFDE1-C357-46BF-BC3D-9F4170648708}" dt="2022-12-07T14:19:20.642" v="6104"/>
        <pc:sldMkLst>
          <pc:docMk/>
          <pc:sldMk cId="1581455296" sldId="1774"/>
        </pc:sldMkLst>
        <pc:spChg chg="mod">
          <ac:chgData name="伊健 杜" userId="e69aded81da48593" providerId="LiveId" clId="{7F3AFDE1-C357-46BF-BC3D-9F4170648708}" dt="2022-12-07T14:19:20.642" v="6104"/>
          <ac:spMkLst>
            <pc:docMk/>
            <pc:sldMk cId="1581455296" sldId="1774"/>
            <ac:spMk id="2" creationId="{10304424-DB4A-36E7-9E0D-D32A5DD0F26C}"/>
          </ac:spMkLst>
        </pc:spChg>
        <pc:spChg chg="mod">
          <ac:chgData name="伊健 杜" userId="e69aded81da48593" providerId="LiveId" clId="{7F3AFDE1-C357-46BF-BC3D-9F4170648708}" dt="2022-12-07T14:19:20.642" v="6104"/>
          <ac:spMkLst>
            <pc:docMk/>
            <pc:sldMk cId="1581455296" sldId="1774"/>
            <ac:spMk id="5" creationId="{E7287B0E-EF55-E721-8EFA-9A9183C0EDF9}"/>
          </ac:spMkLst>
        </pc:spChg>
        <pc:picChg chg="del">
          <ac:chgData name="伊健 杜" userId="e69aded81da48593" providerId="LiveId" clId="{7F3AFDE1-C357-46BF-BC3D-9F4170648708}" dt="2022-12-07T13:38:41.182" v="3802" actId="478"/>
          <ac:picMkLst>
            <pc:docMk/>
            <pc:sldMk cId="1581455296" sldId="1774"/>
            <ac:picMk id="1026" creationId="{87032302-5165-57F8-857C-4BE3A7CB2D01}"/>
          </ac:picMkLst>
        </pc:picChg>
        <pc:picChg chg="add mod">
          <ac:chgData name="伊健 杜" userId="e69aded81da48593" providerId="LiveId" clId="{7F3AFDE1-C357-46BF-BC3D-9F4170648708}" dt="2022-12-07T13:40:45.742" v="3823" actId="1076"/>
          <ac:picMkLst>
            <pc:docMk/>
            <pc:sldMk cId="1581455296" sldId="1774"/>
            <ac:picMk id="2050" creationId="{F21B7E77-C77F-0EF7-06CB-70A3D2A728B5}"/>
          </ac:picMkLst>
        </pc:picChg>
        <pc:picChg chg="add mod">
          <ac:chgData name="伊健 杜" userId="e69aded81da48593" providerId="LiveId" clId="{7F3AFDE1-C357-46BF-BC3D-9F4170648708}" dt="2022-12-07T13:40:45.742" v="3823" actId="1076"/>
          <ac:picMkLst>
            <pc:docMk/>
            <pc:sldMk cId="1581455296" sldId="1774"/>
            <ac:picMk id="2052" creationId="{ABC14D17-3899-F6EA-BF4F-92F96BB2656C}"/>
          </ac:picMkLst>
        </pc:picChg>
        <pc:picChg chg="add mod">
          <ac:chgData name="伊健 杜" userId="e69aded81da48593" providerId="LiveId" clId="{7F3AFDE1-C357-46BF-BC3D-9F4170648708}" dt="2022-12-07T13:40:45.742" v="3823" actId="1076"/>
          <ac:picMkLst>
            <pc:docMk/>
            <pc:sldMk cId="1581455296" sldId="1774"/>
            <ac:picMk id="2054" creationId="{8122791E-9A90-F64B-3729-00AB3FD3F931}"/>
          </ac:picMkLst>
        </pc:picChg>
      </pc:sldChg>
      <pc:sldChg chg="addSp delSp modSp add mod">
        <pc:chgData name="伊健 杜" userId="e69aded81da48593" providerId="LiveId" clId="{7F3AFDE1-C357-46BF-BC3D-9F4170648708}" dt="2022-12-07T14:19:20.642" v="6104"/>
        <pc:sldMkLst>
          <pc:docMk/>
          <pc:sldMk cId="3554929198" sldId="1775"/>
        </pc:sldMkLst>
        <pc:spChg chg="mod">
          <ac:chgData name="伊健 杜" userId="e69aded81da48593" providerId="LiveId" clId="{7F3AFDE1-C357-46BF-BC3D-9F4170648708}" dt="2022-12-07T14:19:20.642" v="6104"/>
          <ac:spMkLst>
            <pc:docMk/>
            <pc:sldMk cId="3554929198" sldId="1775"/>
            <ac:spMk id="2" creationId="{10304424-DB4A-36E7-9E0D-D32A5DD0F26C}"/>
          </ac:spMkLst>
        </pc:spChg>
        <pc:spChg chg="mod">
          <ac:chgData name="伊健 杜" userId="e69aded81da48593" providerId="LiveId" clId="{7F3AFDE1-C357-46BF-BC3D-9F4170648708}" dt="2022-12-07T14:19:20.642" v="6104"/>
          <ac:spMkLst>
            <pc:docMk/>
            <pc:sldMk cId="3554929198" sldId="1775"/>
            <ac:spMk id="5" creationId="{E7287B0E-EF55-E721-8EFA-9A9183C0EDF9}"/>
          </ac:spMkLst>
        </pc:spChg>
        <pc:picChg chg="del">
          <ac:chgData name="伊健 杜" userId="e69aded81da48593" providerId="LiveId" clId="{7F3AFDE1-C357-46BF-BC3D-9F4170648708}" dt="2022-12-07T13:43:19.769" v="4159" actId="478"/>
          <ac:picMkLst>
            <pc:docMk/>
            <pc:sldMk cId="3554929198" sldId="1775"/>
            <ac:picMk id="1026" creationId="{87032302-5165-57F8-857C-4BE3A7CB2D01}"/>
          </ac:picMkLst>
        </pc:picChg>
        <pc:picChg chg="add mod">
          <ac:chgData name="伊健 杜" userId="e69aded81da48593" providerId="LiveId" clId="{7F3AFDE1-C357-46BF-BC3D-9F4170648708}" dt="2022-12-07T13:43:32.951" v="4161" actId="1076"/>
          <ac:picMkLst>
            <pc:docMk/>
            <pc:sldMk cId="3554929198" sldId="1775"/>
            <ac:picMk id="3074" creationId="{FDBC47E0-32C9-0A40-9D22-E5A6482C04A6}"/>
          </ac:picMkLst>
        </pc:picChg>
      </pc:sldChg>
      <pc:sldChg chg="addSp delSp modSp add mod">
        <pc:chgData name="伊健 杜" userId="e69aded81da48593" providerId="LiveId" clId="{7F3AFDE1-C357-46BF-BC3D-9F4170648708}" dt="2022-12-07T14:19:20.642" v="6104"/>
        <pc:sldMkLst>
          <pc:docMk/>
          <pc:sldMk cId="3121117679" sldId="1776"/>
        </pc:sldMkLst>
        <pc:spChg chg="mod">
          <ac:chgData name="伊健 杜" userId="e69aded81da48593" providerId="LiveId" clId="{7F3AFDE1-C357-46BF-BC3D-9F4170648708}" dt="2022-12-07T14:19:20.642" v="6104"/>
          <ac:spMkLst>
            <pc:docMk/>
            <pc:sldMk cId="3121117679" sldId="1776"/>
            <ac:spMk id="2" creationId="{10304424-DB4A-36E7-9E0D-D32A5DD0F26C}"/>
          </ac:spMkLst>
        </pc:spChg>
        <pc:spChg chg="mod">
          <ac:chgData name="伊健 杜" userId="e69aded81da48593" providerId="LiveId" clId="{7F3AFDE1-C357-46BF-BC3D-9F4170648708}" dt="2022-12-07T14:19:20.642" v="6104"/>
          <ac:spMkLst>
            <pc:docMk/>
            <pc:sldMk cId="3121117679" sldId="1776"/>
            <ac:spMk id="5" creationId="{E7287B0E-EF55-E721-8EFA-9A9183C0EDF9}"/>
          </ac:spMkLst>
        </pc:spChg>
        <pc:picChg chg="del">
          <ac:chgData name="伊健 杜" userId="e69aded81da48593" providerId="LiveId" clId="{7F3AFDE1-C357-46BF-BC3D-9F4170648708}" dt="2022-12-07T13:44:42.825" v="4336" actId="478"/>
          <ac:picMkLst>
            <pc:docMk/>
            <pc:sldMk cId="3121117679" sldId="1776"/>
            <ac:picMk id="3074" creationId="{FDBC47E0-32C9-0A40-9D22-E5A6482C04A6}"/>
          </ac:picMkLst>
        </pc:picChg>
        <pc:picChg chg="add mod">
          <ac:chgData name="伊健 杜" userId="e69aded81da48593" providerId="LiveId" clId="{7F3AFDE1-C357-46BF-BC3D-9F4170648708}" dt="2022-12-07T13:45:30.119" v="4340" actId="1076"/>
          <ac:picMkLst>
            <pc:docMk/>
            <pc:sldMk cId="3121117679" sldId="1776"/>
            <ac:picMk id="4098" creationId="{9DE1D169-DDF0-34AA-9F39-CC7DA390ABB5}"/>
          </ac:picMkLst>
        </pc:picChg>
      </pc:sldChg>
      <pc:sldChg chg="addSp modSp add mod">
        <pc:chgData name="伊健 杜" userId="e69aded81da48593" providerId="LiveId" clId="{7F3AFDE1-C357-46BF-BC3D-9F4170648708}" dt="2022-12-07T14:19:20.642" v="6104"/>
        <pc:sldMkLst>
          <pc:docMk/>
          <pc:sldMk cId="2441960114" sldId="1777"/>
        </pc:sldMkLst>
        <pc:spChg chg="add mod">
          <ac:chgData name="伊健 杜" userId="e69aded81da48593" providerId="LiveId" clId="{7F3AFDE1-C357-46BF-BC3D-9F4170648708}" dt="2022-12-07T14:19:20.642" v="6104"/>
          <ac:spMkLst>
            <pc:docMk/>
            <pc:sldMk cId="2441960114" sldId="1777"/>
            <ac:spMk id="2" creationId="{F3928636-69EC-98B5-B456-6CA8E252B8F3}"/>
          </ac:spMkLst>
        </pc:spChg>
        <pc:spChg chg="mod">
          <ac:chgData name="伊健 杜" userId="e69aded81da48593" providerId="LiveId" clId="{7F3AFDE1-C357-46BF-BC3D-9F4170648708}" dt="2022-12-07T14:19:20.642" v="6104"/>
          <ac:spMkLst>
            <pc:docMk/>
            <pc:sldMk cId="2441960114" sldId="1777"/>
            <ac:spMk id="4" creationId="{2CD63A4E-E37B-41A6-9090-C7BF9F9D4BD7}"/>
          </ac:spMkLst>
        </pc:spChg>
      </pc:sldChg>
      <pc:sldChg chg="addSp delSp modSp add mod">
        <pc:chgData name="伊健 杜" userId="e69aded81da48593" providerId="LiveId" clId="{7F3AFDE1-C357-46BF-BC3D-9F4170648708}" dt="2022-12-07T14:19:20.642" v="6104"/>
        <pc:sldMkLst>
          <pc:docMk/>
          <pc:sldMk cId="865327309" sldId="1778"/>
        </pc:sldMkLst>
        <pc:spChg chg="mod">
          <ac:chgData name="伊健 杜" userId="e69aded81da48593" providerId="LiveId" clId="{7F3AFDE1-C357-46BF-BC3D-9F4170648708}" dt="2022-12-07T14:19:20.642" v="6104"/>
          <ac:spMkLst>
            <pc:docMk/>
            <pc:sldMk cId="865327309" sldId="1778"/>
            <ac:spMk id="2" creationId="{10304424-DB4A-36E7-9E0D-D32A5DD0F26C}"/>
          </ac:spMkLst>
        </pc:spChg>
        <pc:spChg chg="mod">
          <ac:chgData name="伊健 杜" userId="e69aded81da48593" providerId="LiveId" clId="{7F3AFDE1-C357-46BF-BC3D-9F4170648708}" dt="2022-12-07T14:19:20.642" v="6104"/>
          <ac:spMkLst>
            <pc:docMk/>
            <pc:sldMk cId="865327309" sldId="1778"/>
            <ac:spMk id="5" creationId="{E7287B0E-EF55-E721-8EFA-9A9183C0EDF9}"/>
          </ac:spMkLst>
        </pc:spChg>
        <pc:picChg chg="del">
          <ac:chgData name="伊健 杜" userId="e69aded81da48593" providerId="LiveId" clId="{7F3AFDE1-C357-46BF-BC3D-9F4170648708}" dt="2022-12-07T13:48:16.826" v="4672" actId="478"/>
          <ac:picMkLst>
            <pc:docMk/>
            <pc:sldMk cId="865327309" sldId="1778"/>
            <ac:picMk id="3074" creationId="{FDBC47E0-32C9-0A40-9D22-E5A6482C04A6}"/>
          </ac:picMkLst>
        </pc:picChg>
        <pc:picChg chg="add mod">
          <ac:chgData name="伊健 杜" userId="e69aded81da48593" providerId="LiveId" clId="{7F3AFDE1-C357-46BF-BC3D-9F4170648708}" dt="2022-12-07T13:48:22.811" v="4675" actId="1076"/>
          <ac:picMkLst>
            <pc:docMk/>
            <pc:sldMk cId="865327309" sldId="1778"/>
            <ac:picMk id="5122" creationId="{A296F7E0-7CC9-BF06-3F16-E825503D16F4}"/>
          </ac:picMkLst>
        </pc:picChg>
      </pc:sldChg>
      <pc:sldChg chg="addSp delSp modSp add mod">
        <pc:chgData name="伊健 杜" userId="e69aded81da48593" providerId="LiveId" clId="{7F3AFDE1-C357-46BF-BC3D-9F4170648708}" dt="2022-12-07T14:19:20.642" v="6104"/>
        <pc:sldMkLst>
          <pc:docMk/>
          <pc:sldMk cId="1643365898" sldId="1779"/>
        </pc:sldMkLst>
        <pc:spChg chg="mod">
          <ac:chgData name="伊健 杜" userId="e69aded81da48593" providerId="LiveId" clId="{7F3AFDE1-C357-46BF-BC3D-9F4170648708}" dt="2022-12-07T14:19:20.642" v="6104"/>
          <ac:spMkLst>
            <pc:docMk/>
            <pc:sldMk cId="1643365898" sldId="1779"/>
            <ac:spMk id="2" creationId="{10304424-DB4A-36E7-9E0D-D32A5DD0F26C}"/>
          </ac:spMkLst>
        </pc:spChg>
        <pc:spChg chg="mod">
          <ac:chgData name="伊健 杜" userId="e69aded81da48593" providerId="LiveId" clId="{7F3AFDE1-C357-46BF-BC3D-9F4170648708}" dt="2022-12-07T14:19:20.642" v="6104"/>
          <ac:spMkLst>
            <pc:docMk/>
            <pc:sldMk cId="1643365898" sldId="1779"/>
            <ac:spMk id="5" creationId="{E7287B0E-EF55-E721-8EFA-9A9183C0EDF9}"/>
          </ac:spMkLst>
        </pc:spChg>
        <pc:picChg chg="del">
          <ac:chgData name="伊健 杜" userId="e69aded81da48593" providerId="LiveId" clId="{7F3AFDE1-C357-46BF-BC3D-9F4170648708}" dt="2022-12-07T13:50:51.628" v="4677" actId="478"/>
          <ac:picMkLst>
            <pc:docMk/>
            <pc:sldMk cId="1643365898" sldId="1779"/>
            <ac:picMk id="5122" creationId="{A296F7E0-7CC9-BF06-3F16-E825503D16F4}"/>
          </ac:picMkLst>
        </pc:picChg>
        <pc:picChg chg="add del mod">
          <ac:chgData name="伊健 杜" userId="e69aded81da48593" providerId="LiveId" clId="{7F3AFDE1-C357-46BF-BC3D-9F4170648708}" dt="2022-12-07T13:52:37.822" v="4802" actId="478"/>
          <ac:picMkLst>
            <pc:docMk/>
            <pc:sldMk cId="1643365898" sldId="1779"/>
            <ac:picMk id="6146" creationId="{987020C4-2247-B9B4-DF0D-CDFD74CCC1F3}"/>
          </ac:picMkLst>
        </pc:picChg>
        <pc:picChg chg="add mod">
          <ac:chgData name="伊健 杜" userId="e69aded81da48593" providerId="LiveId" clId="{7F3AFDE1-C357-46BF-BC3D-9F4170648708}" dt="2022-12-07T13:52:56.108" v="4807" actId="1076"/>
          <ac:picMkLst>
            <pc:docMk/>
            <pc:sldMk cId="1643365898" sldId="1779"/>
            <ac:picMk id="6148" creationId="{5BD2F8FB-FE0E-4FB2-745E-7CDBFB647983}"/>
          </ac:picMkLst>
        </pc:picChg>
      </pc:sldChg>
      <pc:sldChg chg="addSp delSp modSp add mod">
        <pc:chgData name="伊健 杜" userId="e69aded81da48593" providerId="LiveId" clId="{7F3AFDE1-C357-46BF-BC3D-9F4170648708}" dt="2022-12-07T14:19:20.642" v="6104"/>
        <pc:sldMkLst>
          <pc:docMk/>
          <pc:sldMk cId="3842037390" sldId="1780"/>
        </pc:sldMkLst>
        <pc:spChg chg="mod">
          <ac:chgData name="伊健 杜" userId="e69aded81da48593" providerId="LiveId" clId="{7F3AFDE1-C357-46BF-BC3D-9F4170648708}" dt="2022-12-07T14:19:20.642" v="6104"/>
          <ac:spMkLst>
            <pc:docMk/>
            <pc:sldMk cId="3842037390" sldId="1780"/>
            <ac:spMk id="2" creationId="{10304424-DB4A-36E7-9E0D-D32A5DD0F26C}"/>
          </ac:spMkLst>
        </pc:spChg>
        <pc:spChg chg="mod">
          <ac:chgData name="伊健 杜" userId="e69aded81da48593" providerId="LiveId" clId="{7F3AFDE1-C357-46BF-BC3D-9F4170648708}" dt="2022-12-07T14:19:20.642" v="6104"/>
          <ac:spMkLst>
            <pc:docMk/>
            <pc:sldMk cId="3842037390" sldId="1780"/>
            <ac:spMk id="5" creationId="{E7287B0E-EF55-E721-8EFA-9A9183C0EDF9}"/>
          </ac:spMkLst>
        </pc:spChg>
        <pc:picChg chg="del">
          <ac:chgData name="伊健 杜" userId="e69aded81da48593" providerId="LiveId" clId="{7F3AFDE1-C357-46BF-BC3D-9F4170648708}" dt="2022-12-07T13:54:03.032" v="4830" actId="478"/>
          <ac:picMkLst>
            <pc:docMk/>
            <pc:sldMk cId="3842037390" sldId="1780"/>
            <ac:picMk id="5122" creationId="{A296F7E0-7CC9-BF06-3F16-E825503D16F4}"/>
          </ac:picMkLst>
        </pc:picChg>
        <pc:picChg chg="add mod">
          <ac:chgData name="伊健 杜" userId="e69aded81da48593" providerId="LiveId" clId="{7F3AFDE1-C357-46BF-BC3D-9F4170648708}" dt="2022-12-07T13:55:48.992" v="5032" actId="1076"/>
          <ac:picMkLst>
            <pc:docMk/>
            <pc:sldMk cId="3842037390" sldId="1780"/>
            <ac:picMk id="7170" creationId="{A273AA73-E28A-D40A-8523-AD77ADB84A45}"/>
          </ac:picMkLst>
        </pc:picChg>
      </pc:sldChg>
      <pc:sldChg chg="addSp delSp modSp add mod">
        <pc:chgData name="伊健 杜" userId="e69aded81da48593" providerId="LiveId" clId="{7F3AFDE1-C357-46BF-BC3D-9F4170648708}" dt="2022-12-07T14:19:20.642" v="6104"/>
        <pc:sldMkLst>
          <pc:docMk/>
          <pc:sldMk cId="2521910337" sldId="1781"/>
        </pc:sldMkLst>
        <pc:spChg chg="mod">
          <ac:chgData name="伊健 杜" userId="e69aded81da48593" providerId="LiveId" clId="{7F3AFDE1-C357-46BF-BC3D-9F4170648708}" dt="2022-12-07T14:19:20.642" v="6104"/>
          <ac:spMkLst>
            <pc:docMk/>
            <pc:sldMk cId="2521910337" sldId="1781"/>
            <ac:spMk id="2" creationId="{10304424-DB4A-36E7-9E0D-D32A5DD0F26C}"/>
          </ac:spMkLst>
        </pc:spChg>
        <pc:spChg chg="mod">
          <ac:chgData name="伊健 杜" userId="e69aded81da48593" providerId="LiveId" clId="{7F3AFDE1-C357-46BF-BC3D-9F4170648708}" dt="2022-12-07T14:19:20.642" v="6104"/>
          <ac:spMkLst>
            <pc:docMk/>
            <pc:sldMk cId="2521910337" sldId="1781"/>
            <ac:spMk id="5" creationId="{E7287B0E-EF55-E721-8EFA-9A9183C0EDF9}"/>
          </ac:spMkLst>
        </pc:spChg>
        <pc:picChg chg="del">
          <ac:chgData name="伊健 杜" userId="e69aded81da48593" providerId="LiveId" clId="{7F3AFDE1-C357-46BF-BC3D-9F4170648708}" dt="2022-12-07T13:57:57.134" v="5348" actId="478"/>
          <ac:picMkLst>
            <pc:docMk/>
            <pc:sldMk cId="2521910337" sldId="1781"/>
            <ac:picMk id="7170" creationId="{A273AA73-E28A-D40A-8523-AD77ADB84A45}"/>
          </ac:picMkLst>
        </pc:picChg>
        <pc:picChg chg="add mod">
          <ac:chgData name="伊健 杜" userId="e69aded81da48593" providerId="LiveId" clId="{7F3AFDE1-C357-46BF-BC3D-9F4170648708}" dt="2022-12-07T13:58:49.763" v="5352" actId="1076"/>
          <ac:picMkLst>
            <pc:docMk/>
            <pc:sldMk cId="2521910337" sldId="1781"/>
            <ac:picMk id="8194" creationId="{29455DBE-7AC5-505C-D628-8725BC27BB0B}"/>
          </ac:picMkLst>
        </pc:picChg>
      </pc:sldChg>
      <pc:sldChg chg="delSp modSp add mod modNotesTx">
        <pc:chgData name="伊健 杜" userId="e69aded81da48593" providerId="LiveId" clId="{7F3AFDE1-C357-46BF-BC3D-9F4170648708}" dt="2022-12-07T16:30:41.482" v="6106" actId="20577"/>
        <pc:sldMkLst>
          <pc:docMk/>
          <pc:sldMk cId="4260492322" sldId="1782"/>
        </pc:sldMkLst>
        <pc:spChg chg="del">
          <ac:chgData name="伊健 杜" userId="e69aded81da48593" providerId="LiveId" clId="{7F3AFDE1-C357-46BF-BC3D-9F4170648708}" dt="2022-12-07T14:02:05.077" v="5408" actId="478"/>
          <ac:spMkLst>
            <pc:docMk/>
            <pc:sldMk cId="4260492322" sldId="1782"/>
            <ac:spMk id="2" creationId="{F3928636-69EC-98B5-B456-6CA8E252B8F3}"/>
          </ac:spMkLst>
        </pc:spChg>
        <pc:spChg chg="mod">
          <ac:chgData name="伊健 杜" userId="e69aded81da48593" providerId="LiveId" clId="{7F3AFDE1-C357-46BF-BC3D-9F4170648708}" dt="2022-12-07T14:19:20.642" v="6104"/>
          <ac:spMkLst>
            <pc:docMk/>
            <pc:sldMk cId="4260492322" sldId="1782"/>
            <ac:spMk id="4" creationId="{2CD63A4E-E37B-41A6-9090-C7BF9F9D4BD7}"/>
          </ac:spMkLst>
        </pc:spChg>
      </pc:sldChg>
      <pc:sldChg chg="addSp delSp modSp add mod">
        <pc:chgData name="伊健 杜" userId="e69aded81da48593" providerId="LiveId" clId="{7F3AFDE1-C357-46BF-BC3D-9F4170648708}" dt="2022-12-07T14:19:20.642" v="6104"/>
        <pc:sldMkLst>
          <pc:docMk/>
          <pc:sldMk cId="3856165884" sldId="1783"/>
        </pc:sldMkLst>
        <pc:spChg chg="mod">
          <ac:chgData name="伊健 杜" userId="e69aded81da48593" providerId="LiveId" clId="{7F3AFDE1-C357-46BF-BC3D-9F4170648708}" dt="2022-12-07T14:03:20.922" v="5501" actId="1076"/>
          <ac:spMkLst>
            <pc:docMk/>
            <pc:sldMk cId="3856165884" sldId="1783"/>
            <ac:spMk id="3" creationId="{AFF80177-B508-486C-D283-AFDDC448C9C4}"/>
          </ac:spMkLst>
        </pc:spChg>
        <pc:spChg chg="mod">
          <ac:chgData name="伊健 杜" userId="e69aded81da48593" providerId="LiveId" clId="{7F3AFDE1-C357-46BF-BC3D-9F4170648708}" dt="2022-12-07T14:19:20.642" v="6104"/>
          <ac:spMkLst>
            <pc:docMk/>
            <pc:sldMk cId="3856165884" sldId="1783"/>
            <ac:spMk id="5" creationId="{E7287B0E-EF55-E721-8EFA-9A9183C0EDF9}"/>
          </ac:spMkLst>
        </pc:spChg>
        <pc:picChg chg="add mod">
          <ac:chgData name="伊健 杜" userId="e69aded81da48593" providerId="LiveId" clId="{7F3AFDE1-C357-46BF-BC3D-9F4170648708}" dt="2022-12-07T14:07:28.319" v="5626" actId="14100"/>
          <ac:picMkLst>
            <pc:docMk/>
            <pc:sldMk cId="3856165884" sldId="1783"/>
            <ac:picMk id="9218" creationId="{16042FC7-1AE0-A98C-7931-89437A3C2D99}"/>
          </ac:picMkLst>
        </pc:picChg>
        <pc:picChg chg="add mod">
          <ac:chgData name="伊健 杜" userId="e69aded81da48593" providerId="LiveId" clId="{7F3AFDE1-C357-46BF-BC3D-9F4170648708}" dt="2022-12-07T14:07:41.927" v="5632" actId="1076"/>
          <ac:picMkLst>
            <pc:docMk/>
            <pc:sldMk cId="3856165884" sldId="1783"/>
            <ac:picMk id="9220" creationId="{70344E29-2A41-6350-4D37-F553779715FC}"/>
          </ac:picMkLst>
        </pc:picChg>
        <pc:picChg chg="del">
          <ac:chgData name="伊健 杜" userId="e69aded81da48593" providerId="LiveId" clId="{7F3AFDE1-C357-46BF-BC3D-9F4170648708}" dt="2022-12-07T14:05:57.128" v="5621" actId="478"/>
          <ac:picMkLst>
            <pc:docMk/>
            <pc:sldMk cId="3856165884" sldId="1783"/>
            <ac:picMk id="12290" creationId="{D77A4410-2F98-BA33-78B9-1D6944B839AB}"/>
          </ac:picMkLst>
        </pc:picChg>
      </pc:sldChg>
      <pc:sldChg chg="addSp delSp modSp add mod">
        <pc:chgData name="伊健 杜" userId="e69aded81da48593" providerId="LiveId" clId="{7F3AFDE1-C357-46BF-BC3D-9F4170648708}" dt="2022-12-07T14:19:20.642" v="6104"/>
        <pc:sldMkLst>
          <pc:docMk/>
          <pc:sldMk cId="4264163503" sldId="1784"/>
        </pc:sldMkLst>
        <pc:spChg chg="mod">
          <ac:chgData name="伊健 杜" userId="e69aded81da48593" providerId="LiveId" clId="{7F3AFDE1-C357-46BF-BC3D-9F4170648708}" dt="2022-12-07T14:19:20.642" v="6104"/>
          <ac:spMkLst>
            <pc:docMk/>
            <pc:sldMk cId="4264163503" sldId="1784"/>
            <ac:spMk id="5" creationId="{E7287B0E-EF55-E721-8EFA-9A9183C0EDF9}"/>
          </ac:spMkLst>
        </pc:spChg>
        <pc:picChg chg="del">
          <ac:chgData name="伊健 杜" userId="e69aded81da48593" providerId="LiveId" clId="{7F3AFDE1-C357-46BF-BC3D-9F4170648708}" dt="2022-12-07T14:07:55.439" v="5634" actId="478"/>
          <ac:picMkLst>
            <pc:docMk/>
            <pc:sldMk cId="4264163503" sldId="1784"/>
            <ac:picMk id="9218" creationId="{16042FC7-1AE0-A98C-7931-89437A3C2D99}"/>
          </ac:picMkLst>
        </pc:picChg>
        <pc:picChg chg="del">
          <ac:chgData name="伊健 杜" userId="e69aded81da48593" providerId="LiveId" clId="{7F3AFDE1-C357-46BF-BC3D-9F4170648708}" dt="2022-12-07T14:07:55.439" v="5634" actId="478"/>
          <ac:picMkLst>
            <pc:docMk/>
            <pc:sldMk cId="4264163503" sldId="1784"/>
            <ac:picMk id="9220" creationId="{70344E29-2A41-6350-4D37-F553779715FC}"/>
          </ac:picMkLst>
        </pc:picChg>
        <pc:picChg chg="add mod">
          <ac:chgData name="伊健 杜" userId="e69aded81da48593" providerId="LiveId" clId="{7F3AFDE1-C357-46BF-BC3D-9F4170648708}" dt="2022-12-07T14:10:36.755" v="5787" actId="1076"/>
          <ac:picMkLst>
            <pc:docMk/>
            <pc:sldMk cId="4264163503" sldId="1784"/>
            <ac:picMk id="10242" creationId="{217B7070-DC39-0C90-47EF-26F7BE6BED6A}"/>
          </ac:picMkLst>
        </pc:picChg>
      </pc:sldChg>
      <pc:sldChg chg="addSp delSp modSp add mod">
        <pc:chgData name="伊健 杜" userId="e69aded81da48593" providerId="LiveId" clId="{7F3AFDE1-C357-46BF-BC3D-9F4170648708}" dt="2022-12-07T14:19:20.642" v="6104"/>
        <pc:sldMkLst>
          <pc:docMk/>
          <pc:sldMk cId="2043182941" sldId="1785"/>
        </pc:sldMkLst>
        <pc:spChg chg="mod">
          <ac:chgData name="伊健 杜" userId="e69aded81da48593" providerId="LiveId" clId="{7F3AFDE1-C357-46BF-BC3D-9F4170648708}" dt="2022-12-07T14:19:20.642" v="6104"/>
          <ac:spMkLst>
            <pc:docMk/>
            <pc:sldMk cId="2043182941" sldId="1785"/>
            <ac:spMk id="5" creationId="{E7287B0E-EF55-E721-8EFA-9A9183C0EDF9}"/>
          </ac:spMkLst>
        </pc:spChg>
        <pc:picChg chg="del">
          <ac:chgData name="伊健 杜" userId="e69aded81da48593" providerId="LiveId" clId="{7F3AFDE1-C357-46BF-BC3D-9F4170648708}" dt="2022-12-07T14:10:41.713" v="5789" actId="478"/>
          <ac:picMkLst>
            <pc:docMk/>
            <pc:sldMk cId="2043182941" sldId="1785"/>
            <ac:picMk id="10242" creationId="{217B7070-DC39-0C90-47EF-26F7BE6BED6A}"/>
          </ac:picMkLst>
        </pc:picChg>
        <pc:picChg chg="add mod">
          <ac:chgData name="伊健 杜" userId="e69aded81da48593" providerId="LiveId" clId="{7F3AFDE1-C357-46BF-BC3D-9F4170648708}" dt="2022-12-07T14:12:02.054" v="5887" actId="1076"/>
          <ac:picMkLst>
            <pc:docMk/>
            <pc:sldMk cId="2043182941" sldId="1785"/>
            <ac:picMk id="11266" creationId="{7072C9D6-BF7E-9504-ADF6-6749649BBCDE}"/>
          </ac:picMkLst>
        </pc:picChg>
      </pc:sldChg>
      <pc:sldChg chg="modSp add mod">
        <pc:chgData name="伊健 杜" userId="e69aded81da48593" providerId="LiveId" clId="{7F3AFDE1-C357-46BF-BC3D-9F4170648708}" dt="2022-12-07T14:19:20.642" v="6104"/>
        <pc:sldMkLst>
          <pc:docMk/>
          <pc:sldMk cId="2956189665" sldId="1786"/>
        </pc:sldMkLst>
        <pc:spChg chg="mod">
          <ac:chgData name="伊健 杜" userId="e69aded81da48593" providerId="LiveId" clId="{7F3AFDE1-C357-46BF-BC3D-9F4170648708}" dt="2022-12-07T14:19:20.642" v="6104"/>
          <ac:spMkLst>
            <pc:docMk/>
            <pc:sldMk cId="2956189665" sldId="1786"/>
            <ac:spMk id="4" creationId="{2CD63A4E-E37B-41A6-9090-C7BF9F9D4BD7}"/>
          </ac:spMkLst>
        </pc:spChg>
      </pc:sldChg>
      <pc:sldChg chg="modSp add mod">
        <pc:chgData name="伊健 杜" userId="e69aded81da48593" providerId="LiveId" clId="{7F3AFDE1-C357-46BF-BC3D-9F4170648708}" dt="2022-12-07T14:19:20.642" v="6104"/>
        <pc:sldMkLst>
          <pc:docMk/>
          <pc:sldMk cId="348466492" sldId="1787"/>
        </pc:sldMkLst>
        <pc:spChg chg="mod">
          <ac:chgData name="伊健 杜" userId="e69aded81da48593" providerId="LiveId" clId="{7F3AFDE1-C357-46BF-BC3D-9F4170648708}" dt="2022-12-07T14:19:20.642" v="6104"/>
          <ac:spMkLst>
            <pc:docMk/>
            <pc:sldMk cId="348466492" sldId="1787"/>
            <ac:spMk id="4" creationId="{2CD63A4E-E37B-41A6-9090-C7BF9F9D4BD7}"/>
          </ac:spMkLst>
        </pc:spChg>
      </pc:sldChg>
    </pc:docChg>
  </pc:docChgLst>
  <pc:docChgLst>
    <pc:chgData name="伊健 杜" userId="e69aded81da48593" providerId="LiveId" clId="{CE93314B-C1A9-4A3A-BB9B-D49032D688A8}"/>
    <pc:docChg chg="undo custSel addSld delSld modSld sldOrd addSection delSection modSection">
      <pc:chgData name="伊健 杜" userId="e69aded81da48593" providerId="LiveId" clId="{CE93314B-C1A9-4A3A-BB9B-D49032D688A8}" dt="2023-02-15T16:01:35.742" v="4282" actId="20577"/>
      <pc:docMkLst>
        <pc:docMk/>
      </pc:docMkLst>
      <pc:sldChg chg="del">
        <pc:chgData name="伊健 杜" userId="e69aded81da48593" providerId="LiveId" clId="{CE93314B-C1A9-4A3A-BB9B-D49032D688A8}" dt="2023-02-15T05:05:09.571" v="4" actId="47"/>
        <pc:sldMkLst>
          <pc:docMk/>
          <pc:sldMk cId="1182784179" sldId="1816"/>
        </pc:sldMkLst>
      </pc:sldChg>
      <pc:sldChg chg="del">
        <pc:chgData name="伊健 杜" userId="e69aded81da48593" providerId="LiveId" clId="{CE93314B-C1A9-4A3A-BB9B-D49032D688A8}" dt="2023-02-15T05:05:09.571" v="4" actId="47"/>
        <pc:sldMkLst>
          <pc:docMk/>
          <pc:sldMk cId="3732309597" sldId="1818"/>
        </pc:sldMkLst>
      </pc:sldChg>
      <pc:sldChg chg="del">
        <pc:chgData name="伊健 杜" userId="e69aded81da48593" providerId="LiveId" clId="{CE93314B-C1A9-4A3A-BB9B-D49032D688A8}" dt="2023-02-15T05:05:09.571" v="4" actId="47"/>
        <pc:sldMkLst>
          <pc:docMk/>
          <pc:sldMk cId="2424331750" sldId="1819"/>
        </pc:sldMkLst>
      </pc:sldChg>
      <pc:sldChg chg="del">
        <pc:chgData name="伊健 杜" userId="e69aded81da48593" providerId="LiveId" clId="{CE93314B-C1A9-4A3A-BB9B-D49032D688A8}" dt="2023-02-15T05:05:09.571" v="4" actId="47"/>
        <pc:sldMkLst>
          <pc:docMk/>
          <pc:sldMk cId="469157231" sldId="1832"/>
        </pc:sldMkLst>
      </pc:sldChg>
      <pc:sldChg chg="del">
        <pc:chgData name="伊健 杜" userId="e69aded81da48593" providerId="LiveId" clId="{CE93314B-C1A9-4A3A-BB9B-D49032D688A8}" dt="2023-02-15T05:05:09.571" v="4" actId="47"/>
        <pc:sldMkLst>
          <pc:docMk/>
          <pc:sldMk cId="441302955" sldId="1834"/>
        </pc:sldMkLst>
      </pc:sldChg>
      <pc:sldChg chg="modSp mod">
        <pc:chgData name="伊健 杜" userId="e69aded81da48593" providerId="LiveId" clId="{CE93314B-C1A9-4A3A-BB9B-D49032D688A8}" dt="2023-02-15T05:04:58.562" v="3" actId="20577"/>
        <pc:sldMkLst>
          <pc:docMk/>
          <pc:sldMk cId="1206195055" sldId="1836"/>
        </pc:sldMkLst>
        <pc:spChg chg="mod">
          <ac:chgData name="伊健 杜" userId="e69aded81da48593" providerId="LiveId" clId="{CE93314B-C1A9-4A3A-BB9B-D49032D688A8}" dt="2023-02-15T05:04:58.562" v="3" actId="20577"/>
          <ac:spMkLst>
            <pc:docMk/>
            <pc:sldMk cId="1206195055" sldId="1836"/>
            <ac:spMk id="2" creationId="{3D78739E-41E8-236E-E230-B8B23241333A}"/>
          </ac:spMkLst>
        </pc:spChg>
      </pc:sldChg>
      <pc:sldChg chg="del">
        <pc:chgData name="伊健 杜" userId="e69aded81da48593" providerId="LiveId" clId="{CE93314B-C1A9-4A3A-BB9B-D49032D688A8}" dt="2023-02-15T05:05:09.571" v="4" actId="47"/>
        <pc:sldMkLst>
          <pc:docMk/>
          <pc:sldMk cId="559681157" sldId="1837"/>
        </pc:sldMkLst>
      </pc:sldChg>
      <pc:sldChg chg="del">
        <pc:chgData name="伊健 杜" userId="e69aded81da48593" providerId="LiveId" clId="{CE93314B-C1A9-4A3A-BB9B-D49032D688A8}" dt="2023-02-15T05:05:09.571" v="4" actId="47"/>
        <pc:sldMkLst>
          <pc:docMk/>
          <pc:sldMk cId="2276778235" sldId="1838"/>
        </pc:sldMkLst>
      </pc:sldChg>
      <pc:sldChg chg="del">
        <pc:chgData name="伊健 杜" userId="e69aded81da48593" providerId="LiveId" clId="{CE93314B-C1A9-4A3A-BB9B-D49032D688A8}" dt="2023-02-15T05:05:09.571" v="4" actId="47"/>
        <pc:sldMkLst>
          <pc:docMk/>
          <pc:sldMk cId="1118664200" sldId="1839"/>
        </pc:sldMkLst>
      </pc:sldChg>
      <pc:sldChg chg="del">
        <pc:chgData name="伊健 杜" userId="e69aded81da48593" providerId="LiveId" clId="{CE93314B-C1A9-4A3A-BB9B-D49032D688A8}" dt="2023-02-15T05:05:09.571" v="4" actId="47"/>
        <pc:sldMkLst>
          <pc:docMk/>
          <pc:sldMk cId="1082628279" sldId="1840"/>
        </pc:sldMkLst>
      </pc:sldChg>
      <pc:sldChg chg="del">
        <pc:chgData name="伊健 杜" userId="e69aded81da48593" providerId="LiveId" clId="{CE93314B-C1A9-4A3A-BB9B-D49032D688A8}" dt="2023-02-15T05:05:09.571" v="4" actId="47"/>
        <pc:sldMkLst>
          <pc:docMk/>
          <pc:sldMk cId="2816285143" sldId="1841"/>
        </pc:sldMkLst>
      </pc:sldChg>
      <pc:sldChg chg="del">
        <pc:chgData name="伊健 杜" userId="e69aded81da48593" providerId="LiveId" clId="{CE93314B-C1A9-4A3A-BB9B-D49032D688A8}" dt="2023-02-15T05:05:09.571" v="4" actId="47"/>
        <pc:sldMkLst>
          <pc:docMk/>
          <pc:sldMk cId="4008097233" sldId="1842"/>
        </pc:sldMkLst>
      </pc:sldChg>
      <pc:sldChg chg="del">
        <pc:chgData name="伊健 杜" userId="e69aded81da48593" providerId="LiveId" clId="{CE93314B-C1A9-4A3A-BB9B-D49032D688A8}" dt="2023-02-15T05:05:09.571" v="4" actId="47"/>
        <pc:sldMkLst>
          <pc:docMk/>
          <pc:sldMk cId="520123745" sldId="1843"/>
        </pc:sldMkLst>
      </pc:sldChg>
      <pc:sldChg chg="del">
        <pc:chgData name="伊健 杜" userId="e69aded81da48593" providerId="LiveId" clId="{CE93314B-C1A9-4A3A-BB9B-D49032D688A8}" dt="2023-02-15T05:05:09.571" v="4" actId="47"/>
        <pc:sldMkLst>
          <pc:docMk/>
          <pc:sldMk cId="943858495" sldId="1844"/>
        </pc:sldMkLst>
      </pc:sldChg>
      <pc:sldChg chg="del">
        <pc:chgData name="伊健 杜" userId="e69aded81da48593" providerId="LiveId" clId="{CE93314B-C1A9-4A3A-BB9B-D49032D688A8}" dt="2023-02-15T05:05:09.571" v="4" actId="47"/>
        <pc:sldMkLst>
          <pc:docMk/>
          <pc:sldMk cId="761785810" sldId="1845"/>
        </pc:sldMkLst>
      </pc:sldChg>
      <pc:sldChg chg="del">
        <pc:chgData name="伊健 杜" userId="e69aded81da48593" providerId="LiveId" clId="{CE93314B-C1A9-4A3A-BB9B-D49032D688A8}" dt="2023-02-15T05:05:09.571" v="4" actId="47"/>
        <pc:sldMkLst>
          <pc:docMk/>
          <pc:sldMk cId="4108740789" sldId="1846"/>
        </pc:sldMkLst>
      </pc:sldChg>
      <pc:sldChg chg="del">
        <pc:chgData name="伊健 杜" userId="e69aded81da48593" providerId="LiveId" clId="{CE93314B-C1A9-4A3A-BB9B-D49032D688A8}" dt="2023-02-15T05:05:09.571" v="4" actId="47"/>
        <pc:sldMkLst>
          <pc:docMk/>
          <pc:sldMk cId="1574584794" sldId="1847"/>
        </pc:sldMkLst>
      </pc:sldChg>
      <pc:sldChg chg="del">
        <pc:chgData name="伊健 杜" userId="e69aded81da48593" providerId="LiveId" clId="{CE93314B-C1A9-4A3A-BB9B-D49032D688A8}" dt="2023-02-15T05:05:09.571" v="4" actId="47"/>
        <pc:sldMkLst>
          <pc:docMk/>
          <pc:sldMk cId="2320414823" sldId="1848"/>
        </pc:sldMkLst>
      </pc:sldChg>
      <pc:sldChg chg="del">
        <pc:chgData name="伊健 杜" userId="e69aded81da48593" providerId="LiveId" clId="{CE93314B-C1A9-4A3A-BB9B-D49032D688A8}" dt="2023-02-15T05:05:09.571" v="4" actId="47"/>
        <pc:sldMkLst>
          <pc:docMk/>
          <pc:sldMk cId="2047851705" sldId="1849"/>
        </pc:sldMkLst>
      </pc:sldChg>
      <pc:sldChg chg="del">
        <pc:chgData name="伊健 杜" userId="e69aded81da48593" providerId="LiveId" clId="{CE93314B-C1A9-4A3A-BB9B-D49032D688A8}" dt="2023-02-15T05:05:09.571" v="4" actId="47"/>
        <pc:sldMkLst>
          <pc:docMk/>
          <pc:sldMk cId="2118042326" sldId="1850"/>
        </pc:sldMkLst>
      </pc:sldChg>
      <pc:sldChg chg="del">
        <pc:chgData name="伊健 杜" userId="e69aded81da48593" providerId="LiveId" clId="{CE93314B-C1A9-4A3A-BB9B-D49032D688A8}" dt="2023-02-15T05:05:09.571" v="4" actId="47"/>
        <pc:sldMkLst>
          <pc:docMk/>
          <pc:sldMk cId="546406609" sldId="1851"/>
        </pc:sldMkLst>
      </pc:sldChg>
      <pc:sldChg chg="del">
        <pc:chgData name="伊健 杜" userId="e69aded81da48593" providerId="LiveId" clId="{CE93314B-C1A9-4A3A-BB9B-D49032D688A8}" dt="2023-02-15T05:05:09.571" v="4" actId="47"/>
        <pc:sldMkLst>
          <pc:docMk/>
          <pc:sldMk cId="2260333010" sldId="1852"/>
        </pc:sldMkLst>
      </pc:sldChg>
      <pc:sldChg chg="del">
        <pc:chgData name="伊健 杜" userId="e69aded81da48593" providerId="LiveId" clId="{CE93314B-C1A9-4A3A-BB9B-D49032D688A8}" dt="2023-02-15T05:05:09.571" v="4" actId="47"/>
        <pc:sldMkLst>
          <pc:docMk/>
          <pc:sldMk cId="593841963" sldId="1853"/>
        </pc:sldMkLst>
      </pc:sldChg>
      <pc:sldChg chg="del">
        <pc:chgData name="伊健 杜" userId="e69aded81da48593" providerId="LiveId" clId="{CE93314B-C1A9-4A3A-BB9B-D49032D688A8}" dt="2023-02-15T05:05:09.571" v="4" actId="47"/>
        <pc:sldMkLst>
          <pc:docMk/>
          <pc:sldMk cId="3598124087" sldId="1854"/>
        </pc:sldMkLst>
      </pc:sldChg>
      <pc:sldChg chg="del">
        <pc:chgData name="伊健 杜" userId="e69aded81da48593" providerId="LiveId" clId="{CE93314B-C1A9-4A3A-BB9B-D49032D688A8}" dt="2023-02-15T05:05:09.571" v="4" actId="47"/>
        <pc:sldMkLst>
          <pc:docMk/>
          <pc:sldMk cId="3424883701" sldId="1855"/>
        </pc:sldMkLst>
      </pc:sldChg>
      <pc:sldChg chg="del">
        <pc:chgData name="伊健 杜" userId="e69aded81da48593" providerId="LiveId" clId="{CE93314B-C1A9-4A3A-BB9B-D49032D688A8}" dt="2023-02-15T05:05:09.571" v="4" actId="47"/>
        <pc:sldMkLst>
          <pc:docMk/>
          <pc:sldMk cId="1769131069" sldId="1856"/>
        </pc:sldMkLst>
      </pc:sldChg>
      <pc:sldChg chg="del">
        <pc:chgData name="伊健 杜" userId="e69aded81da48593" providerId="LiveId" clId="{CE93314B-C1A9-4A3A-BB9B-D49032D688A8}" dt="2023-02-15T05:05:09.571" v="4" actId="47"/>
        <pc:sldMkLst>
          <pc:docMk/>
          <pc:sldMk cId="1348994491" sldId="1857"/>
        </pc:sldMkLst>
      </pc:sldChg>
      <pc:sldChg chg="del">
        <pc:chgData name="伊健 杜" userId="e69aded81da48593" providerId="LiveId" clId="{CE93314B-C1A9-4A3A-BB9B-D49032D688A8}" dt="2023-02-15T05:05:09.571" v="4" actId="47"/>
        <pc:sldMkLst>
          <pc:docMk/>
          <pc:sldMk cId="985599936" sldId="1858"/>
        </pc:sldMkLst>
      </pc:sldChg>
      <pc:sldChg chg="del">
        <pc:chgData name="伊健 杜" userId="e69aded81da48593" providerId="LiveId" clId="{CE93314B-C1A9-4A3A-BB9B-D49032D688A8}" dt="2023-02-15T05:05:09.571" v="4" actId="47"/>
        <pc:sldMkLst>
          <pc:docMk/>
          <pc:sldMk cId="4045785956" sldId="1859"/>
        </pc:sldMkLst>
      </pc:sldChg>
      <pc:sldChg chg="del">
        <pc:chgData name="伊健 杜" userId="e69aded81da48593" providerId="LiveId" clId="{CE93314B-C1A9-4A3A-BB9B-D49032D688A8}" dt="2023-02-15T05:05:09.571" v="4" actId="47"/>
        <pc:sldMkLst>
          <pc:docMk/>
          <pc:sldMk cId="2348487570" sldId="1860"/>
        </pc:sldMkLst>
      </pc:sldChg>
      <pc:sldChg chg="addSp delSp modSp add del mod">
        <pc:chgData name="伊健 杜" userId="e69aded81da48593" providerId="LiveId" clId="{CE93314B-C1A9-4A3A-BB9B-D49032D688A8}" dt="2023-02-15T12:54:01.989" v="4209"/>
        <pc:sldMkLst>
          <pc:docMk/>
          <pc:sldMk cId="2578987838" sldId="1862"/>
        </pc:sldMkLst>
        <pc:spChg chg="del">
          <ac:chgData name="伊健 杜" userId="e69aded81da48593" providerId="LiveId" clId="{CE93314B-C1A9-4A3A-BB9B-D49032D688A8}" dt="2023-02-15T11:54:09.179" v="2352" actId="478"/>
          <ac:spMkLst>
            <pc:docMk/>
            <pc:sldMk cId="2578987838" sldId="1862"/>
            <ac:spMk id="2" creationId="{67909CFC-9978-E786-E794-1C64E9238F59}"/>
          </ac:spMkLst>
        </pc:spChg>
        <pc:spChg chg="mod">
          <ac:chgData name="伊健 杜" userId="e69aded81da48593" providerId="LiveId" clId="{CE93314B-C1A9-4A3A-BB9B-D49032D688A8}" dt="2023-02-15T11:55:28.213" v="2365" actId="1076"/>
          <ac:spMkLst>
            <pc:docMk/>
            <pc:sldMk cId="2578987838" sldId="1862"/>
            <ac:spMk id="3" creationId="{AFF80177-B508-486C-D283-AFDDC448C9C4}"/>
          </ac:spMkLst>
        </pc:spChg>
        <pc:spChg chg="mod">
          <ac:chgData name="伊健 杜" userId="e69aded81da48593" providerId="LiveId" clId="{CE93314B-C1A9-4A3A-BB9B-D49032D688A8}" dt="2023-02-15T11:56:34.675" v="2392" actId="1076"/>
          <ac:spMkLst>
            <pc:docMk/>
            <pc:sldMk cId="2578987838" sldId="1862"/>
            <ac:spMk id="4" creationId="{17CA4060-4498-716D-D762-ADD92313E304}"/>
          </ac:spMkLst>
        </pc:spChg>
        <pc:spChg chg="del">
          <ac:chgData name="伊健 杜" userId="e69aded81da48593" providerId="LiveId" clId="{CE93314B-C1A9-4A3A-BB9B-D49032D688A8}" dt="2023-02-15T11:53:33.281" v="2342" actId="478"/>
          <ac:spMkLst>
            <pc:docMk/>
            <pc:sldMk cId="2578987838" sldId="1862"/>
            <ac:spMk id="5" creationId="{E7287B0E-EF55-E721-8EFA-9A9183C0EDF9}"/>
          </ac:spMkLst>
        </pc:spChg>
        <pc:spChg chg="del mod">
          <ac:chgData name="伊健 杜" userId="e69aded81da48593" providerId="LiveId" clId="{CE93314B-C1A9-4A3A-BB9B-D49032D688A8}" dt="2023-02-15T11:54:09.179" v="2352" actId="478"/>
          <ac:spMkLst>
            <pc:docMk/>
            <pc:sldMk cId="2578987838" sldId="1862"/>
            <ac:spMk id="6" creationId="{B4A41A23-8C9E-5CED-E21C-05CE8E02A9DE}"/>
          </ac:spMkLst>
        </pc:spChg>
        <pc:spChg chg="del">
          <ac:chgData name="伊健 杜" userId="e69aded81da48593" providerId="LiveId" clId="{CE93314B-C1A9-4A3A-BB9B-D49032D688A8}" dt="2023-02-15T11:54:09.179" v="2352" actId="478"/>
          <ac:spMkLst>
            <pc:docMk/>
            <pc:sldMk cId="2578987838" sldId="1862"/>
            <ac:spMk id="7" creationId="{21B979C9-250E-85CE-2413-85B3FA14DECC}"/>
          </ac:spMkLst>
        </pc:spChg>
        <pc:spChg chg="mod">
          <ac:chgData name="伊健 杜" userId="e69aded81da48593" providerId="LiveId" clId="{CE93314B-C1A9-4A3A-BB9B-D49032D688A8}" dt="2023-02-15T12:11:35.073" v="2399" actId="1076"/>
          <ac:spMkLst>
            <pc:docMk/>
            <pc:sldMk cId="2578987838" sldId="1862"/>
            <ac:spMk id="8" creationId="{755DC383-E2A0-32C2-8340-1801810DE705}"/>
          </ac:spMkLst>
        </pc:spChg>
        <pc:spChg chg="add mod">
          <ac:chgData name="伊健 杜" userId="e69aded81da48593" providerId="LiveId" clId="{CE93314B-C1A9-4A3A-BB9B-D49032D688A8}" dt="2023-02-15T12:14:05.651" v="2401" actId="1076"/>
          <ac:spMkLst>
            <pc:docMk/>
            <pc:sldMk cId="2578987838" sldId="1862"/>
            <ac:spMk id="9" creationId="{6A82B541-CC19-C624-E036-CDA304BF9C0D}"/>
          </ac:spMkLst>
        </pc:spChg>
        <pc:spChg chg="add mod">
          <ac:chgData name="伊健 杜" userId="e69aded81da48593" providerId="LiveId" clId="{CE93314B-C1A9-4A3A-BB9B-D49032D688A8}" dt="2023-02-15T11:55:32.500" v="2370" actId="20577"/>
          <ac:spMkLst>
            <pc:docMk/>
            <pc:sldMk cId="2578987838" sldId="1862"/>
            <ac:spMk id="10" creationId="{775124FD-46F6-133D-886E-330114BE8359}"/>
          </ac:spMkLst>
        </pc:spChg>
        <pc:spChg chg="add mod">
          <ac:chgData name="伊健 杜" userId="e69aded81da48593" providerId="LiveId" clId="{CE93314B-C1A9-4A3A-BB9B-D49032D688A8}" dt="2023-02-15T11:56:29.440" v="2391"/>
          <ac:spMkLst>
            <pc:docMk/>
            <pc:sldMk cId="2578987838" sldId="1862"/>
            <ac:spMk id="11" creationId="{F715F366-1B62-8F7D-0BFD-738AFF121A22}"/>
          </ac:spMkLst>
        </pc:spChg>
        <pc:spChg chg="add mod">
          <ac:chgData name="伊健 杜" userId="e69aded81da48593" providerId="LiveId" clId="{CE93314B-C1A9-4A3A-BB9B-D49032D688A8}" dt="2023-02-15T12:54:01.989" v="4209"/>
          <ac:spMkLst>
            <pc:docMk/>
            <pc:sldMk cId="2578987838" sldId="1862"/>
            <ac:spMk id="12" creationId="{566E938F-8B7F-45C0-0B4C-43DED0666BD4}"/>
          </ac:spMkLst>
        </pc:spChg>
        <pc:spChg chg="add mod">
          <ac:chgData name="伊健 杜" userId="e69aded81da48593" providerId="LiveId" clId="{CE93314B-C1A9-4A3A-BB9B-D49032D688A8}" dt="2023-02-15T12:54:01.989" v="4209"/>
          <ac:spMkLst>
            <pc:docMk/>
            <pc:sldMk cId="2578987838" sldId="1862"/>
            <ac:spMk id="13" creationId="{446FB9A0-2B83-C230-06B3-1A4D8CD3C625}"/>
          </ac:spMkLst>
        </pc:spChg>
        <pc:picChg chg="del">
          <ac:chgData name="伊健 杜" userId="e69aded81da48593" providerId="LiveId" clId="{CE93314B-C1A9-4A3A-BB9B-D49032D688A8}" dt="2023-02-15T11:53:33.281" v="2342" actId="478"/>
          <ac:picMkLst>
            <pc:docMk/>
            <pc:sldMk cId="2578987838" sldId="1862"/>
            <ac:picMk id="1026" creationId="{39E586D3-EFD7-118E-4BD1-17B6652C451B}"/>
          </ac:picMkLst>
        </pc:picChg>
        <pc:picChg chg="add mod">
          <ac:chgData name="伊健 杜" userId="e69aded81da48593" providerId="LiveId" clId="{CE93314B-C1A9-4A3A-BB9B-D49032D688A8}" dt="2023-02-15T12:30:30.636" v="2803" actId="1076"/>
          <ac:picMkLst>
            <pc:docMk/>
            <pc:sldMk cId="2578987838" sldId="1862"/>
            <ac:picMk id="2050" creationId="{4DC7AE28-E74A-660D-C847-BEEC48719DE5}"/>
          </ac:picMkLst>
        </pc:picChg>
        <pc:picChg chg="add mod">
          <ac:chgData name="伊健 杜" userId="e69aded81da48593" providerId="LiveId" clId="{CE93314B-C1A9-4A3A-BB9B-D49032D688A8}" dt="2023-02-15T12:30:30.636" v="2803" actId="1076"/>
          <ac:picMkLst>
            <pc:docMk/>
            <pc:sldMk cId="2578987838" sldId="1862"/>
            <ac:picMk id="2052" creationId="{F27462C3-3BD6-71FE-86A9-0CEAEE1B4744}"/>
          </ac:picMkLst>
        </pc:picChg>
        <pc:picChg chg="add del mod">
          <ac:chgData name="伊健 杜" userId="e69aded81da48593" providerId="LiveId" clId="{CE93314B-C1A9-4A3A-BB9B-D49032D688A8}" dt="2023-02-15T12:30:26.176" v="2802" actId="478"/>
          <ac:picMkLst>
            <pc:docMk/>
            <pc:sldMk cId="2578987838" sldId="1862"/>
            <ac:picMk id="2054" creationId="{C5EF472A-612B-EF4D-1AF4-0C26B611DF55}"/>
          </ac:picMkLst>
        </pc:picChg>
      </pc:sldChg>
      <pc:sldChg chg="del">
        <pc:chgData name="伊健 杜" userId="e69aded81da48593" providerId="LiveId" clId="{CE93314B-C1A9-4A3A-BB9B-D49032D688A8}" dt="2023-02-15T05:05:09.571" v="4" actId="47"/>
        <pc:sldMkLst>
          <pc:docMk/>
          <pc:sldMk cId="1905041575" sldId="1863"/>
        </pc:sldMkLst>
      </pc:sldChg>
      <pc:sldChg chg="del">
        <pc:chgData name="伊健 杜" userId="e69aded81da48593" providerId="LiveId" clId="{CE93314B-C1A9-4A3A-BB9B-D49032D688A8}" dt="2023-02-15T05:05:09.571" v="4" actId="47"/>
        <pc:sldMkLst>
          <pc:docMk/>
          <pc:sldMk cId="3026010392" sldId="1864"/>
        </pc:sldMkLst>
      </pc:sldChg>
      <pc:sldChg chg="modSp mod">
        <pc:chgData name="伊健 杜" userId="e69aded81da48593" providerId="LiveId" clId="{CE93314B-C1A9-4A3A-BB9B-D49032D688A8}" dt="2023-02-15T14:20:34.985" v="4268"/>
        <pc:sldMkLst>
          <pc:docMk/>
          <pc:sldMk cId="1185750856" sldId="1870"/>
        </pc:sldMkLst>
        <pc:spChg chg="mod">
          <ac:chgData name="伊健 杜" userId="e69aded81da48593" providerId="LiveId" clId="{CE93314B-C1A9-4A3A-BB9B-D49032D688A8}" dt="2023-02-15T14:20:34.985" v="4268"/>
          <ac:spMkLst>
            <pc:docMk/>
            <pc:sldMk cId="1185750856" sldId="1870"/>
            <ac:spMk id="5" creationId="{E7287B0E-EF55-E721-8EFA-9A9183C0EDF9}"/>
          </ac:spMkLst>
        </pc:spChg>
      </pc:sldChg>
      <pc:sldChg chg="addSp modSp mod">
        <pc:chgData name="伊健 杜" userId="e69aded81da48593" providerId="LiveId" clId="{CE93314B-C1A9-4A3A-BB9B-D49032D688A8}" dt="2023-02-15T14:18:23.158" v="4259" actId="5793"/>
        <pc:sldMkLst>
          <pc:docMk/>
          <pc:sldMk cId="1934134787" sldId="1875"/>
        </pc:sldMkLst>
        <pc:spChg chg="add mod">
          <ac:chgData name="伊健 杜" userId="e69aded81da48593" providerId="LiveId" clId="{CE93314B-C1A9-4A3A-BB9B-D49032D688A8}" dt="2023-02-15T14:18:23.158" v="4259" actId="5793"/>
          <ac:spMkLst>
            <pc:docMk/>
            <pc:sldMk cId="1934134787" sldId="1875"/>
            <ac:spMk id="2" creationId="{938774E0-4576-FF87-EFB7-54383314DB83}"/>
          </ac:spMkLst>
        </pc:spChg>
      </pc:sldChg>
      <pc:sldChg chg="addSp modSp mod">
        <pc:chgData name="伊健 杜" userId="e69aded81da48593" providerId="LiveId" clId="{CE93314B-C1A9-4A3A-BB9B-D49032D688A8}" dt="2023-02-15T15:19:52.532" v="4270" actId="1036"/>
        <pc:sldMkLst>
          <pc:docMk/>
          <pc:sldMk cId="2000620399" sldId="1876"/>
        </pc:sldMkLst>
        <pc:spChg chg="add mod">
          <ac:chgData name="伊健 杜" userId="e69aded81da48593" providerId="LiveId" clId="{CE93314B-C1A9-4A3A-BB9B-D49032D688A8}" dt="2023-02-15T15:19:52.532" v="4270" actId="1036"/>
          <ac:spMkLst>
            <pc:docMk/>
            <pc:sldMk cId="2000620399" sldId="1876"/>
            <ac:spMk id="2" creationId="{855BF2D2-B314-885A-12E5-C6A2627B7205}"/>
          </ac:spMkLst>
        </pc:spChg>
      </pc:sldChg>
      <pc:sldChg chg="modSp mod">
        <pc:chgData name="伊健 杜" userId="e69aded81da48593" providerId="LiveId" clId="{CE93314B-C1A9-4A3A-BB9B-D49032D688A8}" dt="2023-02-15T12:54:01.989" v="4209"/>
        <pc:sldMkLst>
          <pc:docMk/>
          <pc:sldMk cId="3668235490" sldId="1881"/>
        </pc:sldMkLst>
        <pc:spChg chg="mod">
          <ac:chgData name="伊健 杜" userId="e69aded81da48593" providerId="LiveId" clId="{CE93314B-C1A9-4A3A-BB9B-D49032D688A8}" dt="2023-02-15T12:54:01.989" v="4209"/>
          <ac:spMkLst>
            <pc:docMk/>
            <pc:sldMk cId="3668235490" sldId="1881"/>
            <ac:spMk id="5" creationId="{E7287B0E-EF55-E721-8EFA-9A9183C0EDF9}"/>
          </ac:spMkLst>
        </pc:spChg>
      </pc:sldChg>
      <pc:sldChg chg="modSp add mod">
        <pc:chgData name="伊健 杜" userId="e69aded81da48593" providerId="LiveId" clId="{CE93314B-C1A9-4A3A-BB9B-D49032D688A8}" dt="2023-02-15T12:54:01.989" v="4209"/>
        <pc:sldMkLst>
          <pc:docMk/>
          <pc:sldMk cId="2982417036" sldId="1887"/>
        </pc:sldMkLst>
        <pc:spChg chg="mod">
          <ac:chgData name="伊健 杜" userId="e69aded81da48593" providerId="LiveId" clId="{CE93314B-C1A9-4A3A-BB9B-D49032D688A8}" dt="2023-02-15T12:54:01.989" v="4209"/>
          <ac:spMkLst>
            <pc:docMk/>
            <pc:sldMk cId="2982417036" sldId="1887"/>
            <ac:spMk id="5" creationId="{E7287B0E-EF55-E721-8EFA-9A9183C0EDF9}"/>
          </ac:spMkLst>
        </pc:spChg>
      </pc:sldChg>
      <pc:sldChg chg="addSp delSp modSp add mod">
        <pc:chgData name="伊健 杜" userId="e69aded81da48593" providerId="LiveId" clId="{CE93314B-C1A9-4A3A-BB9B-D49032D688A8}" dt="2023-02-15T12:54:01.989" v="4209"/>
        <pc:sldMkLst>
          <pc:docMk/>
          <pc:sldMk cId="2337332577" sldId="1888"/>
        </pc:sldMkLst>
        <pc:spChg chg="mod">
          <ac:chgData name="伊健 杜" userId="e69aded81da48593" providerId="LiveId" clId="{CE93314B-C1A9-4A3A-BB9B-D49032D688A8}" dt="2023-02-15T05:15:57.235" v="177"/>
          <ac:spMkLst>
            <pc:docMk/>
            <pc:sldMk cId="2337332577" sldId="1888"/>
            <ac:spMk id="2" creationId="{10304424-DB4A-36E7-9E0D-D32A5DD0F26C}"/>
          </ac:spMkLst>
        </pc:spChg>
        <pc:spChg chg="mod">
          <ac:chgData name="伊健 杜" userId="e69aded81da48593" providerId="LiveId" clId="{CE93314B-C1A9-4A3A-BB9B-D49032D688A8}" dt="2023-02-15T12:54:01.989" v="4209"/>
          <ac:spMkLst>
            <pc:docMk/>
            <pc:sldMk cId="2337332577" sldId="1888"/>
            <ac:spMk id="5" creationId="{E7287B0E-EF55-E721-8EFA-9A9183C0EDF9}"/>
          </ac:spMkLst>
        </pc:spChg>
        <pc:picChg chg="add mod">
          <ac:chgData name="伊健 杜" userId="e69aded81da48593" providerId="LiveId" clId="{CE93314B-C1A9-4A3A-BB9B-D49032D688A8}" dt="2023-02-15T05:21:43.815" v="355" actId="1076"/>
          <ac:picMkLst>
            <pc:docMk/>
            <pc:sldMk cId="2337332577" sldId="1888"/>
            <ac:picMk id="1026" creationId="{C2AF1D4A-2FAF-3CE2-1404-D1FCFD19B360}"/>
          </ac:picMkLst>
        </pc:picChg>
        <pc:picChg chg="del">
          <ac:chgData name="伊健 杜" userId="e69aded81da48593" providerId="LiveId" clId="{CE93314B-C1A9-4A3A-BB9B-D49032D688A8}" dt="2023-02-15T05:20:51.313" v="352" actId="478"/>
          <ac:picMkLst>
            <pc:docMk/>
            <pc:sldMk cId="2337332577" sldId="1888"/>
            <ac:picMk id="4098" creationId="{2DE19289-8502-F91F-B7A9-E473250FE572}"/>
          </ac:picMkLst>
        </pc:picChg>
      </pc:sldChg>
      <pc:sldChg chg="add del ord">
        <pc:chgData name="伊健 杜" userId="e69aded81da48593" providerId="LiveId" clId="{CE93314B-C1A9-4A3A-BB9B-D49032D688A8}" dt="2023-02-15T05:15:26.725" v="164" actId="47"/>
        <pc:sldMkLst>
          <pc:docMk/>
          <pc:sldMk cId="2896134424" sldId="1888"/>
        </pc:sldMkLst>
      </pc:sldChg>
      <pc:sldChg chg="addSp delSp modSp add mod">
        <pc:chgData name="伊健 杜" userId="e69aded81da48593" providerId="LiveId" clId="{CE93314B-C1A9-4A3A-BB9B-D49032D688A8}" dt="2023-02-15T12:54:01.989" v="4209"/>
        <pc:sldMkLst>
          <pc:docMk/>
          <pc:sldMk cId="2071473413" sldId="1889"/>
        </pc:sldMkLst>
        <pc:spChg chg="mod">
          <ac:chgData name="伊健 杜" userId="e69aded81da48593" providerId="LiveId" clId="{CE93314B-C1A9-4A3A-BB9B-D49032D688A8}" dt="2023-02-15T12:54:01.989" v="4209"/>
          <ac:spMkLst>
            <pc:docMk/>
            <pc:sldMk cId="2071473413" sldId="1889"/>
            <ac:spMk id="5" creationId="{E7287B0E-EF55-E721-8EFA-9A9183C0EDF9}"/>
          </ac:spMkLst>
        </pc:spChg>
        <pc:picChg chg="del">
          <ac:chgData name="伊健 杜" userId="e69aded81da48593" providerId="LiveId" clId="{CE93314B-C1A9-4A3A-BB9B-D49032D688A8}" dt="2023-02-15T05:26:31.261" v="495" actId="478"/>
          <ac:picMkLst>
            <pc:docMk/>
            <pc:sldMk cId="2071473413" sldId="1889"/>
            <ac:picMk id="1026" creationId="{C2AF1D4A-2FAF-3CE2-1404-D1FCFD19B360}"/>
          </ac:picMkLst>
        </pc:picChg>
        <pc:picChg chg="add mod">
          <ac:chgData name="伊健 杜" userId="e69aded81da48593" providerId="LiveId" clId="{CE93314B-C1A9-4A3A-BB9B-D49032D688A8}" dt="2023-02-15T05:26:54.699" v="500" actId="1076"/>
          <ac:picMkLst>
            <pc:docMk/>
            <pc:sldMk cId="2071473413" sldId="1889"/>
            <ac:picMk id="2050" creationId="{80DDEC80-BBA1-B023-EF0E-5B8EBD60647E}"/>
          </ac:picMkLst>
        </pc:picChg>
      </pc:sldChg>
      <pc:sldChg chg="modSp add mod">
        <pc:chgData name="伊健 杜" userId="e69aded81da48593" providerId="LiveId" clId="{CE93314B-C1A9-4A3A-BB9B-D49032D688A8}" dt="2023-02-15T12:54:01.989" v="4209"/>
        <pc:sldMkLst>
          <pc:docMk/>
          <pc:sldMk cId="631760470" sldId="1890"/>
        </pc:sldMkLst>
        <pc:spChg chg="mod">
          <ac:chgData name="伊健 杜" userId="e69aded81da48593" providerId="LiveId" clId="{CE93314B-C1A9-4A3A-BB9B-D49032D688A8}" dt="2023-02-15T12:54:01.989" v="4209"/>
          <ac:spMkLst>
            <pc:docMk/>
            <pc:sldMk cId="631760470" sldId="1890"/>
            <ac:spMk id="5" creationId="{E7287B0E-EF55-E721-8EFA-9A9183C0EDF9}"/>
          </ac:spMkLst>
        </pc:spChg>
      </pc:sldChg>
      <pc:sldChg chg="modSp add mod">
        <pc:chgData name="伊健 杜" userId="e69aded81da48593" providerId="LiveId" clId="{CE93314B-C1A9-4A3A-BB9B-D49032D688A8}" dt="2023-02-15T12:54:01.989" v="4209"/>
        <pc:sldMkLst>
          <pc:docMk/>
          <pc:sldMk cId="141058418" sldId="1891"/>
        </pc:sldMkLst>
        <pc:spChg chg="mod">
          <ac:chgData name="伊健 杜" userId="e69aded81da48593" providerId="LiveId" clId="{CE93314B-C1A9-4A3A-BB9B-D49032D688A8}" dt="2023-02-15T12:54:01.989" v="4209"/>
          <ac:spMkLst>
            <pc:docMk/>
            <pc:sldMk cId="141058418" sldId="1891"/>
            <ac:spMk id="5" creationId="{E7287B0E-EF55-E721-8EFA-9A9183C0EDF9}"/>
          </ac:spMkLst>
        </pc:spChg>
      </pc:sldChg>
      <pc:sldChg chg="modSp add del mod">
        <pc:chgData name="伊健 杜" userId="e69aded81da48593" providerId="LiveId" clId="{CE93314B-C1A9-4A3A-BB9B-D49032D688A8}" dt="2023-02-15T11:37:36.839" v="2168" actId="47"/>
        <pc:sldMkLst>
          <pc:docMk/>
          <pc:sldMk cId="3312021721" sldId="1892"/>
        </pc:sldMkLst>
        <pc:spChg chg="mod">
          <ac:chgData name="伊健 杜" userId="e69aded81da48593" providerId="LiveId" clId="{CE93314B-C1A9-4A3A-BB9B-D49032D688A8}" dt="2023-02-15T11:37:31.639" v="2167" actId="20577"/>
          <ac:spMkLst>
            <pc:docMk/>
            <pc:sldMk cId="3312021721" sldId="1892"/>
            <ac:spMk id="5" creationId="{E7287B0E-EF55-E721-8EFA-9A9183C0EDF9}"/>
          </ac:spMkLst>
        </pc:spChg>
      </pc:sldChg>
      <pc:sldChg chg="addSp delSp modSp add mod">
        <pc:chgData name="伊健 杜" userId="e69aded81da48593" providerId="LiveId" clId="{CE93314B-C1A9-4A3A-BB9B-D49032D688A8}" dt="2023-02-15T12:54:01.989" v="4209"/>
        <pc:sldMkLst>
          <pc:docMk/>
          <pc:sldMk cId="372272706" sldId="1893"/>
        </pc:sldMkLst>
        <pc:spChg chg="mod">
          <ac:chgData name="伊健 杜" userId="e69aded81da48593" providerId="LiveId" clId="{CE93314B-C1A9-4A3A-BB9B-D49032D688A8}" dt="2023-02-15T05:41:37.410" v="766" actId="20577"/>
          <ac:spMkLst>
            <pc:docMk/>
            <pc:sldMk cId="372272706" sldId="1893"/>
            <ac:spMk id="2" creationId="{10304424-DB4A-36E7-9E0D-D32A5DD0F26C}"/>
          </ac:spMkLst>
        </pc:spChg>
        <pc:spChg chg="mod">
          <ac:chgData name="伊健 杜" userId="e69aded81da48593" providerId="LiveId" clId="{CE93314B-C1A9-4A3A-BB9B-D49032D688A8}" dt="2023-02-15T12:54:01.989" v="4209"/>
          <ac:spMkLst>
            <pc:docMk/>
            <pc:sldMk cId="372272706" sldId="1893"/>
            <ac:spMk id="5" creationId="{E7287B0E-EF55-E721-8EFA-9A9183C0EDF9}"/>
          </ac:spMkLst>
        </pc:spChg>
        <pc:picChg chg="del">
          <ac:chgData name="伊健 杜" userId="e69aded81da48593" providerId="LiveId" clId="{CE93314B-C1A9-4A3A-BB9B-D49032D688A8}" dt="2023-02-15T05:42:20.971" v="834" actId="478"/>
          <ac:picMkLst>
            <pc:docMk/>
            <pc:sldMk cId="372272706" sldId="1893"/>
            <ac:picMk id="1026" creationId="{C2AF1D4A-2FAF-3CE2-1404-D1FCFD19B360}"/>
          </ac:picMkLst>
        </pc:picChg>
        <pc:picChg chg="add mod">
          <ac:chgData name="伊健 杜" userId="e69aded81da48593" providerId="LiveId" clId="{CE93314B-C1A9-4A3A-BB9B-D49032D688A8}" dt="2023-02-15T05:42:43.365" v="837" actId="1076"/>
          <ac:picMkLst>
            <pc:docMk/>
            <pc:sldMk cId="372272706" sldId="1893"/>
            <ac:picMk id="3074" creationId="{8400E2ED-D678-8B14-F608-22B8865B0868}"/>
          </ac:picMkLst>
        </pc:picChg>
        <pc:picChg chg="add mod">
          <ac:chgData name="伊健 杜" userId="e69aded81da48593" providerId="LiveId" clId="{CE93314B-C1A9-4A3A-BB9B-D49032D688A8}" dt="2023-02-15T05:43:02.628" v="839" actId="1076"/>
          <ac:picMkLst>
            <pc:docMk/>
            <pc:sldMk cId="372272706" sldId="1893"/>
            <ac:picMk id="3076" creationId="{000EE619-B9EA-BD97-75D0-F87352627A31}"/>
          </ac:picMkLst>
        </pc:picChg>
      </pc:sldChg>
      <pc:sldChg chg="addSp delSp modSp add mod">
        <pc:chgData name="伊健 杜" userId="e69aded81da48593" providerId="LiveId" clId="{CE93314B-C1A9-4A3A-BB9B-D49032D688A8}" dt="2023-02-15T12:54:01.989" v="4209"/>
        <pc:sldMkLst>
          <pc:docMk/>
          <pc:sldMk cId="1453270692" sldId="1894"/>
        </pc:sldMkLst>
        <pc:spChg chg="mod">
          <ac:chgData name="伊健 杜" userId="e69aded81da48593" providerId="LiveId" clId="{CE93314B-C1A9-4A3A-BB9B-D49032D688A8}" dt="2023-02-15T12:54:01.989" v="4209"/>
          <ac:spMkLst>
            <pc:docMk/>
            <pc:sldMk cId="1453270692" sldId="1894"/>
            <ac:spMk id="5" creationId="{E7287B0E-EF55-E721-8EFA-9A9183C0EDF9}"/>
          </ac:spMkLst>
        </pc:spChg>
        <pc:picChg chg="del">
          <ac:chgData name="伊健 杜" userId="e69aded81da48593" providerId="LiveId" clId="{CE93314B-C1A9-4A3A-BB9B-D49032D688A8}" dt="2023-02-15T05:43:50.006" v="841" actId="478"/>
          <ac:picMkLst>
            <pc:docMk/>
            <pc:sldMk cId="1453270692" sldId="1894"/>
            <ac:picMk id="3074" creationId="{8400E2ED-D678-8B14-F608-22B8865B0868}"/>
          </ac:picMkLst>
        </pc:picChg>
        <pc:picChg chg="del">
          <ac:chgData name="伊健 杜" userId="e69aded81da48593" providerId="LiveId" clId="{CE93314B-C1A9-4A3A-BB9B-D49032D688A8}" dt="2023-02-15T05:43:50.493" v="842" actId="478"/>
          <ac:picMkLst>
            <pc:docMk/>
            <pc:sldMk cId="1453270692" sldId="1894"/>
            <ac:picMk id="3076" creationId="{000EE619-B9EA-BD97-75D0-F87352627A31}"/>
          </ac:picMkLst>
        </pc:picChg>
        <pc:picChg chg="add mod">
          <ac:chgData name="伊健 杜" userId="e69aded81da48593" providerId="LiveId" clId="{CE93314B-C1A9-4A3A-BB9B-D49032D688A8}" dt="2023-02-15T05:46:22.814" v="962" actId="1076"/>
          <ac:picMkLst>
            <pc:docMk/>
            <pc:sldMk cId="1453270692" sldId="1894"/>
            <ac:picMk id="4098" creationId="{9885E1FC-4E10-D4C2-E213-A74EFD4851DF}"/>
          </ac:picMkLst>
        </pc:picChg>
      </pc:sldChg>
      <pc:sldChg chg="modSp add mod">
        <pc:chgData name="伊健 杜" userId="e69aded81da48593" providerId="LiveId" clId="{CE93314B-C1A9-4A3A-BB9B-D49032D688A8}" dt="2023-02-15T12:54:01.989" v="4209"/>
        <pc:sldMkLst>
          <pc:docMk/>
          <pc:sldMk cId="408864245" sldId="1895"/>
        </pc:sldMkLst>
        <pc:spChg chg="mod">
          <ac:chgData name="伊健 杜" userId="e69aded81da48593" providerId="LiveId" clId="{CE93314B-C1A9-4A3A-BB9B-D49032D688A8}" dt="2023-02-15T12:54:01.989" v="4209"/>
          <ac:spMkLst>
            <pc:docMk/>
            <pc:sldMk cId="408864245" sldId="1895"/>
            <ac:spMk id="5" creationId="{E7287B0E-EF55-E721-8EFA-9A9183C0EDF9}"/>
          </ac:spMkLst>
        </pc:spChg>
      </pc:sldChg>
      <pc:sldChg chg="modSp add mod">
        <pc:chgData name="伊健 杜" userId="e69aded81da48593" providerId="LiveId" clId="{CE93314B-C1A9-4A3A-BB9B-D49032D688A8}" dt="2023-02-15T12:54:01.989" v="4209"/>
        <pc:sldMkLst>
          <pc:docMk/>
          <pc:sldMk cId="114702444" sldId="1896"/>
        </pc:sldMkLst>
        <pc:spChg chg="mod">
          <ac:chgData name="伊健 杜" userId="e69aded81da48593" providerId="LiveId" clId="{CE93314B-C1A9-4A3A-BB9B-D49032D688A8}" dt="2023-02-15T12:54:01.989" v="4209"/>
          <ac:spMkLst>
            <pc:docMk/>
            <pc:sldMk cId="114702444" sldId="1896"/>
            <ac:spMk id="5" creationId="{E7287B0E-EF55-E721-8EFA-9A9183C0EDF9}"/>
          </ac:spMkLst>
        </pc:spChg>
      </pc:sldChg>
      <pc:sldChg chg="addSp delSp modSp add mod modAnim">
        <pc:chgData name="伊健 杜" userId="e69aded81da48593" providerId="LiveId" clId="{CE93314B-C1A9-4A3A-BB9B-D49032D688A8}" dt="2023-02-15T13:43:48.079" v="4224" actId="20577"/>
        <pc:sldMkLst>
          <pc:docMk/>
          <pc:sldMk cId="3648769838" sldId="1897"/>
        </pc:sldMkLst>
        <pc:spChg chg="mod">
          <ac:chgData name="伊健 杜" userId="e69aded81da48593" providerId="LiveId" clId="{CE93314B-C1A9-4A3A-BB9B-D49032D688A8}" dt="2023-02-15T12:54:01.989" v="4209"/>
          <ac:spMkLst>
            <pc:docMk/>
            <pc:sldMk cId="3648769838" sldId="1897"/>
            <ac:spMk id="5" creationId="{E7287B0E-EF55-E721-8EFA-9A9183C0EDF9}"/>
          </ac:spMkLst>
        </pc:spChg>
        <pc:spChg chg="add mod">
          <ac:chgData name="伊健 杜" userId="e69aded81da48593" providerId="LiveId" clId="{CE93314B-C1A9-4A3A-BB9B-D49032D688A8}" dt="2023-02-15T13:43:48.079" v="4224" actId="20577"/>
          <ac:spMkLst>
            <pc:docMk/>
            <pc:sldMk cId="3648769838" sldId="1897"/>
            <ac:spMk id="7" creationId="{82A3D810-892E-43DE-2EAE-D60AE3775B6B}"/>
          </ac:spMkLst>
        </pc:spChg>
        <pc:spChg chg="add del">
          <ac:chgData name="伊健 杜" userId="e69aded81da48593" providerId="LiveId" clId="{CE93314B-C1A9-4A3A-BB9B-D49032D688A8}" dt="2023-02-15T06:12:51.203" v="1372"/>
          <ac:spMkLst>
            <pc:docMk/>
            <pc:sldMk cId="3648769838" sldId="1897"/>
            <ac:spMk id="8" creationId="{37BD1145-41FE-A59B-BDA4-0F0BD0F87C81}"/>
          </ac:spMkLst>
        </pc:spChg>
        <pc:picChg chg="add mod">
          <ac:chgData name="伊健 杜" userId="e69aded81da48593" providerId="LiveId" clId="{CE93314B-C1A9-4A3A-BB9B-D49032D688A8}" dt="2023-02-15T11:42:37.838" v="2172" actId="1076"/>
          <ac:picMkLst>
            <pc:docMk/>
            <pc:sldMk cId="3648769838" sldId="1897"/>
            <ac:picMk id="1026" creationId="{082A3372-8721-03F2-2D00-6707E511A8AC}"/>
          </ac:picMkLst>
        </pc:picChg>
        <pc:inkChg chg="add del">
          <ac:chgData name="伊健 杜" userId="e69aded81da48593" providerId="LiveId" clId="{CE93314B-C1A9-4A3A-BB9B-D49032D688A8}" dt="2023-02-15T06:08:06.980" v="1259" actId="9405"/>
          <ac:inkMkLst>
            <pc:docMk/>
            <pc:sldMk cId="3648769838" sldId="1897"/>
            <ac:inkMk id="2" creationId="{29CAAAA5-025E-856A-CF38-E779B73C6DFF}"/>
          </ac:inkMkLst>
        </pc:inkChg>
        <pc:inkChg chg="add del">
          <ac:chgData name="伊健 杜" userId="e69aded81da48593" providerId="LiveId" clId="{CE93314B-C1A9-4A3A-BB9B-D49032D688A8}" dt="2023-02-15T06:08:26.874" v="1264" actId="478"/>
          <ac:inkMkLst>
            <pc:docMk/>
            <pc:sldMk cId="3648769838" sldId="1897"/>
            <ac:inkMk id="3" creationId="{F8493F58-A1D0-A119-DBE9-D91377A00ACE}"/>
          </ac:inkMkLst>
        </pc:inkChg>
        <pc:inkChg chg="add del">
          <ac:chgData name="伊健 杜" userId="e69aded81da48593" providerId="LiveId" clId="{CE93314B-C1A9-4A3A-BB9B-D49032D688A8}" dt="2023-02-15T06:08:27.695" v="1265" actId="478"/>
          <ac:inkMkLst>
            <pc:docMk/>
            <pc:sldMk cId="3648769838" sldId="1897"/>
            <ac:inkMk id="4" creationId="{62CAEE0C-8003-1CDC-4EBB-DF32C2C44927}"/>
          </ac:inkMkLst>
        </pc:inkChg>
        <pc:inkChg chg="add del">
          <ac:chgData name="伊健 杜" userId="e69aded81da48593" providerId="LiveId" clId="{CE93314B-C1A9-4A3A-BB9B-D49032D688A8}" dt="2023-02-15T06:08:09.980" v="1263" actId="9405"/>
          <ac:inkMkLst>
            <pc:docMk/>
            <pc:sldMk cId="3648769838" sldId="1897"/>
            <ac:inkMk id="6" creationId="{FD9A97BB-0920-0250-35C6-199FBA3BAD1D}"/>
          </ac:inkMkLst>
        </pc:inkChg>
      </pc:sldChg>
      <pc:sldChg chg="addSp delSp modSp add mod">
        <pc:chgData name="伊健 杜" userId="e69aded81da48593" providerId="LiveId" clId="{CE93314B-C1A9-4A3A-BB9B-D49032D688A8}" dt="2023-02-15T12:54:01.989" v="4209"/>
        <pc:sldMkLst>
          <pc:docMk/>
          <pc:sldMk cId="516939739" sldId="1898"/>
        </pc:sldMkLst>
        <pc:spChg chg="mod">
          <ac:chgData name="伊健 杜" userId="e69aded81da48593" providerId="LiveId" clId="{CE93314B-C1A9-4A3A-BB9B-D49032D688A8}" dt="2023-02-15T06:14:17.808" v="1396"/>
          <ac:spMkLst>
            <pc:docMk/>
            <pc:sldMk cId="516939739" sldId="1898"/>
            <ac:spMk id="2" creationId="{10304424-DB4A-36E7-9E0D-D32A5DD0F26C}"/>
          </ac:spMkLst>
        </pc:spChg>
        <pc:spChg chg="mod">
          <ac:chgData name="伊健 杜" userId="e69aded81da48593" providerId="LiveId" clId="{CE93314B-C1A9-4A3A-BB9B-D49032D688A8}" dt="2023-02-15T12:54:01.989" v="4209"/>
          <ac:spMkLst>
            <pc:docMk/>
            <pc:sldMk cId="516939739" sldId="1898"/>
            <ac:spMk id="5" creationId="{E7287B0E-EF55-E721-8EFA-9A9183C0EDF9}"/>
          </ac:spMkLst>
        </pc:spChg>
        <pc:picChg chg="del">
          <ac:chgData name="伊健 杜" userId="e69aded81da48593" providerId="LiveId" clId="{CE93314B-C1A9-4A3A-BB9B-D49032D688A8}" dt="2023-02-15T06:14:25.916" v="1397" actId="478"/>
          <ac:picMkLst>
            <pc:docMk/>
            <pc:sldMk cId="516939739" sldId="1898"/>
            <ac:picMk id="3074" creationId="{8400E2ED-D678-8B14-F608-22B8865B0868}"/>
          </ac:picMkLst>
        </pc:picChg>
        <pc:picChg chg="del">
          <ac:chgData name="伊健 杜" userId="e69aded81da48593" providerId="LiveId" clId="{CE93314B-C1A9-4A3A-BB9B-D49032D688A8}" dt="2023-02-15T06:14:25.916" v="1397" actId="478"/>
          <ac:picMkLst>
            <pc:docMk/>
            <pc:sldMk cId="516939739" sldId="1898"/>
            <ac:picMk id="3076" creationId="{000EE619-B9EA-BD97-75D0-F87352627A31}"/>
          </ac:picMkLst>
        </pc:picChg>
        <pc:picChg chg="add mod">
          <ac:chgData name="伊健 杜" userId="e69aded81da48593" providerId="LiveId" clId="{CE93314B-C1A9-4A3A-BB9B-D49032D688A8}" dt="2023-02-15T06:20:31.567" v="1547" actId="1076"/>
          <ac:picMkLst>
            <pc:docMk/>
            <pc:sldMk cId="516939739" sldId="1898"/>
            <ac:picMk id="8194" creationId="{AD5DB548-3C5D-3670-3375-8C7FF7031A76}"/>
          </ac:picMkLst>
        </pc:picChg>
      </pc:sldChg>
      <pc:sldChg chg="addSp delSp modSp add mod">
        <pc:chgData name="伊健 杜" userId="e69aded81da48593" providerId="LiveId" clId="{CE93314B-C1A9-4A3A-BB9B-D49032D688A8}" dt="2023-02-15T12:54:01.989" v="4209"/>
        <pc:sldMkLst>
          <pc:docMk/>
          <pc:sldMk cId="3355960670" sldId="1899"/>
        </pc:sldMkLst>
        <pc:spChg chg="mod">
          <ac:chgData name="伊健 杜" userId="e69aded81da48593" providerId="LiveId" clId="{CE93314B-C1A9-4A3A-BB9B-D49032D688A8}" dt="2023-02-15T06:20:44.183" v="1562"/>
          <ac:spMkLst>
            <pc:docMk/>
            <pc:sldMk cId="3355960670" sldId="1899"/>
            <ac:spMk id="2" creationId="{10304424-DB4A-36E7-9E0D-D32A5DD0F26C}"/>
          </ac:spMkLst>
        </pc:spChg>
        <pc:spChg chg="mod">
          <ac:chgData name="伊健 杜" userId="e69aded81da48593" providerId="LiveId" clId="{CE93314B-C1A9-4A3A-BB9B-D49032D688A8}" dt="2023-02-15T12:54:01.989" v="4209"/>
          <ac:spMkLst>
            <pc:docMk/>
            <pc:sldMk cId="3355960670" sldId="1899"/>
            <ac:spMk id="5" creationId="{E7287B0E-EF55-E721-8EFA-9A9183C0EDF9}"/>
          </ac:spMkLst>
        </pc:spChg>
        <pc:picChg chg="del">
          <ac:chgData name="伊健 杜" userId="e69aded81da48593" providerId="LiveId" clId="{CE93314B-C1A9-4A3A-BB9B-D49032D688A8}" dt="2023-02-15T06:33:10.666" v="1679" actId="478"/>
          <ac:picMkLst>
            <pc:docMk/>
            <pc:sldMk cId="3355960670" sldId="1899"/>
            <ac:picMk id="4098" creationId="{9885E1FC-4E10-D4C2-E213-A74EFD4851DF}"/>
          </ac:picMkLst>
        </pc:picChg>
        <pc:picChg chg="add mod">
          <ac:chgData name="伊健 杜" userId="e69aded81da48593" providerId="LiveId" clId="{CE93314B-C1A9-4A3A-BB9B-D49032D688A8}" dt="2023-02-15T06:33:21.691" v="1683" actId="732"/>
          <ac:picMkLst>
            <pc:docMk/>
            <pc:sldMk cId="3355960670" sldId="1899"/>
            <ac:picMk id="7170" creationId="{B2B99E9A-5C7E-8293-E400-85E0C0946B88}"/>
          </ac:picMkLst>
        </pc:picChg>
        <pc:picChg chg="add del">
          <ac:chgData name="伊健 杜" userId="e69aded81da48593" providerId="LiveId" clId="{CE93314B-C1A9-4A3A-BB9B-D49032D688A8}" dt="2023-02-15T06:33:39.258" v="1685" actId="478"/>
          <ac:picMkLst>
            <pc:docMk/>
            <pc:sldMk cId="3355960670" sldId="1899"/>
            <ac:picMk id="7172" creationId="{6C45B597-2003-C865-E6C9-25C3CFDB1ACB}"/>
          </ac:picMkLst>
        </pc:picChg>
      </pc:sldChg>
      <pc:sldChg chg="modSp add del mod">
        <pc:chgData name="伊健 杜" userId="e69aded81da48593" providerId="LiveId" clId="{CE93314B-C1A9-4A3A-BB9B-D49032D688A8}" dt="2023-02-15T06:42:17.940" v="1882" actId="47"/>
        <pc:sldMkLst>
          <pc:docMk/>
          <pc:sldMk cId="2143617970" sldId="1900"/>
        </pc:sldMkLst>
        <pc:spChg chg="mod">
          <ac:chgData name="伊健 杜" userId="e69aded81da48593" providerId="LiveId" clId="{CE93314B-C1A9-4A3A-BB9B-D49032D688A8}" dt="2023-02-15T06:41:24.580" v="1845" actId="20577"/>
          <ac:spMkLst>
            <pc:docMk/>
            <pc:sldMk cId="2143617970" sldId="1900"/>
            <ac:spMk id="5" creationId="{E7287B0E-EF55-E721-8EFA-9A9183C0EDF9}"/>
          </ac:spMkLst>
        </pc:spChg>
      </pc:sldChg>
      <pc:sldChg chg="modSp add mod">
        <pc:chgData name="伊健 杜" userId="e69aded81da48593" providerId="LiveId" clId="{CE93314B-C1A9-4A3A-BB9B-D49032D688A8}" dt="2023-02-15T12:54:01.989" v="4209"/>
        <pc:sldMkLst>
          <pc:docMk/>
          <pc:sldMk cId="2208905731" sldId="1901"/>
        </pc:sldMkLst>
        <pc:spChg chg="mod">
          <ac:chgData name="伊健 杜" userId="e69aded81da48593" providerId="LiveId" clId="{CE93314B-C1A9-4A3A-BB9B-D49032D688A8}" dt="2023-02-15T12:54:01.989" v="4209"/>
          <ac:spMkLst>
            <pc:docMk/>
            <pc:sldMk cId="2208905731" sldId="1901"/>
            <ac:spMk id="5" creationId="{E7287B0E-EF55-E721-8EFA-9A9183C0EDF9}"/>
          </ac:spMkLst>
        </pc:spChg>
      </pc:sldChg>
      <pc:sldChg chg="add del">
        <pc:chgData name="伊健 杜" userId="e69aded81da48593" providerId="LiveId" clId="{CE93314B-C1A9-4A3A-BB9B-D49032D688A8}" dt="2023-02-15T11:50:51.264" v="2339" actId="47"/>
        <pc:sldMkLst>
          <pc:docMk/>
          <pc:sldMk cId="3254546213" sldId="1902"/>
        </pc:sldMkLst>
      </pc:sldChg>
      <pc:sldChg chg="addSp delSp modSp add mod ord modAnim">
        <pc:chgData name="伊健 杜" userId="e69aded81da48593" providerId="LiveId" clId="{CE93314B-C1A9-4A3A-BB9B-D49032D688A8}" dt="2023-02-15T12:54:01.989" v="4209"/>
        <pc:sldMkLst>
          <pc:docMk/>
          <pc:sldMk cId="2273743366" sldId="1903"/>
        </pc:sldMkLst>
        <pc:spChg chg="mod">
          <ac:chgData name="伊健 杜" userId="e69aded81da48593" providerId="LiveId" clId="{CE93314B-C1A9-4A3A-BB9B-D49032D688A8}" dt="2023-02-15T12:54:01.989" v="4209"/>
          <ac:spMkLst>
            <pc:docMk/>
            <pc:sldMk cId="2273743366" sldId="1903"/>
            <ac:spMk id="5" creationId="{E7287B0E-EF55-E721-8EFA-9A9183C0EDF9}"/>
          </ac:spMkLst>
        </pc:spChg>
        <pc:spChg chg="add mod">
          <ac:chgData name="伊健 杜" userId="e69aded81da48593" providerId="LiveId" clId="{CE93314B-C1A9-4A3A-BB9B-D49032D688A8}" dt="2023-02-15T12:54:01.989" v="4209"/>
          <ac:spMkLst>
            <pc:docMk/>
            <pc:sldMk cId="2273743366" sldId="1903"/>
            <ac:spMk id="6" creationId="{BEA763D6-CAB9-DE04-6FEB-5D67D32B108D}"/>
          </ac:spMkLst>
        </pc:spChg>
        <pc:spChg chg="add mod">
          <ac:chgData name="伊健 杜" userId="e69aded81da48593" providerId="LiveId" clId="{CE93314B-C1A9-4A3A-BB9B-D49032D688A8}" dt="2023-02-15T06:41:10.657" v="1838"/>
          <ac:spMkLst>
            <pc:docMk/>
            <pc:sldMk cId="2273743366" sldId="1903"/>
            <ac:spMk id="7" creationId="{414C02E1-89F2-E6E0-F3FE-515B78086FD1}"/>
          </ac:spMkLst>
        </pc:spChg>
        <pc:picChg chg="add del mod">
          <ac:chgData name="伊健 杜" userId="e69aded81da48593" providerId="LiveId" clId="{CE93314B-C1A9-4A3A-BB9B-D49032D688A8}" dt="2023-02-15T06:40:41.302" v="1825" actId="478"/>
          <ac:picMkLst>
            <pc:docMk/>
            <pc:sldMk cId="2273743366" sldId="1903"/>
            <ac:picMk id="4" creationId="{7FA4CC4A-55D3-D05B-9E8A-15EEFF775E5E}"/>
          </ac:picMkLst>
        </pc:picChg>
        <pc:picChg chg="del">
          <ac:chgData name="伊健 杜" userId="e69aded81da48593" providerId="LiveId" clId="{CE93314B-C1A9-4A3A-BB9B-D49032D688A8}" dt="2023-02-15T06:35:03.518" v="1762" actId="478"/>
          <ac:picMkLst>
            <pc:docMk/>
            <pc:sldMk cId="2273743366" sldId="1903"/>
            <ac:picMk id="7170" creationId="{B2B99E9A-5C7E-8293-E400-85E0C0946B88}"/>
          </ac:picMkLst>
        </pc:picChg>
        <pc:picChg chg="add mod">
          <ac:chgData name="伊健 杜" userId="e69aded81da48593" providerId="LiveId" clId="{CE93314B-C1A9-4A3A-BB9B-D49032D688A8}" dt="2023-02-15T06:40:16.139" v="1784" actId="1076"/>
          <ac:picMkLst>
            <pc:docMk/>
            <pc:sldMk cId="2273743366" sldId="1903"/>
            <ac:picMk id="9218" creationId="{8B703F7F-9529-D1F6-CD54-3A6AC350C4A7}"/>
          </ac:picMkLst>
        </pc:picChg>
      </pc:sldChg>
      <pc:sldChg chg="add del">
        <pc:chgData name="伊健 杜" userId="e69aded81da48593" providerId="LiveId" clId="{CE93314B-C1A9-4A3A-BB9B-D49032D688A8}" dt="2023-02-15T06:43:03.120" v="1965" actId="47"/>
        <pc:sldMkLst>
          <pc:docMk/>
          <pc:sldMk cId="922608436" sldId="1904"/>
        </pc:sldMkLst>
      </pc:sldChg>
      <pc:sldChg chg="modSp add del mod">
        <pc:chgData name="伊健 杜" userId="e69aded81da48593" providerId="LiveId" clId="{CE93314B-C1A9-4A3A-BB9B-D49032D688A8}" dt="2023-02-15T11:31:52.088" v="2133" actId="47"/>
        <pc:sldMkLst>
          <pc:docMk/>
          <pc:sldMk cId="1452153563" sldId="1905"/>
        </pc:sldMkLst>
        <pc:spChg chg="mod">
          <ac:chgData name="伊健 杜" userId="e69aded81da48593" providerId="LiveId" clId="{CE93314B-C1A9-4A3A-BB9B-D49032D688A8}" dt="2023-02-15T11:30:11.769" v="2110" actId="1076"/>
          <ac:spMkLst>
            <pc:docMk/>
            <pc:sldMk cId="1452153563" sldId="1905"/>
            <ac:spMk id="5" creationId="{E7287B0E-EF55-E721-8EFA-9A9183C0EDF9}"/>
          </ac:spMkLst>
        </pc:spChg>
      </pc:sldChg>
      <pc:sldChg chg="addSp delSp modSp add mod">
        <pc:chgData name="伊健 杜" userId="e69aded81da48593" providerId="LiveId" clId="{CE93314B-C1A9-4A3A-BB9B-D49032D688A8}" dt="2023-02-15T12:54:01.989" v="4209"/>
        <pc:sldMkLst>
          <pc:docMk/>
          <pc:sldMk cId="277486083" sldId="2149"/>
        </pc:sldMkLst>
        <pc:spChg chg="del">
          <ac:chgData name="伊健 杜" userId="e69aded81da48593" providerId="LiveId" clId="{CE93314B-C1A9-4A3A-BB9B-D49032D688A8}" dt="2023-02-15T11:31:42.113" v="2129"/>
          <ac:spMkLst>
            <pc:docMk/>
            <pc:sldMk cId="277486083" sldId="2149"/>
            <ac:spMk id="3" creationId="{0BEAC40D-C340-5A38-67B2-F6A8B6C2887F}"/>
          </ac:spMkLst>
        </pc:spChg>
        <pc:spChg chg="add mod">
          <ac:chgData name="伊健 杜" userId="e69aded81da48593" providerId="LiveId" clId="{CE93314B-C1A9-4A3A-BB9B-D49032D688A8}" dt="2023-02-15T12:54:01.989" v="4209"/>
          <ac:spMkLst>
            <pc:docMk/>
            <pc:sldMk cId="277486083" sldId="2149"/>
            <ac:spMk id="4" creationId="{7404B359-9F56-2311-1BBC-A4D69FDA7780}"/>
          </ac:spMkLst>
        </pc:spChg>
        <pc:picChg chg="mod">
          <ac:chgData name="伊健 杜" userId="e69aded81da48593" providerId="LiveId" clId="{CE93314B-C1A9-4A3A-BB9B-D49032D688A8}" dt="2023-02-15T11:31:41.226" v="2128" actId="1076"/>
          <ac:picMkLst>
            <pc:docMk/>
            <pc:sldMk cId="277486083" sldId="2149"/>
            <ac:picMk id="26626" creationId="{76A61D8F-99AA-3C4A-688F-FBCE6246346C}"/>
          </ac:picMkLst>
        </pc:picChg>
      </pc:sldChg>
      <pc:sldChg chg="addSp delSp modSp add mod delAnim">
        <pc:chgData name="伊健 杜" userId="e69aded81da48593" providerId="LiveId" clId="{CE93314B-C1A9-4A3A-BB9B-D49032D688A8}" dt="2023-02-15T12:54:01.989" v="4209"/>
        <pc:sldMkLst>
          <pc:docMk/>
          <pc:sldMk cId="1255134467" sldId="2173"/>
        </pc:sldMkLst>
        <pc:spChg chg="del">
          <ac:chgData name="伊健 杜" userId="e69aded81da48593" providerId="LiveId" clId="{CE93314B-C1A9-4A3A-BB9B-D49032D688A8}" dt="2023-02-15T11:31:02.107" v="2112" actId="478"/>
          <ac:spMkLst>
            <pc:docMk/>
            <pc:sldMk cId="1255134467" sldId="2173"/>
            <ac:spMk id="2" creationId="{10304424-DB4A-36E7-9E0D-D32A5DD0F26C}"/>
          </ac:spMkLst>
        </pc:spChg>
        <pc:spChg chg="del">
          <ac:chgData name="伊健 杜" userId="e69aded81da48593" providerId="LiveId" clId="{CE93314B-C1A9-4A3A-BB9B-D49032D688A8}" dt="2023-02-15T11:31:02.107" v="2112" actId="478"/>
          <ac:spMkLst>
            <pc:docMk/>
            <pc:sldMk cId="1255134467" sldId="2173"/>
            <ac:spMk id="3" creationId="{90D857A6-C700-A4CE-6C24-391DC4FBEE19}"/>
          </ac:spMkLst>
        </pc:spChg>
        <pc:spChg chg="del">
          <ac:chgData name="伊健 杜" userId="e69aded81da48593" providerId="LiveId" clId="{CE93314B-C1A9-4A3A-BB9B-D49032D688A8}" dt="2023-02-15T11:31:02.107" v="2112" actId="478"/>
          <ac:spMkLst>
            <pc:docMk/>
            <pc:sldMk cId="1255134467" sldId="2173"/>
            <ac:spMk id="5" creationId="{12133E31-EFD8-1428-E834-932512E03115}"/>
          </ac:spMkLst>
        </pc:spChg>
        <pc:spChg chg="add mod">
          <ac:chgData name="伊健 杜" userId="e69aded81da48593" providerId="LiveId" clId="{CE93314B-C1A9-4A3A-BB9B-D49032D688A8}" dt="2023-02-15T11:31:02.107" v="2112" actId="478"/>
          <ac:spMkLst>
            <pc:docMk/>
            <pc:sldMk cId="1255134467" sldId="2173"/>
            <ac:spMk id="6" creationId="{1D2BD230-621E-906A-0F0B-3D2C7049661E}"/>
          </ac:spMkLst>
        </pc:spChg>
        <pc:spChg chg="add mod">
          <ac:chgData name="伊健 杜" userId="e69aded81da48593" providerId="LiveId" clId="{CE93314B-C1A9-4A3A-BB9B-D49032D688A8}" dt="2023-02-15T12:54:01.989" v="4209"/>
          <ac:spMkLst>
            <pc:docMk/>
            <pc:sldMk cId="1255134467" sldId="2173"/>
            <ac:spMk id="7" creationId="{D1832914-5DCA-690B-8D90-38B48468FDB2}"/>
          </ac:spMkLst>
        </pc:spChg>
        <pc:picChg chg="mod">
          <ac:chgData name="伊健 杜" userId="e69aded81da48593" providerId="LiveId" clId="{CE93314B-C1A9-4A3A-BB9B-D49032D688A8}" dt="2023-02-15T11:31:06.843" v="2114" actId="1076"/>
          <ac:picMkLst>
            <pc:docMk/>
            <pc:sldMk cId="1255134467" sldId="2173"/>
            <ac:picMk id="20482" creationId="{D63AA756-7330-AC1A-0485-0E58B0E0B765}"/>
          </ac:picMkLst>
        </pc:picChg>
      </pc:sldChg>
      <pc:sldChg chg="addSp delSp modSp add mod">
        <pc:chgData name="伊健 杜" userId="e69aded81da48593" providerId="LiveId" clId="{CE93314B-C1A9-4A3A-BB9B-D49032D688A8}" dt="2023-02-15T12:54:01.989" v="4209"/>
        <pc:sldMkLst>
          <pc:docMk/>
          <pc:sldMk cId="2030568937" sldId="2176"/>
        </pc:sldMkLst>
        <pc:spChg chg="add mod">
          <ac:chgData name="伊健 杜" userId="e69aded81da48593" providerId="LiveId" clId="{CE93314B-C1A9-4A3A-BB9B-D49032D688A8}" dt="2023-02-15T12:54:01.989" v="4209"/>
          <ac:spMkLst>
            <pc:docMk/>
            <pc:sldMk cId="2030568937" sldId="2176"/>
            <ac:spMk id="2" creationId="{88BE7CE2-4D0D-CAD5-EEFA-CAD798A8A005}"/>
          </ac:spMkLst>
        </pc:spChg>
        <pc:spChg chg="add del mod">
          <ac:chgData name="伊健 杜" userId="e69aded81da48593" providerId="LiveId" clId="{CE93314B-C1A9-4A3A-BB9B-D49032D688A8}" dt="2023-02-15T11:31:15.118" v="2117"/>
          <ac:spMkLst>
            <pc:docMk/>
            <pc:sldMk cId="2030568937" sldId="2176"/>
            <ac:spMk id="3" creationId="{A153188E-21B7-900B-4A33-56862000C81E}"/>
          </ac:spMkLst>
        </pc:spChg>
        <pc:picChg chg="mod">
          <ac:chgData name="伊健 杜" userId="e69aded81da48593" providerId="LiveId" clId="{CE93314B-C1A9-4A3A-BB9B-D49032D688A8}" dt="2023-02-15T11:31:26.942" v="2122" actId="1076"/>
          <ac:picMkLst>
            <pc:docMk/>
            <pc:sldMk cId="2030568937" sldId="2176"/>
            <ac:picMk id="24578" creationId="{198BC2E4-D5A0-16B3-1883-3EF0933DA06D}"/>
          </ac:picMkLst>
        </pc:picChg>
      </pc:sldChg>
      <pc:sldChg chg="addSp modSp add">
        <pc:chgData name="伊健 杜" userId="e69aded81da48593" providerId="LiveId" clId="{CE93314B-C1A9-4A3A-BB9B-D49032D688A8}" dt="2023-02-15T12:54:01.989" v="4209"/>
        <pc:sldMkLst>
          <pc:docMk/>
          <pc:sldMk cId="546349013" sldId="2177"/>
        </pc:sldMkLst>
        <pc:spChg chg="add mod">
          <ac:chgData name="伊健 杜" userId="e69aded81da48593" providerId="LiveId" clId="{CE93314B-C1A9-4A3A-BB9B-D49032D688A8}" dt="2023-02-15T12:54:01.989" v="4209"/>
          <ac:spMkLst>
            <pc:docMk/>
            <pc:sldMk cId="546349013" sldId="2177"/>
            <ac:spMk id="2" creationId="{871FA661-223B-D200-8FF9-2F2F84E1757C}"/>
          </ac:spMkLst>
        </pc:spChg>
        <pc:picChg chg="mod">
          <ac:chgData name="伊健 杜" userId="e69aded81da48593" providerId="LiveId" clId="{CE93314B-C1A9-4A3A-BB9B-D49032D688A8}" dt="2023-02-15T11:31:30.095" v="2123" actId="1076"/>
          <ac:picMkLst>
            <pc:docMk/>
            <pc:sldMk cId="546349013" sldId="2177"/>
            <ac:picMk id="25602" creationId="{ACFA5ED3-EBE6-316A-D890-E723FBA6D3EB}"/>
          </ac:picMkLst>
        </pc:picChg>
      </pc:sldChg>
      <pc:sldChg chg="addSp modSp add">
        <pc:chgData name="伊健 杜" userId="e69aded81da48593" providerId="LiveId" clId="{CE93314B-C1A9-4A3A-BB9B-D49032D688A8}" dt="2023-02-15T12:54:01.989" v="4209"/>
        <pc:sldMkLst>
          <pc:docMk/>
          <pc:sldMk cId="2438513605" sldId="2178"/>
        </pc:sldMkLst>
        <pc:spChg chg="add mod">
          <ac:chgData name="伊健 杜" userId="e69aded81da48593" providerId="LiveId" clId="{CE93314B-C1A9-4A3A-BB9B-D49032D688A8}" dt="2023-02-15T12:54:01.989" v="4209"/>
          <ac:spMkLst>
            <pc:docMk/>
            <pc:sldMk cId="2438513605" sldId="2178"/>
            <ac:spMk id="4" creationId="{1AFCF2D2-6C87-6EAD-B934-A69DFDCBF9E8}"/>
          </ac:spMkLst>
        </pc:spChg>
        <pc:picChg chg="mod">
          <ac:chgData name="伊健 杜" userId="e69aded81da48593" providerId="LiveId" clId="{CE93314B-C1A9-4A3A-BB9B-D49032D688A8}" dt="2023-02-15T11:31:48.512" v="2131" actId="1076"/>
          <ac:picMkLst>
            <pc:docMk/>
            <pc:sldMk cId="2438513605" sldId="2178"/>
            <ac:picMk id="27650" creationId="{3FDA347A-770A-D863-B6CF-0071F54C0BF5}"/>
          </ac:picMkLst>
        </pc:picChg>
      </pc:sldChg>
      <pc:sldChg chg="addSp delSp modSp add mod">
        <pc:chgData name="伊健 杜" userId="e69aded81da48593" providerId="LiveId" clId="{CE93314B-C1A9-4A3A-BB9B-D49032D688A8}" dt="2023-02-15T16:01:35.742" v="4282" actId="20577"/>
        <pc:sldMkLst>
          <pc:docMk/>
          <pc:sldMk cId="648263798" sldId="2179"/>
        </pc:sldMkLst>
        <pc:spChg chg="mod">
          <ac:chgData name="伊健 杜" userId="e69aded81da48593" providerId="LiveId" clId="{CE93314B-C1A9-4A3A-BB9B-D49032D688A8}" dt="2023-02-15T16:01:35.742" v="4282" actId="20577"/>
          <ac:spMkLst>
            <pc:docMk/>
            <pc:sldMk cId="648263798" sldId="2179"/>
            <ac:spMk id="12" creationId="{566E938F-8B7F-45C0-0B4C-43DED0666BD4}"/>
          </ac:spMkLst>
        </pc:spChg>
        <pc:spChg chg="del">
          <ac:chgData name="伊健 杜" userId="e69aded81da48593" providerId="LiveId" clId="{CE93314B-C1A9-4A3A-BB9B-D49032D688A8}" dt="2023-02-15T12:26:44.133" v="2635" actId="478"/>
          <ac:spMkLst>
            <pc:docMk/>
            <pc:sldMk cId="648263798" sldId="2179"/>
            <ac:spMk id="13" creationId="{446FB9A0-2B83-C230-06B3-1A4D8CD3C625}"/>
          </ac:spMkLst>
        </pc:spChg>
        <pc:picChg chg="del">
          <ac:chgData name="伊健 杜" userId="e69aded81da48593" providerId="LiveId" clId="{CE93314B-C1A9-4A3A-BB9B-D49032D688A8}" dt="2023-02-15T12:26:42.538" v="2634" actId="478"/>
          <ac:picMkLst>
            <pc:docMk/>
            <pc:sldMk cId="648263798" sldId="2179"/>
            <ac:picMk id="2050" creationId="{4DC7AE28-E74A-660D-C847-BEEC48719DE5}"/>
          </ac:picMkLst>
        </pc:picChg>
        <pc:picChg chg="add mod">
          <ac:chgData name="伊健 杜" userId="e69aded81da48593" providerId="LiveId" clId="{CE93314B-C1A9-4A3A-BB9B-D49032D688A8}" dt="2023-02-15T12:37:21.947" v="2966" actId="1076"/>
          <ac:picMkLst>
            <pc:docMk/>
            <pc:sldMk cId="648263798" sldId="2179"/>
            <ac:picMk id="3074" creationId="{A6CC15FD-4339-A016-2CE8-FD4DF8F69E9D}"/>
          </ac:picMkLst>
        </pc:picChg>
        <pc:picChg chg="add mod">
          <ac:chgData name="伊健 杜" userId="e69aded81da48593" providerId="LiveId" clId="{CE93314B-C1A9-4A3A-BB9B-D49032D688A8}" dt="2023-02-15T12:37:15.557" v="2965" actId="1076"/>
          <ac:picMkLst>
            <pc:docMk/>
            <pc:sldMk cId="648263798" sldId="2179"/>
            <ac:picMk id="3076" creationId="{C56AED51-C5A9-029C-5463-3185AF92C472}"/>
          </ac:picMkLst>
        </pc:picChg>
      </pc:sldChg>
      <pc:sldChg chg="add del">
        <pc:chgData name="伊健 杜" userId="e69aded81da48593" providerId="LiveId" clId="{CE93314B-C1A9-4A3A-BB9B-D49032D688A8}" dt="2023-02-15T11:52:07.086" v="2340" actId="47"/>
        <pc:sldMkLst>
          <pc:docMk/>
          <pc:sldMk cId="1028272370" sldId="2179"/>
        </pc:sldMkLst>
      </pc:sldChg>
      <pc:sldChg chg="modSp add del mod">
        <pc:chgData name="伊健 杜" userId="e69aded81da48593" providerId="LiveId" clId="{CE93314B-C1A9-4A3A-BB9B-D49032D688A8}" dt="2023-02-15T11:49:57.888" v="2258" actId="47"/>
        <pc:sldMkLst>
          <pc:docMk/>
          <pc:sldMk cId="1277790008" sldId="2179"/>
        </pc:sldMkLst>
        <pc:spChg chg="mod">
          <ac:chgData name="伊健 杜" userId="e69aded81da48593" providerId="LiveId" clId="{CE93314B-C1A9-4A3A-BB9B-D49032D688A8}" dt="2023-02-15T11:47:50.400" v="2221" actId="20577"/>
          <ac:spMkLst>
            <pc:docMk/>
            <pc:sldMk cId="1277790008" sldId="2179"/>
            <ac:spMk id="5" creationId="{E7287B0E-EF55-E721-8EFA-9A9183C0EDF9}"/>
          </ac:spMkLst>
        </pc:spChg>
      </pc:sldChg>
      <pc:sldChg chg="modSp add del mod">
        <pc:chgData name="伊健 杜" userId="e69aded81da48593" providerId="LiveId" clId="{CE93314B-C1A9-4A3A-BB9B-D49032D688A8}" dt="2023-02-15T11:50:34.927" v="2337" actId="47"/>
        <pc:sldMkLst>
          <pc:docMk/>
          <pc:sldMk cId="3114696531" sldId="2179"/>
        </pc:sldMkLst>
        <pc:spChg chg="mod">
          <ac:chgData name="伊健 杜" userId="e69aded81da48593" providerId="LiveId" clId="{CE93314B-C1A9-4A3A-BB9B-D49032D688A8}" dt="2023-02-15T11:50:32.570" v="2336" actId="20577"/>
          <ac:spMkLst>
            <pc:docMk/>
            <pc:sldMk cId="3114696531" sldId="2179"/>
            <ac:spMk id="5" creationId="{E7287B0E-EF55-E721-8EFA-9A9183C0EDF9}"/>
          </ac:spMkLst>
        </pc:spChg>
      </pc:sldChg>
      <pc:sldChg chg="add del">
        <pc:chgData name="伊健 杜" userId="e69aded81da48593" providerId="LiveId" clId="{CE93314B-C1A9-4A3A-BB9B-D49032D688A8}" dt="2023-02-15T11:52:07.086" v="2340" actId="47"/>
        <pc:sldMkLst>
          <pc:docMk/>
          <pc:sldMk cId="1052432733" sldId="2180"/>
        </pc:sldMkLst>
      </pc:sldChg>
      <pc:sldChg chg="addSp delSp modSp add mod ord">
        <pc:chgData name="伊健 杜" userId="e69aded81da48593" providerId="LiveId" clId="{CE93314B-C1A9-4A3A-BB9B-D49032D688A8}" dt="2023-02-15T12:54:01.989" v="4209"/>
        <pc:sldMkLst>
          <pc:docMk/>
          <pc:sldMk cId="3381670655" sldId="2180"/>
        </pc:sldMkLst>
        <pc:spChg chg="mod">
          <ac:chgData name="伊健 杜" userId="e69aded81da48593" providerId="LiveId" clId="{CE93314B-C1A9-4A3A-BB9B-D49032D688A8}" dt="2023-02-15T12:54:01.989" v="4209"/>
          <ac:spMkLst>
            <pc:docMk/>
            <pc:sldMk cId="3381670655" sldId="2180"/>
            <ac:spMk id="12" creationId="{566E938F-8B7F-45C0-0B4C-43DED0666BD4}"/>
          </ac:spMkLst>
        </pc:spChg>
        <pc:picChg chg="del">
          <ac:chgData name="伊健 杜" userId="e69aded81da48593" providerId="LiveId" clId="{CE93314B-C1A9-4A3A-BB9B-D49032D688A8}" dt="2023-02-15T12:31:25.988" v="2805" actId="478"/>
          <ac:picMkLst>
            <pc:docMk/>
            <pc:sldMk cId="3381670655" sldId="2180"/>
            <ac:picMk id="3074" creationId="{A6CC15FD-4339-A016-2CE8-FD4DF8F69E9D}"/>
          </ac:picMkLst>
        </pc:picChg>
        <pc:picChg chg="add mod">
          <ac:chgData name="伊健 杜" userId="e69aded81da48593" providerId="LiveId" clId="{CE93314B-C1A9-4A3A-BB9B-D49032D688A8}" dt="2023-02-15T12:35:43.523" v="2950" actId="14100"/>
          <ac:picMkLst>
            <pc:docMk/>
            <pc:sldMk cId="3381670655" sldId="2180"/>
            <ac:picMk id="4098" creationId="{64328FC3-7A75-9954-8F2F-E69F141B90F8}"/>
          </ac:picMkLst>
        </pc:picChg>
        <pc:picChg chg="add mod">
          <ac:chgData name="伊健 杜" userId="e69aded81da48593" providerId="LiveId" clId="{CE93314B-C1A9-4A3A-BB9B-D49032D688A8}" dt="2023-02-15T12:36:17.884" v="2956" actId="1076"/>
          <ac:picMkLst>
            <pc:docMk/>
            <pc:sldMk cId="3381670655" sldId="2180"/>
            <ac:picMk id="4100" creationId="{675609D6-8D77-5BB5-E0D8-E3B7EB3D1C72}"/>
          </ac:picMkLst>
        </pc:picChg>
        <pc:picChg chg="add mod">
          <ac:chgData name="伊健 杜" userId="e69aded81da48593" providerId="LiveId" clId="{CE93314B-C1A9-4A3A-BB9B-D49032D688A8}" dt="2023-02-15T12:36:41.763" v="2958" actId="1076"/>
          <ac:picMkLst>
            <pc:docMk/>
            <pc:sldMk cId="3381670655" sldId="2180"/>
            <ac:picMk id="4102" creationId="{35FF31DA-0645-FE0D-8735-2CE36D05D117}"/>
          </ac:picMkLst>
        </pc:picChg>
      </pc:sldChg>
      <pc:sldChg chg="addSp delSp modSp add mod">
        <pc:chgData name="伊健 杜" userId="e69aded81da48593" providerId="LiveId" clId="{CE93314B-C1A9-4A3A-BB9B-D49032D688A8}" dt="2023-02-15T12:54:01.989" v="4209"/>
        <pc:sldMkLst>
          <pc:docMk/>
          <pc:sldMk cId="2944034175" sldId="2181"/>
        </pc:sldMkLst>
        <pc:spChg chg="add mod">
          <ac:chgData name="伊健 杜" userId="e69aded81da48593" providerId="LiveId" clId="{CE93314B-C1A9-4A3A-BB9B-D49032D688A8}" dt="2023-02-15T12:42:46.314" v="3358"/>
          <ac:spMkLst>
            <pc:docMk/>
            <pc:sldMk cId="2944034175" sldId="2181"/>
            <ac:spMk id="5" creationId="{F7F9F820-9B64-5EED-764B-8DEED8B25243}"/>
          </ac:spMkLst>
        </pc:spChg>
        <pc:spChg chg="mod">
          <ac:chgData name="伊健 杜" userId="e69aded81da48593" providerId="LiveId" clId="{CE93314B-C1A9-4A3A-BB9B-D49032D688A8}" dt="2023-02-15T12:54:01.989" v="4209"/>
          <ac:spMkLst>
            <pc:docMk/>
            <pc:sldMk cId="2944034175" sldId="2181"/>
            <ac:spMk id="12" creationId="{566E938F-8B7F-45C0-0B4C-43DED0666BD4}"/>
          </ac:spMkLst>
        </pc:spChg>
        <pc:spChg chg="mod">
          <ac:chgData name="伊健 杜" userId="e69aded81da48593" providerId="LiveId" clId="{CE93314B-C1A9-4A3A-BB9B-D49032D688A8}" dt="2023-02-15T12:54:01.989" v="4209"/>
          <ac:spMkLst>
            <pc:docMk/>
            <pc:sldMk cId="2944034175" sldId="2181"/>
            <ac:spMk id="13" creationId="{446FB9A0-2B83-C230-06B3-1A4D8CD3C625}"/>
          </ac:spMkLst>
        </pc:spChg>
        <pc:picChg chg="add mod">
          <ac:chgData name="伊健 杜" userId="e69aded81da48593" providerId="LiveId" clId="{CE93314B-C1A9-4A3A-BB9B-D49032D688A8}" dt="2023-02-15T12:42:49.775" v="3359" actId="14100"/>
          <ac:picMkLst>
            <pc:docMk/>
            <pc:sldMk cId="2944034175" sldId="2181"/>
            <ac:picMk id="2" creationId="{B2AE34C0-B7D5-2A85-7DF5-175E3FA3F0A9}"/>
          </ac:picMkLst>
        </pc:picChg>
        <pc:picChg chg="del mod">
          <ac:chgData name="伊健 杜" userId="e69aded81da48593" providerId="LiveId" clId="{CE93314B-C1A9-4A3A-BB9B-D49032D688A8}" dt="2023-02-15T12:42:33.488" v="3349" actId="478"/>
          <ac:picMkLst>
            <pc:docMk/>
            <pc:sldMk cId="2944034175" sldId="2181"/>
            <ac:picMk id="2050" creationId="{4DC7AE28-E74A-660D-C847-BEEC48719DE5}"/>
          </ac:picMkLst>
        </pc:picChg>
        <pc:picChg chg="del">
          <ac:chgData name="伊健 杜" userId="e69aded81da48593" providerId="LiveId" clId="{CE93314B-C1A9-4A3A-BB9B-D49032D688A8}" dt="2023-02-15T12:42:31.334" v="3347" actId="478"/>
          <ac:picMkLst>
            <pc:docMk/>
            <pc:sldMk cId="2944034175" sldId="2181"/>
            <ac:picMk id="2052" creationId="{F27462C3-3BD6-71FE-86A9-0CEAEE1B4744}"/>
          </ac:picMkLst>
        </pc:picChg>
        <pc:picChg chg="add mod">
          <ac:chgData name="伊健 杜" userId="e69aded81da48593" providerId="LiveId" clId="{CE93314B-C1A9-4A3A-BB9B-D49032D688A8}" dt="2023-02-15T12:43:32.848" v="3362" actId="1076"/>
          <ac:picMkLst>
            <pc:docMk/>
            <pc:sldMk cId="2944034175" sldId="2181"/>
            <ac:picMk id="6146" creationId="{18D978DD-B6A5-2BCB-B9BC-1ECA61805109}"/>
          </ac:picMkLst>
        </pc:picChg>
      </pc:sldChg>
      <pc:sldChg chg="add del">
        <pc:chgData name="伊健 杜" userId="e69aded81da48593" providerId="LiveId" clId="{CE93314B-C1A9-4A3A-BB9B-D49032D688A8}" dt="2023-02-15T12:37:32.122" v="2968" actId="47"/>
        <pc:sldMkLst>
          <pc:docMk/>
          <pc:sldMk cId="2968224264" sldId="2181"/>
        </pc:sldMkLst>
      </pc:sldChg>
      <pc:sldChg chg="addSp delSp modSp new mod">
        <pc:chgData name="伊健 杜" userId="e69aded81da48593" providerId="LiveId" clId="{CE93314B-C1A9-4A3A-BB9B-D49032D688A8}" dt="2023-02-15T12:54:01.989" v="4209"/>
        <pc:sldMkLst>
          <pc:docMk/>
          <pc:sldMk cId="1558680889" sldId="2182"/>
        </pc:sldMkLst>
        <pc:spChg chg="mod">
          <ac:chgData name="伊健 杜" userId="e69aded81da48593" providerId="LiveId" clId="{CE93314B-C1A9-4A3A-BB9B-D49032D688A8}" dt="2023-02-15T12:54:01.989" v="4209"/>
          <ac:spMkLst>
            <pc:docMk/>
            <pc:sldMk cId="1558680889" sldId="2182"/>
            <ac:spMk id="2" creationId="{8A5A4F86-1C71-C3CD-169C-D9D918C4A72C}"/>
          </ac:spMkLst>
        </pc:spChg>
        <pc:spChg chg="del">
          <ac:chgData name="伊健 杜" userId="e69aded81da48593" providerId="LiveId" clId="{CE93314B-C1A9-4A3A-BB9B-D49032D688A8}" dt="2023-02-15T12:37:41.652" v="2971" actId="478"/>
          <ac:spMkLst>
            <pc:docMk/>
            <pc:sldMk cId="1558680889" sldId="2182"/>
            <ac:spMk id="3" creationId="{3A4267B8-E4F7-3B2A-794F-56DC392D4CF1}"/>
          </ac:spMkLst>
        </pc:spChg>
        <pc:spChg chg="add mod">
          <ac:chgData name="伊健 杜" userId="e69aded81da48593" providerId="LiveId" clId="{CE93314B-C1A9-4A3A-BB9B-D49032D688A8}" dt="2023-02-15T12:38:27.803" v="3024" actId="1076"/>
          <ac:spMkLst>
            <pc:docMk/>
            <pc:sldMk cId="1558680889" sldId="2182"/>
            <ac:spMk id="4" creationId="{C54E9045-BED9-1983-64A1-51A09FE61821}"/>
          </ac:spMkLst>
        </pc:spChg>
        <pc:spChg chg="add mod">
          <ac:chgData name="伊健 杜" userId="e69aded81da48593" providerId="LiveId" clId="{CE93314B-C1A9-4A3A-BB9B-D49032D688A8}" dt="2023-02-15T12:38:27.803" v="3024" actId="1076"/>
          <ac:spMkLst>
            <pc:docMk/>
            <pc:sldMk cId="1558680889" sldId="2182"/>
            <ac:spMk id="5" creationId="{0D445CAE-F774-AB28-1BB2-6E04705F1515}"/>
          </ac:spMkLst>
        </pc:spChg>
        <pc:spChg chg="add mod">
          <ac:chgData name="伊健 杜" userId="e69aded81da48593" providerId="LiveId" clId="{CE93314B-C1A9-4A3A-BB9B-D49032D688A8}" dt="2023-02-15T12:38:27.803" v="3024" actId="1076"/>
          <ac:spMkLst>
            <pc:docMk/>
            <pc:sldMk cId="1558680889" sldId="2182"/>
            <ac:spMk id="6" creationId="{4E85E8FE-2B29-108C-4B8D-D1D6C3512C95}"/>
          </ac:spMkLst>
        </pc:spChg>
        <pc:spChg chg="add mod">
          <ac:chgData name="伊健 杜" userId="e69aded81da48593" providerId="LiveId" clId="{CE93314B-C1A9-4A3A-BB9B-D49032D688A8}" dt="2023-02-15T12:38:27.803" v="3024" actId="1076"/>
          <ac:spMkLst>
            <pc:docMk/>
            <pc:sldMk cId="1558680889" sldId="2182"/>
            <ac:spMk id="7" creationId="{2A5DD398-D560-FB7E-DD48-B25F24D56B3D}"/>
          </ac:spMkLst>
        </pc:spChg>
        <pc:spChg chg="add mod">
          <ac:chgData name="伊健 杜" userId="e69aded81da48593" providerId="LiveId" clId="{CE93314B-C1A9-4A3A-BB9B-D49032D688A8}" dt="2023-02-15T12:38:27.803" v="3024" actId="1076"/>
          <ac:spMkLst>
            <pc:docMk/>
            <pc:sldMk cId="1558680889" sldId="2182"/>
            <ac:spMk id="8" creationId="{2BB8914B-EDBC-CFD1-2705-DD1E4D76FE38}"/>
          </ac:spMkLst>
        </pc:spChg>
      </pc:sldChg>
      <pc:sldChg chg="addSp delSp modSp add mod">
        <pc:chgData name="伊健 杜" userId="e69aded81da48593" providerId="LiveId" clId="{CE93314B-C1A9-4A3A-BB9B-D49032D688A8}" dt="2023-02-15T12:54:01.989" v="4209"/>
        <pc:sldMkLst>
          <pc:docMk/>
          <pc:sldMk cId="10592743" sldId="2183"/>
        </pc:sldMkLst>
        <pc:spChg chg="mod">
          <ac:chgData name="伊健 杜" userId="e69aded81da48593" providerId="LiveId" clId="{CE93314B-C1A9-4A3A-BB9B-D49032D688A8}" dt="2023-02-15T12:47:21.816" v="3594" actId="1076"/>
          <ac:spMkLst>
            <pc:docMk/>
            <pc:sldMk cId="10592743" sldId="2183"/>
            <ac:spMk id="5" creationId="{F7F9F820-9B64-5EED-764B-8DEED8B25243}"/>
          </ac:spMkLst>
        </pc:spChg>
        <pc:spChg chg="mod">
          <ac:chgData name="伊健 杜" userId="e69aded81da48593" providerId="LiveId" clId="{CE93314B-C1A9-4A3A-BB9B-D49032D688A8}" dt="2023-02-15T12:54:01.989" v="4209"/>
          <ac:spMkLst>
            <pc:docMk/>
            <pc:sldMk cId="10592743" sldId="2183"/>
            <ac:spMk id="12" creationId="{566E938F-8B7F-45C0-0B4C-43DED0666BD4}"/>
          </ac:spMkLst>
        </pc:spChg>
        <pc:spChg chg="mod">
          <ac:chgData name="伊健 杜" userId="e69aded81da48593" providerId="LiveId" clId="{CE93314B-C1A9-4A3A-BB9B-D49032D688A8}" dt="2023-02-15T12:54:01.989" v="4209"/>
          <ac:spMkLst>
            <pc:docMk/>
            <pc:sldMk cId="10592743" sldId="2183"/>
            <ac:spMk id="13" creationId="{446FB9A0-2B83-C230-06B3-1A4D8CD3C625}"/>
          </ac:spMkLst>
        </pc:spChg>
        <pc:picChg chg="del">
          <ac:chgData name="伊健 杜" userId="e69aded81da48593" providerId="LiveId" clId="{CE93314B-C1A9-4A3A-BB9B-D49032D688A8}" dt="2023-02-15T12:46:46.924" v="3584" actId="478"/>
          <ac:picMkLst>
            <pc:docMk/>
            <pc:sldMk cId="10592743" sldId="2183"/>
            <ac:picMk id="2" creationId="{B2AE34C0-B7D5-2A85-7DF5-175E3FA3F0A9}"/>
          </ac:picMkLst>
        </pc:picChg>
        <pc:picChg chg="del">
          <ac:chgData name="伊健 杜" userId="e69aded81da48593" providerId="LiveId" clId="{CE93314B-C1A9-4A3A-BB9B-D49032D688A8}" dt="2023-02-15T12:46:47.428" v="3585" actId="478"/>
          <ac:picMkLst>
            <pc:docMk/>
            <pc:sldMk cId="10592743" sldId="2183"/>
            <ac:picMk id="6146" creationId="{18D978DD-B6A5-2BCB-B9BC-1ECA61805109}"/>
          </ac:picMkLst>
        </pc:picChg>
        <pc:picChg chg="add mod">
          <ac:chgData name="伊健 杜" userId="e69aded81da48593" providerId="LiveId" clId="{CE93314B-C1A9-4A3A-BB9B-D49032D688A8}" dt="2023-02-15T12:47:20.215" v="3593" actId="1076"/>
          <ac:picMkLst>
            <pc:docMk/>
            <pc:sldMk cId="10592743" sldId="2183"/>
            <ac:picMk id="7170" creationId="{F566CAD5-41B8-C4B1-877F-E61E19116ED6}"/>
          </ac:picMkLst>
        </pc:picChg>
        <pc:picChg chg="add mod">
          <ac:chgData name="伊健 杜" userId="e69aded81da48593" providerId="LiveId" clId="{CE93314B-C1A9-4A3A-BB9B-D49032D688A8}" dt="2023-02-15T12:47:18.884" v="3592" actId="1076"/>
          <ac:picMkLst>
            <pc:docMk/>
            <pc:sldMk cId="10592743" sldId="2183"/>
            <ac:picMk id="7172" creationId="{8E31A0F9-ABEB-EAF7-0458-E06D685C2255}"/>
          </ac:picMkLst>
        </pc:picChg>
      </pc:sldChg>
      <pc:sldChg chg="addSp delSp modSp add mod">
        <pc:chgData name="伊健 杜" userId="e69aded81da48593" providerId="LiveId" clId="{CE93314B-C1A9-4A3A-BB9B-D49032D688A8}" dt="2023-02-15T12:54:01.989" v="4209"/>
        <pc:sldMkLst>
          <pc:docMk/>
          <pc:sldMk cId="121467494" sldId="2184"/>
        </pc:sldMkLst>
        <pc:spChg chg="mod">
          <ac:chgData name="伊健 杜" userId="e69aded81da48593" providerId="LiveId" clId="{CE93314B-C1A9-4A3A-BB9B-D49032D688A8}" dt="2023-02-15T12:48:26.246" v="3724" actId="1076"/>
          <ac:spMkLst>
            <pc:docMk/>
            <pc:sldMk cId="121467494" sldId="2184"/>
            <ac:spMk id="5" creationId="{F7F9F820-9B64-5EED-764B-8DEED8B25243}"/>
          </ac:spMkLst>
        </pc:spChg>
        <pc:spChg chg="mod">
          <ac:chgData name="伊健 杜" userId="e69aded81da48593" providerId="LiveId" clId="{CE93314B-C1A9-4A3A-BB9B-D49032D688A8}" dt="2023-02-15T12:54:01.989" v="4209"/>
          <ac:spMkLst>
            <pc:docMk/>
            <pc:sldMk cId="121467494" sldId="2184"/>
            <ac:spMk id="12" creationId="{566E938F-8B7F-45C0-0B4C-43DED0666BD4}"/>
          </ac:spMkLst>
        </pc:spChg>
        <pc:spChg chg="mod">
          <ac:chgData name="伊健 杜" userId="e69aded81da48593" providerId="LiveId" clId="{CE93314B-C1A9-4A3A-BB9B-D49032D688A8}" dt="2023-02-15T12:54:01.989" v="4209"/>
          <ac:spMkLst>
            <pc:docMk/>
            <pc:sldMk cId="121467494" sldId="2184"/>
            <ac:spMk id="13" creationId="{446FB9A0-2B83-C230-06B3-1A4D8CD3C625}"/>
          </ac:spMkLst>
        </pc:spChg>
        <pc:picChg chg="del">
          <ac:chgData name="伊健 杜" userId="e69aded81da48593" providerId="LiveId" clId="{CE93314B-C1A9-4A3A-BB9B-D49032D688A8}" dt="2023-02-15T12:47:26.172" v="3596" actId="478"/>
          <ac:picMkLst>
            <pc:docMk/>
            <pc:sldMk cId="121467494" sldId="2184"/>
            <ac:picMk id="7170" creationId="{F566CAD5-41B8-C4B1-877F-E61E19116ED6}"/>
          </ac:picMkLst>
        </pc:picChg>
        <pc:picChg chg="del">
          <ac:chgData name="伊健 杜" userId="e69aded81da48593" providerId="LiveId" clId="{CE93314B-C1A9-4A3A-BB9B-D49032D688A8}" dt="2023-02-15T12:47:26.172" v="3596" actId="478"/>
          <ac:picMkLst>
            <pc:docMk/>
            <pc:sldMk cId="121467494" sldId="2184"/>
            <ac:picMk id="7172" creationId="{8E31A0F9-ABEB-EAF7-0458-E06D685C2255}"/>
          </ac:picMkLst>
        </pc:picChg>
        <pc:picChg chg="add mod">
          <ac:chgData name="伊健 杜" userId="e69aded81da48593" providerId="LiveId" clId="{CE93314B-C1A9-4A3A-BB9B-D49032D688A8}" dt="2023-02-15T12:48:45.905" v="3727" actId="1076"/>
          <ac:picMkLst>
            <pc:docMk/>
            <pc:sldMk cId="121467494" sldId="2184"/>
            <ac:picMk id="8194" creationId="{B9024BC3-6085-183B-E6BE-55B57639700F}"/>
          </ac:picMkLst>
        </pc:picChg>
        <pc:picChg chg="add mod">
          <ac:chgData name="伊健 杜" userId="e69aded81da48593" providerId="LiveId" clId="{CE93314B-C1A9-4A3A-BB9B-D49032D688A8}" dt="2023-02-15T12:49:10.882" v="3730" actId="1076"/>
          <ac:picMkLst>
            <pc:docMk/>
            <pc:sldMk cId="121467494" sldId="2184"/>
            <ac:picMk id="8196" creationId="{A9796141-4254-9A0C-0E07-16BC726CCBDC}"/>
          </ac:picMkLst>
        </pc:picChg>
      </pc:sldChg>
      <pc:sldChg chg="modSp add mod">
        <pc:chgData name="伊健 杜" userId="e69aded81da48593" providerId="LiveId" clId="{CE93314B-C1A9-4A3A-BB9B-D49032D688A8}" dt="2023-02-15T12:54:01.989" v="4209"/>
        <pc:sldMkLst>
          <pc:docMk/>
          <pc:sldMk cId="3577987202" sldId="2185"/>
        </pc:sldMkLst>
        <pc:spChg chg="mod">
          <ac:chgData name="伊健 杜" userId="e69aded81da48593" providerId="LiveId" clId="{CE93314B-C1A9-4A3A-BB9B-D49032D688A8}" dt="2023-02-15T12:54:01.989" v="4209"/>
          <ac:spMkLst>
            <pc:docMk/>
            <pc:sldMk cId="3577987202" sldId="2185"/>
            <ac:spMk id="2" creationId="{8A5A4F86-1C71-C3CD-169C-D9D918C4A72C}"/>
          </ac:spMkLst>
        </pc:spChg>
      </pc:sldChg>
      <pc:sldChg chg="modSp add mod">
        <pc:chgData name="伊健 杜" userId="e69aded81da48593" providerId="LiveId" clId="{CE93314B-C1A9-4A3A-BB9B-D49032D688A8}" dt="2023-02-15T12:54:01.989" v="4209"/>
        <pc:sldMkLst>
          <pc:docMk/>
          <pc:sldMk cId="1688577168" sldId="2186"/>
        </pc:sldMkLst>
        <pc:spChg chg="mod">
          <ac:chgData name="伊健 杜" userId="e69aded81da48593" providerId="LiveId" clId="{CE93314B-C1A9-4A3A-BB9B-D49032D688A8}" dt="2023-02-15T12:54:01.989" v="4209"/>
          <ac:spMkLst>
            <pc:docMk/>
            <pc:sldMk cId="1688577168" sldId="2186"/>
            <ac:spMk id="2" creationId="{8A5A4F86-1C71-C3CD-169C-D9D918C4A72C}"/>
          </ac:spMkLst>
        </pc:spChg>
      </pc:sldChg>
      <pc:sldChg chg="modSp add mod">
        <pc:chgData name="伊健 杜" userId="e69aded81da48593" providerId="LiveId" clId="{CE93314B-C1A9-4A3A-BB9B-D49032D688A8}" dt="2023-02-15T12:54:01.989" v="4209"/>
        <pc:sldMkLst>
          <pc:docMk/>
          <pc:sldMk cId="3001760340" sldId="2187"/>
        </pc:sldMkLst>
        <pc:spChg chg="mod">
          <ac:chgData name="伊健 杜" userId="e69aded81da48593" providerId="LiveId" clId="{CE93314B-C1A9-4A3A-BB9B-D49032D688A8}" dt="2023-02-15T12:54:01.989" v="4209"/>
          <ac:spMkLst>
            <pc:docMk/>
            <pc:sldMk cId="3001760340" sldId="2187"/>
            <ac:spMk id="2" creationId="{8A5A4F86-1C71-C3CD-169C-D9D918C4A72C}"/>
          </ac:spMkLst>
        </pc:spChg>
      </pc:sldChg>
      <pc:sldChg chg="addSp modSp add mod">
        <pc:chgData name="伊健 杜" userId="e69aded81da48593" providerId="LiveId" clId="{CE93314B-C1A9-4A3A-BB9B-D49032D688A8}" dt="2023-02-15T12:54:01.989" v="4209"/>
        <pc:sldMkLst>
          <pc:docMk/>
          <pc:sldMk cId="1880214568" sldId="2188"/>
        </pc:sldMkLst>
        <pc:spChg chg="add mod">
          <ac:chgData name="伊健 杜" userId="e69aded81da48593" providerId="LiveId" clId="{CE93314B-C1A9-4A3A-BB9B-D49032D688A8}" dt="2023-02-15T12:54:01.989" v="4209"/>
          <ac:spMkLst>
            <pc:docMk/>
            <pc:sldMk cId="1880214568" sldId="2188"/>
            <ac:spMk id="2" creationId="{AB802205-9ED9-A406-2A96-16D66A76A0C8}"/>
          </ac:spMkLst>
        </pc:spChg>
        <pc:spChg chg="mod">
          <ac:chgData name="伊健 杜" userId="e69aded81da48593" providerId="LiveId" clId="{CE93314B-C1A9-4A3A-BB9B-D49032D688A8}" dt="2023-02-15T12:54:01.989" v="4209"/>
          <ac:spMkLst>
            <pc:docMk/>
            <pc:sldMk cId="1880214568" sldId="2188"/>
            <ac:spMk id="5" creationId="{E7287B0E-EF55-E721-8EFA-9A9183C0EDF9}"/>
          </ac:spMkLst>
        </pc:spChg>
      </pc:sldChg>
    </pc:docChg>
  </pc:docChgLst>
  <pc:docChgLst>
    <pc:chgData name="伊健 杜" userId="e69aded81da48593" providerId="LiveId" clId="{4DBD0F54-5E01-49DE-AEEA-C4D4B33BE1D1}"/>
    <pc:docChg chg="undo custSel addSld delSld modSld sldOrd modSection">
      <pc:chgData name="伊健 杜" userId="e69aded81da48593" providerId="LiveId" clId="{4DBD0F54-5E01-49DE-AEEA-C4D4B33BE1D1}" dt="2022-09-29T04:10:14.020" v="6174" actId="2696"/>
      <pc:docMkLst>
        <pc:docMk/>
      </pc:docMkLst>
      <pc:sldChg chg="modSp mod">
        <pc:chgData name="伊健 杜" userId="e69aded81da48593" providerId="LiveId" clId="{4DBD0F54-5E01-49DE-AEEA-C4D4B33BE1D1}" dt="2022-09-27T14:03:02.581" v="6170"/>
        <pc:sldMkLst>
          <pc:docMk/>
          <pc:sldMk cId="3180688205" sldId="256"/>
        </pc:sldMkLst>
        <pc:spChg chg="mod">
          <ac:chgData name="伊健 杜" userId="e69aded81da48593" providerId="LiveId" clId="{4DBD0F54-5E01-49DE-AEEA-C4D4B33BE1D1}" dt="2022-09-27T14:03:02.581" v="6170"/>
          <ac:spMkLst>
            <pc:docMk/>
            <pc:sldMk cId="3180688205" sldId="256"/>
            <ac:spMk id="2" creationId="{1F01E9DD-2818-4BD0-9996-984FE0985E67}"/>
          </ac:spMkLst>
        </pc:spChg>
      </pc:sldChg>
      <pc:sldChg chg="addSp delSp modSp mod">
        <pc:chgData name="伊健 杜" userId="e69aded81da48593" providerId="LiveId" clId="{4DBD0F54-5E01-49DE-AEEA-C4D4B33BE1D1}" dt="2022-09-27T10:57:15.955" v="3533" actId="20577"/>
        <pc:sldMkLst>
          <pc:docMk/>
          <pc:sldMk cId="3517469593" sldId="772"/>
        </pc:sldMkLst>
        <pc:spChg chg="mod">
          <ac:chgData name="伊健 杜" userId="e69aded81da48593" providerId="LiveId" clId="{4DBD0F54-5E01-49DE-AEEA-C4D4B33BE1D1}" dt="2022-09-27T10:57:15.955" v="3533" actId="20577"/>
          <ac:spMkLst>
            <pc:docMk/>
            <pc:sldMk cId="3517469593" sldId="772"/>
            <ac:spMk id="2" creationId="{81F4B079-5182-7332-4978-966F1AEEF4D2}"/>
          </ac:spMkLst>
        </pc:spChg>
        <pc:spChg chg="mod">
          <ac:chgData name="伊健 杜" userId="e69aded81da48593" providerId="LiveId" clId="{4DBD0F54-5E01-49DE-AEEA-C4D4B33BE1D1}" dt="2022-09-27T05:38:56.341" v="3344"/>
          <ac:spMkLst>
            <pc:docMk/>
            <pc:sldMk cId="3517469593" sldId="772"/>
            <ac:spMk id="4" creationId="{CFC1CF28-580E-2280-640A-ADB8853307E7}"/>
          </ac:spMkLst>
        </pc:spChg>
        <pc:picChg chg="del">
          <ac:chgData name="伊健 杜" userId="e69aded81da48593" providerId="LiveId" clId="{4DBD0F54-5E01-49DE-AEEA-C4D4B33BE1D1}" dt="2022-09-27T03:27:08.017" v="1967" actId="478"/>
          <ac:picMkLst>
            <pc:docMk/>
            <pc:sldMk cId="3517469593" sldId="772"/>
            <ac:picMk id="1026" creationId="{A9AB5EB3-A1E4-D1A3-2C29-C7D4C26A3042}"/>
          </ac:picMkLst>
        </pc:picChg>
        <pc:picChg chg="add mod">
          <ac:chgData name="伊健 杜" userId="e69aded81da48593" providerId="LiveId" clId="{4DBD0F54-5E01-49DE-AEEA-C4D4B33BE1D1}" dt="2022-09-27T03:41:32.104" v="2195" actId="1076"/>
          <ac:picMkLst>
            <pc:docMk/>
            <pc:sldMk cId="3517469593" sldId="772"/>
            <ac:picMk id="9218" creationId="{071B5468-72CC-EC6B-3F95-EEED4026497A}"/>
          </ac:picMkLst>
        </pc:picChg>
      </pc:sldChg>
      <pc:sldChg chg="del">
        <pc:chgData name="伊健 杜" userId="e69aded81da48593" providerId="LiveId" clId="{4DBD0F54-5E01-49DE-AEEA-C4D4B33BE1D1}" dt="2022-09-27T03:30:31.503" v="2080" actId="47"/>
        <pc:sldMkLst>
          <pc:docMk/>
          <pc:sldMk cId="2805022146" sldId="802"/>
        </pc:sldMkLst>
      </pc:sldChg>
      <pc:sldChg chg="del">
        <pc:chgData name="伊健 杜" userId="e69aded81da48593" providerId="LiveId" clId="{4DBD0F54-5E01-49DE-AEEA-C4D4B33BE1D1}" dt="2022-09-27T03:30:31.503" v="2080" actId="47"/>
        <pc:sldMkLst>
          <pc:docMk/>
          <pc:sldMk cId="2721925750" sldId="803"/>
        </pc:sldMkLst>
      </pc:sldChg>
      <pc:sldChg chg="del">
        <pc:chgData name="伊健 杜" userId="e69aded81da48593" providerId="LiveId" clId="{4DBD0F54-5E01-49DE-AEEA-C4D4B33BE1D1}" dt="2022-09-27T03:30:31.503" v="2080" actId="47"/>
        <pc:sldMkLst>
          <pc:docMk/>
          <pc:sldMk cId="3124511879" sldId="804"/>
        </pc:sldMkLst>
      </pc:sldChg>
      <pc:sldChg chg="del">
        <pc:chgData name="伊健 杜" userId="e69aded81da48593" providerId="LiveId" clId="{4DBD0F54-5E01-49DE-AEEA-C4D4B33BE1D1}" dt="2022-09-27T03:30:31.503" v="2080" actId="47"/>
        <pc:sldMkLst>
          <pc:docMk/>
          <pc:sldMk cId="180003114" sldId="805"/>
        </pc:sldMkLst>
      </pc:sldChg>
      <pc:sldChg chg="del">
        <pc:chgData name="伊健 杜" userId="e69aded81da48593" providerId="LiveId" clId="{4DBD0F54-5E01-49DE-AEEA-C4D4B33BE1D1}" dt="2022-09-27T03:30:31.503" v="2080" actId="47"/>
        <pc:sldMkLst>
          <pc:docMk/>
          <pc:sldMk cId="377093153" sldId="806"/>
        </pc:sldMkLst>
      </pc:sldChg>
      <pc:sldChg chg="del">
        <pc:chgData name="伊健 杜" userId="e69aded81da48593" providerId="LiveId" clId="{4DBD0F54-5E01-49DE-AEEA-C4D4B33BE1D1}" dt="2022-09-27T03:30:31.503" v="2080" actId="47"/>
        <pc:sldMkLst>
          <pc:docMk/>
          <pc:sldMk cId="970001701" sldId="807"/>
        </pc:sldMkLst>
      </pc:sldChg>
      <pc:sldChg chg="del">
        <pc:chgData name="伊健 杜" userId="e69aded81da48593" providerId="LiveId" clId="{4DBD0F54-5E01-49DE-AEEA-C4D4B33BE1D1}" dt="2022-09-27T03:30:31.503" v="2080" actId="47"/>
        <pc:sldMkLst>
          <pc:docMk/>
          <pc:sldMk cId="365054757" sldId="808"/>
        </pc:sldMkLst>
      </pc:sldChg>
      <pc:sldChg chg="del">
        <pc:chgData name="伊健 杜" userId="e69aded81da48593" providerId="LiveId" clId="{4DBD0F54-5E01-49DE-AEEA-C4D4B33BE1D1}" dt="2022-09-27T03:30:31.503" v="2080" actId="47"/>
        <pc:sldMkLst>
          <pc:docMk/>
          <pc:sldMk cId="605152000" sldId="809"/>
        </pc:sldMkLst>
      </pc:sldChg>
      <pc:sldChg chg="del">
        <pc:chgData name="伊健 杜" userId="e69aded81da48593" providerId="LiveId" clId="{4DBD0F54-5E01-49DE-AEEA-C4D4B33BE1D1}" dt="2022-09-27T03:30:31.503" v="2080" actId="47"/>
        <pc:sldMkLst>
          <pc:docMk/>
          <pc:sldMk cId="2190613205" sldId="810"/>
        </pc:sldMkLst>
      </pc:sldChg>
      <pc:sldChg chg="del">
        <pc:chgData name="伊健 杜" userId="e69aded81da48593" providerId="LiveId" clId="{4DBD0F54-5E01-49DE-AEEA-C4D4B33BE1D1}" dt="2022-09-27T03:30:31.503" v="2080" actId="47"/>
        <pc:sldMkLst>
          <pc:docMk/>
          <pc:sldMk cId="1775969116" sldId="811"/>
        </pc:sldMkLst>
      </pc:sldChg>
      <pc:sldChg chg="del">
        <pc:chgData name="伊健 杜" userId="e69aded81da48593" providerId="LiveId" clId="{4DBD0F54-5E01-49DE-AEEA-C4D4B33BE1D1}" dt="2022-09-27T03:30:31.503" v="2080" actId="47"/>
        <pc:sldMkLst>
          <pc:docMk/>
          <pc:sldMk cId="3776950867" sldId="812"/>
        </pc:sldMkLst>
      </pc:sldChg>
      <pc:sldChg chg="del">
        <pc:chgData name="伊健 杜" userId="e69aded81da48593" providerId="LiveId" clId="{4DBD0F54-5E01-49DE-AEEA-C4D4B33BE1D1}" dt="2022-09-27T03:30:31.503" v="2080" actId="47"/>
        <pc:sldMkLst>
          <pc:docMk/>
          <pc:sldMk cId="3001799640" sldId="813"/>
        </pc:sldMkLst>
      </pc:sldChg>
      <pc:sldChg chg="del">
        <pc:chgData name="伊健 杜" userId="e69aded81da48593" providerId="LiveId" clId="{4DBD0F54-5E01-49DE-AEEA-C4D4B33BE1D1}" dt="2022-09-27T03:30:31.503" v="2080" actId="47"/>
        <pc:sldMkLst>
          <pc:docMk/>
          <pc:sldMk cId="2373919707" sldId="814"/>
        </pc:sldMkLst>
      </pc:sldChg>
      <pc:sldChg chg="del">
        <pc:chgData name="伊健 杜" userId="e69aded81da48593" providerId="LiveId" clId="{4DBD0F54-5E01-49DE-AEEA-C4D4B33BE1D1}" dt="2022-09-27T03:30:31.503" v="2080" actId="47"/>
        <pc:sldMkLst>
          <pc:docMk/>
          <pc:sldMk cId="1539618794" sldId="815"/>
        </pc:sldMkLst>
      </pc:sldChg>
      <pc:sldChg chg="del">
        <pc:chgData name="伊健 杜" userId="e69aded81da48593" providerId="LiveId" clId="{4DBD0F54-5E01-49DE-AEEA-C4D4B33BE1D1}" dt="2022-09-27T03:30:31.503" v="2080" actId="47"/>
        <pc:sldMkLst>
          <pc:docMk/>
          <pc:sldMk cId="3036937584" sldId="824"/>
        </pc:sldMkLst>
      </pc:sldChg>
      <pc:sldChg chg="del">
        <pc:chgData name="伊健 杜" userId="e69aded81da48593" providerId="LiveId" clId="{4DBD0F54-5E01-49DE-AEEA-C4D4B33BE1D1}" dt="2022-09-27T03:30:31.503" v="2080" actId="47"/>
        <pc:sldMkLst>
          <pc:docMk/>
          <pc:sldMk cId="1853446889" sldId="825"/>
        </pc:sldMkLst>
      </pc:sldChg>
      <pc:sldChg chg="del">
        <pc:chgData name="伊健 杜" userId="e69aded81da48593" providerId="LiveId" clId="{4DBD0F54-5E01-49DE-AEEA-C4D4B33BE1D1}" dt="2022-09-27T03:30:31.503" v="2080" actId="47"/>
        <pc:sldMkLst>
          <pc:docMk/>
          <pc:sldMk cId="1868189798" sldId="826"/>
        </pc:sldMkLst>
      </pc:sldChg>
      <pc:sldChg chg="del">
        <pc:chgData name="伊健 杜" userId="e69aded81da48593" providerId="LiveId" clId="{4DBD0F54-5E01-49DE-AEEA-C4D4B33BE1D1}" dt="2022-09-27T03:30:31.503" v="2080" actId="47"/>
        <pc:sldMkLst>
          <pc:docMk/>
          <pc:sldMk cId="740102621" sldId="827"/>
        </pc:sldMkLst>
      </pc:sldChg>
      <pc:sldChg chg="del">
        <pc:chgData name="伊健 杜" userId="e69aded81da48593" providerId="LiveId" clId="{4DBD0F54-5E01-49DE-AEEA-C4D4B33BE1D1}" dt="2022-09-27T03:30:31.503" v="2080" actId="47"/>
        <pc:sldMkLst>
          <pc:docMk/>
          <pc:sldMk cId="1701802196" sldId="828"/>
        </pc:sldMkLst>
      </pc:sldChg>
      <pc:sldChg chg="del">
        <pc:chgData name="伊健 杜" userId="e69aded81da48593" providerId="LiveId" clId="{4DBD0F54-5E01-49DE-AEEA-C4D4B33BE1D1}" dt="2022-09-27T03:30:31.503" v="2080" actId="47"/>
        <pc:sldMkLst>
          <pc:docMk/>
          <pc:sldMk cId="1331756103" sldId="829"/>
        </pc:sldMkLst>
      </pc:sldChg>
      <pc:sldChg chg="del">
        <pc:chgData name="伊健 杜" userId="e69aded81da48593" providerId="LiveId" clId="{4DBD0F54-5E01-49DE-AEEA-C4D4B33BE1D1}" dt="2022-09-27T03:30:31.503" v="2080" actId="47"/>
        <pc:sldMkLst>
          <pc:docMk/>
          <pc:sldMk cId="3615361864" sldId="830"/>
        </pc:sldMkLst>
      </pc:sldChg>
      <pc:sldChg chg="del">
        <pc:chgData name="伊健 杜" userId="e69aded81da48593" providerId="LiveId" clId="{4DBD0F54-5E01-49DE-AEEA-C4D4B33BE1D1}" dt="2022-09-27T03:30:31.503" v="2080" actId="47"/>
        <pc:sldMkLst>
          <pc:docMk/>
          <pc:sldMk cId="2185364814" sldId="831"/>
        </pc:sldMkLst>
      </pc:sldChg>
      <pc:sldChg chg="del">
        <pc:chgData name="伊健 杜" userId="e69aded81da48593" providerId="LiveId" clId="{4DBD0F54-5E01-49DE-AEEA-C4D4B33BE1D1}" dt="2022-09-27T03:30:31.503" v="2080" actId="47"/>
        <pc:sldMkLst>
          <pc:docMk/>
          <pc:sldMk cId="1290189956" sldId="832"/>
        </pc:sldMkLst>
      </pc:sldChg>
      <pc:sldChg chg="del">
        <pc:chgData name="伊健 杜" userId="e69aded81da48593" providerId="LiveId" clId="{4DBD0F54-5E01-49DE-AEEA-C4D4B33BE1D1}" dt="2022-09-27T03:30:31.503" v="2080" actId="47"/>
        <pc:sldMkLst>
          <pc:docMk/>
          <pc:sldMk cId="1109904131" sldId="833"/>
        </pc:sldMkLst>
      </pc:sldChg>
      <pc:sldChg chg="del">
        <pc:chgData name="伊健 杜" userId="e69aded81da48593" providerId="LiveId" clId="{4DBD0F54-5E01-49DE-AEEA-C4D4B33BE1D1}" dt="2022-09-27T03:30:31.503" v="2080" actId="47"/>
        <pc:sldMkLst>
          <pc:docMk/>
          <pc:sldMk cId="754227894" sldId="834"/>
        </pc:sldMkLst>
      </pc:sldChg>
      <pc:sldChg chg="del">
        <pc:chgData name="伊健 杜" userId="e69aded81da48593" providerId="LiveId" clId="{4DBD0F54-5E01-49DE-AEEA-C4D4B33BE1D1}" dt="2022-09-27T03:30:31.503" v="2080" actId="47"/>
        <pc:sldMkLst>
          <pc:docMk/>
          <pc:sldMk cId="3834757603" sldId="835"/>
        </pc:sldMkLst>
      </pc:sldChg>
      <pc:sldChg chg="del">
        <pc:chgData name="伊健 杜" userId="e69aded81da48593" providerId="LiveId" clId="{4DBD0F54-5E01-49DE-AEEA-C4D4B33BE1D1}" dt="2022-09-27T03:30:31.503" v="2080" actId="47"/>
        <pc:sldMkLst>
          <pc:docMk/>
          <pc:sldMk cId="1212283748" sldId="836"/>
        </pc:sldMkLst>
      </pc:sldChg>
      <pc:sldChg chg="del">
        <pc:chgData name="伊健 杜" userId="e69aded81da48593" providerId="LiveId" clId="{4DBD0F54-5E01-49DE-AEEA-C4D4B33BE1D1}" dt="2022-09-27T03:30:31.503" v="2080" actId="47"/>
        <pc:sldMkLst>
          <pc:docMk/>
          <pc:sldMk cId="3669707053" sldId="837"/>
        </pc:sldMkLst>
      </pc:sldChg>
      <pc:sldChg chg="del">
        <pc:chgData name="伊健 杜" userId="e69aded81da48593" providerId="LiveId" clId="{4DBD0F54-5E01-49DE-AEEA-C4D4B33BE1D1}" dt="2022-09-27T03:30:31.503" v="2080" actId="47"/>
        <pc:sldMkLst>
          <pc:docMk/>
          <pc:sldMk cId="1521298679" sldId="838"/>
        </pc:sldMkLst>
      </pc:sldChg>
      <pc:sldChg chg="del">
        <pc:chgData name="伊健 杜" userId="e69aded81da48593" providerId="LiveId" clId="{4DBD0F54-5E01-49DE-AEEA-C4D4B33BE1D1}" dt="2022-09-27T03:30:31.503" v="2080" actId="47"/>
        <pc:sldMkLst>
          <pc:docMk/>
          <pc:sldMk cId="2772173396" sldId="839"/>
        </pc:sldMkLst>
      </pc:sldChg>
      <pc:sldChg chg="del">
        <pc:chgData name="伊健 杜" userId="e69aded81da48593" providerId="LiveId" clId="{4DBD0F54-5E01-49DE-AEEA-C4D4B33BE1D1}" dt="2022-09-27T03:30:31.503" v="2080" actId="47"/>
        <pc:sldMkLst>
          <pc:docMk/>
          <pc:sldMk cId="2995714008" sldId="840"/>
        </pc:sldMkLst>
      </pc:sldChg>
      <pc:sldChg chg="del">
        <pc:chgData name="伊健 杜" userId="e69aded81da48593" providerId="LiveId" clId="{4DBD0F54-5E01-49DE-AEEA-C4D4B33BE1D1}" dt="2022-09-27T03:30:31.503" v="2080" actId="47"/>
        <pc:sldMkLst>
          <pc:docMk/>
          <pc:sldMk cId="984240185" sldId="841"/>
        </pc:sldMkLst>
      </pc:sldChg>
      <pc:sldChg chg="del">
        <pc:chgData name="伊健 杜" userId="e69aded81da48593" providerId="LiveId" clId="{4DBD0F54-5E01-49DE-AEEA-C4D4B33BE1D1}" dt="2022-09-27T03:30:31.503" v="2080" actId="47"/>
        <pc:sldMkLst>
          <pc:docMk/>
          <pc:sldMk cId="2224362505" sldId="842"/>
        </pc:sldMkLst>
      </pc:sldChg>
      <pc:sldChg chg="del">
        <pc:chgData name="伊健 杜" userId="e69aded81da48593" providerId="LiveId" clId="{4DBD0F54-5E01-49DE-AEEA-C4D4B33BE1D1}" dt="2022-09-27T03:30:31.503" v="2080" actId="47"/>
        <pc:sldMkLst>
          <pc:docMk/>
          <pc:sldMk cId="1184441123" sldId="843"/>
        </pc:sldMkLst>
      </pc:sldChg>
      <pc:sldChg chg="del">
        <pc:chgData name="伊健 杜" userId="e69aded81da48593" providerId="LiveId" clId="{4DBD0F54-5E01-49DE-AEEA-C4D4B33BE1D1}" dt="2022-09-27T03:30:31.503" v="2080" actId="47"/>
        <pc:sldMkLst>
          <pc:docMk/>
          <pc:sldMk cId="829059941" sldId="844"/>
        </pc:sldMkLst>
      </pc:sldChg>
      <pc:sldChg chg="del">
        <pc:chgData name="伊健 杜" userId="e69aded81da48593" providerId="LiveId" clId="{4DBD0F54-5E01-49DE-AEEA-C4D4B33BE1D1}" dt="2022-09-27T03:30:31.503" v="2080" actId="47"/>
        <pc:sldMkLst>
          <pc:docMk/>
          <pc:sldMk cId="1399815622" sldId="845"/>
        </pc:sldMkLst>
      </pc:sldChg>
      <pc:sldChg chg="del">
        <pc:chgData name="伊健 杜" userId="e69aded81da48593" providerId="LiveId" clId="{4DBD0F54-5E01-49DE-AEEA-C4D4B33BE1D1}" dt="2022-09-27T03:30:31.503" v="2080" actId="47"/>
        <pc:sldMkLst>
          <pc:docMk/>
          <pc:sldMk cId="1600190259" sldId="846"/>
        </pc:sldMkLst>
      </pc:sldChg>
      <pc:sldChg chg="del">
        <pc:chgData name="伊健 杜" userId="e69aded81da48593" providerId="LiveId" clId="{4DBD0F54-5E01-49DE-AEEA-C4D4B33BE1D1}" dt="2022-09-27T03:30:31.503" v="2080" actId="47"/>
        <pc:sldMkLst>
          <pc:docMk/>
          <pc:sldMk cId="4006749714" sldId="847"/>
        </pc:sldMkLst>
      </pc:sldChg>
      <pc:sldChg chg="modSp add del mod">
        <pc:chgData name="伊健 杜" userId="e69aded81da48593" providerId="LiveId" clId="{4DBD0F54-5E01-49DE-AEEA-C4D4B33BE1D1}" dt="2022-09-27T12:33:51.966" v="4173" actId="20577"/>
        <pc:sldMkLst>
          <pc:docMk/>
          <pc:sldMk cId="907117066" sldId="848"/>
        </pc:sldMkLst>
        <pc:spChg chg="mod">
          <ac:chgData name="伊健 杜" userId="e69aded81da48593" providerId="LiveId" clId="{4DBD0F54-5E01-49DE-AEEA-C4D4B33BE1D1}" dt="2022-09-27T12:33:51.966" v="4173" actId="20577"/>
          <ac:spMkLst>
            <pc:docMk/>
            <pc:sldMk cId="907117066" sldId="848"/>
            <ac:spMk id="2" creationId="{1302A11A-625D-774F-23B3-739301B530C3}"/>
          </ac:spMkLst>
        </pc:spChg>
      </pc:sldChg>
      <pc:sldChg chg="addSp delSp modSp add del mod">
        <pc:chgData name="伊健 杜" userId="e69aded81da48593" providerId="LiveId" clId="{4DBD0F54-5E01-49DE-AEEA-C4D4B33BE1D1}" dt="2022-09-27T13:24:36.381" v="6167"/>
        <pc:sldMkLst>
          <pc:docMk/>
          <pc:sldMk cId="4210279185" sldId="849"/>
        </pc:sldMkLst>
        <pc:spChg chg="mod">
          <ac:chgData name="伊健 杜" userId="e69aded81da48593" providerId="LiveId" clId="{4DBD0F54-5E01-49DE-AEEA-C4D4B33BE1D1}" dt="2022-09-27T13:24:36.381" v="6167"/>
          <ac:spMkLst>
            <pc:docMk/>
            <pc:sldMk cId="4210279185" sldId="849"/>
            <ac:spMk id="2" creationId="{C8729606-2632-8A94-684F-590468A8AC0C}"/>
          </ac:spMkLst>
        </pc:spChg>
        <pc:picChg chg="del">
          <ac:chgData name="伊健 杜" userId="e69aded81da48593" providerId="LiveId" clId="{4DBD0F54-5E01-49DE-AEEA-C4D4B33BE1D1}" dt="2022-09-27T12:51:33.024" v="4572" actId="478"/>
          <ac:picMkLst>
            <pc:docMk/>
            <pc:sldMk cId="4210279185" sldId="849"/>
            <ac:picMk id="3074" creationId="{292A6DD3-EE64-52BB-2CFC-D97FB93C60C7}"/>
          </ac:picMkLst>
        </pc:picChg>
        <pc:picChg chg="del">
          <ac:chgData name="伊健 杜" userId="e69aded81da48593" providerId="LiveId" clId="{4DBD0F54-5E01-49DE-AEEA-C4D4B33BE1D1}" dt="2022-09-27T12:51:33.024" v="4572" actId="478"/>
          <ac:picMkLst>
            <pc:docMk/>
            <pc:sldMk cId="4210279185" sldId="849"/>
            <ac:picMk id="3076" creationId="{9460899F-2C64-F3B5-4FDC-E28466086E02}"/>
          </ac:picMkLst>
        </pc:picChg>
        <pc:picChg chg="add mod">
          <ac:chgData name="伊健 杜" userId="e69aded81da48593" providerId="LiveId" clId="{4DBD0F54-5E01-49DE-AEEA-C4D4B33BE1D1}" dt="2022-09-27T12:52:58.440" v="4575" actId="1076"/>
          <ac:picMkLst>
            <pc:docMk/>
            <pc:sldMk cId="4210279185" sldId="849"/>
            <ac:picMk id="10242" creationId="{6FE79B9A-57A8-F2E7-BC3B-E7D42026EE00}"/>
          </ac:picMkLst>
        </pc:picChg>
      </pc:sldChg>
      <pc:sldChg chg="delSp modSp mod">
        <pc:chgData name="伊健 杜" userId="e69aded81da48593" providerId="LiveId" clId="{4DBD0F54-5E01-49DE-AEEA-C4D4B33BE1D1}" dt="2022-09-27T02:29:15.379" v="57" actId="1076"/>
        <pc:sldMkLst>
          <pc:docMk/>
          <pc:sldMk cId="2593079863" sldId="850"/>
        </pc:sldMkLst>
        <pc:spChg chg="mod">
          <ac:chgData name="伊健 杜" userId="e69aded81da48593" providerId="LiveId" clId="{4DBD0F54-5E01-49DE-AEEA-C4D4B33BE1D1}" dt="2022-09-27T02:29:15.379" v="57" actId="1076"/>
          <ac:spMkLst>
            <pc:docMk/>
            <pc:sldMk cId="2593079863" sldId="850"/>
            <ac:spMk id="2" creationId="{E79E1BCB-D050-90E4-6BA8-9C0749FBE7D3}"/>
          </ac:spMkLst>
        </pc:spChg>
        <pc:spChg chg="del">
          <ac:chgData name="伊健 杜" userId="e69aded81da48593" providerId="LiveId" clId="{4DBD0F54-5E01-49DE-AEEA-C4D4B33BE1D1}" dt="2022-09-27T02:27:24.012" v="28" actId="478"/>
          <ac:spMkLst>
            <pc:docMk/>
            <pc:sldMk cId="2593079863" sldId="850"/>
            <ac:spMk id="4" creationId="{CDE25F7A-DB50-4577-C33F-B24122A17B1C}"/>
          </ac:spMkLst>
        </pc:spChg>
        <pc:spChg chg="del mod">
          <ac:chgData name="伊健 杜" userId="e69aded81da48593" providerId="LiveId" clId="{4DBD0F54-5E01-49DE-AEEA-C4D4B33BE1D1}" dt="2022-09-27T02:29:11.151" v="56" actId="478"/>
          <ac:spMkLst>
            <pc:docMk/>
            <pc:sldMk cId="2593079863" sldId="850"/>
            <ac:spMk id="5" creationId="{DBC94FE8-EF65-35BF-B937-7EB162E0C999}"/>
          </ac:spMkLst>
        </pc:spChg>
        <pc:spChg chg="del mod">
          <ac:chgData name="伊健 杜" userId="e69aded81da48593" providerId="LiveId" clId="{4DBD0F54-5E01-49DE-AEEA-C4D4B33BE1D1}" dt="2022-09-27T02:29:11.151" v="56" actId="478"/>
          <ac:spMkLst>
            <pc:docMk/>
            <pc:sldMk cId="2593079863" sldId="850"/>
            <ac:spMk id="6" creationId="{052F8859-C5F9-47FD-C099-6A0C562BC112}"/>
          </ac:spMkLst>
        </pc:spChg>
        <pc:spChg chg="del">
          <ac:chgData name="伊健 杜" userId="e69aded81da48593" providerId="LiveId" clId="{4DBD0F54-5E01-49DE-AEEA-C4D4B33BE1D1}" dt="2022-09-27T02:27:25.705" v="29" actId="478"/>
          <ac:spMkLst>
            <pc:docMk/>
            <pc:sldMk cId="2593079863" sldId="850"/>
            <ac:spMk id="9" creationId="{B7A22E17-46BC-3CA2-E144-F5B64A181F1C}"/>
          </ac:spMkLst>
        </pc:spChg>
      </pc:sldChg>
      <pc:sldChg chg="del">
        <pc:chgData name="伊健 杜" userId="e69aded81da48593" providerId="LiveId" clId="{4DBD0F54-5E01-49DE-AEEA-C4D4B33BE1D1}" dt="2022-09-27T03:20:41.710" v="1858" actId="47"/>
        <pc:sldMkLst>
          <pc:docMk/>
          <pc:sldMk cId="2817424330" sldId="851"/>
        </pc:sldMkLst>
      </pc:sldChg>
      <pc:sldChg chg="del">
        <pc:chgData name="伊健 杜" userId="e69aded81da48593" providerId="LiveId" clId="{4DBD0F54-5E01-49DE-AEEA-C4D4B33BE1D1}" dt="2022-09-27T03:20:41.710" v="1858" actId="47"/>
        <pc:sldMkLst>
          <pc:docMk/>
          <pc:sldMk cId="2615331582" sldId="852"/>
        </pc:sldMkLst>
      </pc:sldChg>
      <pc:sldChg chg="del">
        <pc:chgData name="伊健 杜" userId="e69aded81da48593" providerId="LiveId" clId="{4DBD0F54-5E01-49DE-AEEA-C4D4B33BE1D1}" dt="2022-09-27T03:30:31.503" v="2080" actId="47"/>
        <pc:sldMkLst>
          <pc:docMk/>
          <pc:sldMk cId="4098201673" sldId="853"/>
        </pc:sldMkLst>
      </pc:sldChg>
      <pc:sldChg chg="del">
        <pc:chgData name="伊健 杜" userId="e69aded81da48593" providerId="LiveId" clId="{4DBD0F54-5E01-49DE-AEEA-C4D4B33BE1D1}" dt="2022-09-27T03:30:31.503" v="2080" actId="47"/>
        <pc:sldMkLst>
          <pc:docMk/>
          <pc:sldMk cId="4148412482" sldId="854"/>
        </pc:sldMkLst>
      </pc:sldChg>
      <pc:sldChg chg="del">
        <pc:chgData name="伊健 杜" userId="e69aded81da48593" providerId="LiveId" clId="{4DBD0F54-5E01-49DE-AEEA-C4D4B33BE1D1}" dt="2022-09-27T03:30:31.503" v="2080" actId="47"/>
        <pc:sldMkLst>
          <pc:docMk/>
          <pc:sldMk cId="1582307899" sldId="855"/>
        </pc:sldMkLst>
      </pc:sldChg>
      <pc:sldChg chg="addSp delSp modSp new mod modAnim">
        <pc:chgData name="伊健 杜" userId="e69aded81da48593" providerId="LiveId" clId="{4DBD0F54-5E01-49DE-AEEA-C4D4B33BE1D1}" dt="2022-09-27T05:38:56.341" v="3344"/>
        <pc:sldMkLst>
          <pc:docMk/>
          <pc:sldMk cId="2080713796" sldId="856"/>
        </pc:sldMkLst>
        <pc:spChg chg="mod">
          <ac:chgData name="伊健 杜" userId="e69aded81da48593" providerId="LiveId" clId="{4DBD0F54-5E01-49DE-AEEA-C4D4B33BE1D1}" dt="2022-09-27T02:31:19.730" v="138" actId="1076"/>
          <ac:spMkLst>
            <pc:docMk/>
            <pc:sldMk cId="2080713796" sldId="856"/>
            <ac:spMk id="2" creationId="{3FC9D311-1D38-1A6E-2629-0393157FB00E}"/>
          </ac:spMkLst>
        </pc:spChg>
        <pc:spChg chg="del">
          <ac:chgData name="伊健 杜" userId="e69aded81da48593" providerId="LiveId" clId="{4DBD0F54-5E01-49DE-AEEA-C4D4B33BE1D1}" dt="2022-09-27T02:29:37.971" v="72" actId="478"/>
          <ac:spMkLst>
            <pc:docMk/>
            <pc:sldMk cId="2080713796" sldId="856"/>
            <ac:spMk id="3" creationId="{123C07F5-D461-0726-F856-35E5C069630E}"/>
          </ac:spMkLst>
        </pc:spChg>
        <pc:spChg chg="add mod">
          <ac:chgData name="伊健 杜" userId="e69aded81da48593" providerId="LiveId" clId="{4DBD0F54-5E01-49DE-AEEA-C4D4B33BE1D1}" dt="2022-09-27T02:34:20.598" v="411" actId="1076"/>
          <ac:spMkLst>
            <pc:docMk/>
            <pc:sldMk cId="2080713796" sldId="856"/>
            <ac:spMk id="4" creationId="{247A05B1-C576-43D7-8879-C0FB62814CFB}"/>
          </ac:spMkLst>
        </pc:spChg>
        <pc:spChg chg="add mod">
          <ac:chgData name="伊健 杜" userId="e69aded81da48593" providerId="LiveId" clId="{4DBD0F54-5E01-49DE-AEEA-C4D4B33BE1D1}" dt="2022-09-27T02:31:14.184" v="136" actId="1076"/>
          <ac:spMkLst>
            <pc:docMk/>
            <pc:sldMk cId="2080713796" sldId="856"/>
            <ac:spMk id="5" creationId="{36255723-FC20-5806-DEAC-F72C5EF3F280}"/>
          </ac:spMkLst>
        </pc:spChg>
        <pc:spChg chg="add mod">
          <ac:chgData name="伊健 杜" userId="e69aded81da48593" providerId="LiveId" clId="{4DBD0F54-5E01-49DE-AEEA-C4D4B33BE1D1}" dt="2022-09-27T05:38:56.341" v="3344"/>
          <ac:spMkLst>
            <pc:docMk/>
            <pc:sldMk cId="2080713796" sldId="856"/>
            <ac:spMk id="6" creationId="{DAC82A86-5065-6250-D4B7-6859E63B3AC9}"/>
          </ac:spMkLst>
        </pc:spChg>
        <pc:spChg chg="add mod">
          <ac:chgData name="伊健 杜" userId="e69aded81da48593" providerId="LiveId" clId="{4DBD0F54-5E01-49DE-AEEA-C4D4B33BE1D1}" dt="2022-09-27T05:38:56.341" v="3344"/>
          <ac:spMkLst>
            <pc:docMk/>
            <pc:sldMk cId="2080713796" sldId="856"/>
            <ac:spMk id="7" creationId="{5EC1038B-2FAC-4F9B-A96C-B8EEC61A78E7}"/>
          </ac:spMkLst>
        </pc:spChg>
        <pc:spChg chg="add mod">
          <ac:chgData name="伊健 杜" userId="e69aded81da48593" providerId="LiveId" clId="{4DBD0F54-5E01-49DE-AEEA-C4D4B33BE1D1}" dt="2022-09-27T02:34:17.237" v="410" actId="1076"/>
          <ac:spMkLst>
            <pc:docMk/>
            <pc:sldMk cId="2080713796" sldId="856"/>
            <ac:spMk id="8" creationId="{66D5CE2E-99A0-EAAB-D292-A1B0AE8E626E}"/>
          </ac:spMkLst>
        </pc:spChg>
        <pc:picChg chg="add del mod">
          <ac:chgData name="伊健 杜" userId="e69aded81da48593" providerId="LiveId" clId="{4DBD0F54-5E01-49DE-AEEA-C4D4B33BE1D1}" dt="2022-09-27T02:30:43.729" v="130" actId="478"/>
          <ac:picMkLst>
            <pc:docMk/>
            <pc:sldMk cId="2080713796" sldId="856"/>
            <ac:picMk id="1026" creationId="{2B99F154-C262-44D3-FEDC-C1A6C31EE95F}"/>
          </ac:picMkLst>
        </pc:picChg>
        <pc:picChg chg="add mod">
          <ac:chgData name="伊健 杜" userId="e69aded81da48593" providerId="LiveId" clId="{4DBD0F54-5E01-49DE-AEEA-C4D4B33BE1D1}" dt="2022-09-27T02:34:28.123" v="413" actId="1076"/>
          <ac:picMkLst>
            <pc:docMk/>
            <pc:sldMk cId="2080713796" sldId="856"/>
            <ac:picMk id="1028" creationId="{A57A5242-E6ED-F05F-06AA-161C7BAD39D8}"/>
          </ac:picMkLst>
        </pc:picChg>
      </pc:sldChg>
      <pc:sldChg chg="addSp delSp modSp add mod delAnim">
        <pc:chgData name="伊健 杜" userId="e69aded81da48593" providerId="LiveId" clId="{4DBD0F54-5E01-49DE-AEEA-C4D4B33BE1D1}" dt="2022-09-27T05:38:56.341" v="3344"/>
        <pc:sldMkLst>
          <pc:docMk/>
          <pc:sldMk cId="4008503688" sldId="857"/>
        </pc:sldMkLst>
        <pc:spChg chg="del">
          <ac:chgData name="伊健 杜" userId="e69aded81da48593" providerId="LiveId" clId="{4DBD0F54-5E01-49DE-AEEA-C4D4B33BE1D1}" dt="2022-09-27T02:35:08.877" v="415" actId="478"/>
          <ac:spMkLst>
            <pc:docMk/>
            <pc:sldMk cId="4008503688" sldId="857"/>
            <ac:spMk id="2" creationId="{3FC9D311-1D38-1A6E-2629-0393157FB00E}"/>
          </ac:spMkLst>
        </pc:spChg>
        <pc:spChg chg="mod">
          <ac:chgData name="伊健 杜" userId="e69aded81da48593" providerId="LiveId" clId="{4DBD0F54-5E01-49DE-AEEA-C4D4B33BE1D1}" dt="2022-09-27T05:38:56.341" v="3344"/>
          <ac:spMkLst>
            <pc:docMk/>
            <pc:sldMk cId="4008503688" sldId="857"/>
            <ac:spMk id="4" creationId="{247A05B1-C576-43D7-8879-C0FB62814CFB}"/>
          </ac:spMkLst>
        </pc:spChg>
        <pc:spChg chg="mod">
          <ac:chgData name="伊健 杜" userId="e69aded81da48593" providerId="LiveId" clId="{4DBD0F54-5E01-49DE-AEEA-C4D4B33BE1D1}" dt="2022-09-27T05:38:56.341" v="3344"/>
          <ac:spMkLst>
            <pc:docMk/>
            <pc:sldMk cId="4008503688" sldId="857"/>
            <ac:spMk id="5" creationId="{36255723-FC20-5806-DEAC-F72C5EF3F280}"/>
          </ac:spMkLst>
        </pc:spChg>
        <pc:spChg chg="mod">
          <ac:chgData name="伊健 杜" userId="e69aded81da48593" providerId="LiveId" clId="{4DBD0F54-5E01-49DE-AEEA-C4D4B33BE1D1}" dt="2022-09-27T05:38:56.341" v="3344"/>
          <ac:spMkLst>
            <pc:docMk/>
            <pc:sldMk cId="4008503688" sldId="857"/>
            <ac:spMk id="6" creationId="{DAC82A86-5065-6250-D4B7-6859E63B3AC9}"/>
          </ac:spMkLst>
        </pc:spChg>
        <pc:spChg chg="mod">
          <ac:chgData name="伊健 杜" userId="e69aded81da48593" providerId="LiveId" clId="{4DBD0F54-5E01-49DE-AEEA-C4D4B33BE1D1}" dt="2022-09-27T05:38:56.341" v="3344"/>
          <ac:spMkLst>
            <pc:docMk/>
            <pc:sldMk cId="4008503688" sldId="857"/>
            <ac:spMk id="7" creationId="{5EC1038B-2FAC-4F9B-A96C-B8EEC61A78E7}"/>
          </ac:spMkLst>
        </pc:spChg>
        <pc:spChg chg="del">
          <ac:chgData name="伊健 杜" userId="e69aded81da48593" providerId="LiveId" clId="{4DBD0F54-5E01-49DE-AEEA-C4D4B33BE1D1}" dt="2022-09-27T02:36:38.028" v="652" actId="478"/>
          <ac:spMkLst>
            <pc:docMk/>
            <pc:sldMk cId="4008503688" sldId="857"/>
            <ac:spMk id="8" creationId="{66D5CE2E-99A0-EAAB-D292-A1B0AE8E626E}"/>
          </ac:spMkLst>
        </pc:spChg>
        <pc:spChg chg="add del mod">
          <ac:chgData name="伊健 杜" userId="e69aded81da48593" providerId="LiveId" clId="{4DBD0F54-5E01-49DE-AEEA-C4D4B33BE1D1}" dt="2022-09-27T02:35:10.702" v="416" actId="478"/>
          <ac:spMkLst>
            <pc:docMk/>
            <pc:sldMk cId="4008503688" sldId="857"/>
            <ac:spMk id="9" creationId="{4CA4A830-C01C-31CE-09B5-75CFFD4C617A}"/>
          </ac:spMkLst>
        </pc:spChg>
        <pc:picChg chg="add mod">
          <ac:chgData name="伊健 杜" userId="e69aded81da48593" providerId="LiveId" clId="{4DBD0F54-5E01-49DE-AEEA-C4D4B33BE1D1}" dt="2022-09-27T02:50:53.627" v="814" actId="1076"/>
          <ac:picMkLst>
            <pc:docMk/>
            <pc:sldMk cId="4008503688" sldId="857"/>
            <ac:picMk id="10" creationId="{97BB4A17-CE10-9955-3DE3-03A5D2FC7DE7}"/>
          </ac:picMkLst>
        </pc:picChg>
        <pc:picChg chg="mod">
          <ac:chgData name="伊健 杜" userId="e69aded81da48593" providerId="LiveId" clId="{4DBD0F54-5E01-49DE-AEEA-C4D4B33BE1D1}" dt="2022-09-27T02:37:47.483" v="807" actId="1076"/>
          <ac:picMkLst>
            <pc:docMk/>
            <pc:sldMk cId="4008503688" sldId="857"/>
            <ac:picMk id="1028" creationId="{A57A5242-E6ED-F05F-06AA-161C7BAD39D8}"/>
          </ac:picMkLst>
        </pc:picChg>
        <pc:picChg chg="add mod">
          <ac:chgData name="伊健 杜" userId="e69aded81da48593" providerId="LiveId" clId="{4DBD0F54-5E01-49DE-AEEA-C4D4B33BE1D1}" dt="2022-09-27T02:50:56.389" v="816" actId="1076"/>
          <ac:picMkLst>
            <pc:docMk/>
            <pc:sldMk cId="4008503688" sldId="857"/>
            <ac:picMk id="2050" creationId="{E0FB084B-26FF-BAF5-453F-66CF15A536EC}"/>
          </ac:picMkLst>
        </pc:picChg>
      </pc:sldChg>
      <pc:sldChg chg="addSp delSp modSp add mod delAnim">
        <pc:chgData name="伊健 杜" userId="e69aded81da48593" providerId="LiveId" clId="{4DBD0F54-5E01-49DE-AEEA-C4D4B33BE1D1}" dt="2022-09-27T05:38:56.341" v="3344"/>
        <pc:sldMkLst>
          <pc:docMk/>
          <pc:sldMk cId="1504034460" sldId="858"/>
        </pc:sldMkLst>
        <pc:spChg chg="mod">
          <ac:chgData name="伊健 杜" userId="e69aded81da48593" providerId="LiveId" clId="{4DBD0F54-5E01-49DE-AEEA-C4D4B33BE1D1}" dt="2022-09-27T02:51:26.478" v="831" actId="20577"/>
          <ac:spMkLst>
            <pc:docMk/>
            <pc:sldMk cId="1504034460" sldId="858"/>
            <ac:spMk id="2" creationId="{3FC9D311-1D38-1A6E-2629-0393157FB00E}"/>
          </ac:spMkLst>
        </pc:spChg>
        <pc:spChg chg="add mod">
          <ac:chgData name="伊健 杜" userId="e69aded81da48593" providerId="LiveId" clId="{4DBD0F54-5E01-49DE-AEEA-C4D4B33BE1D1}" dt="2022-09-27T05:38:56.341" v="3344"/>
          <ac:spMkLst>
            <pc:docMk/>
            <pc:sldMk cId="1504034460" sldId="858"/>
            <ac:spMk id="3" creationId="{408A7F6E-7182-8FA8-2688-CD50F3177E54}"/>
          </ac:spMkLst>
        </pc:spChg>
        <pc:spChg chg="mod">
          <ac:chgData name="伊健 杜" userId="e69aded81da48593" providerId="LiveId" clId="{4DBD0F54-5E01-49DE-AEEA-C4D4B33BE1D1}" dt="2022-09-27T02:55:17.769" v="1035" actId="1076"/>
          <ac:spMkLst>
            <pc:docMk/>
            <pc:sldMk cId="1504034460" sldId="858"/>
            <ac:spMk id="4" creationId="{247A05B1-C576-43D7-8879-C0FB62814CFB}"/>
          </ac:spMkLst>
        </pc:spChg>
        <pc:spChg chg="mod">
          <ac:chgData name="伊健 杜" userId="e69aded81da48593" providerId="LiveId" clId="{4DBD0F54-5E01-49DE-AEEA-C4D4B33BE1D1}" dt="2022-09-27T05:38:56.341" v="3344"/>
          <ac:spMkLst>
            <pc:docMk/>
            <pc:sldMk cId="1504034460" sldId="858"/>
            <ac:spMk id="5" creationId="{36255723-FC20-5806-DEAC-F72C5EF3F280}"/>
          </ac:spMkLst>
        </pc:spChg>
        <pc:spChg chg="del">
          <ac:chgData name="伊健 杜" userId="e69aded81da48593" providerId="LiveId" clId="{4DBD0F54-5E01-49DE-AEEA-C4D4B33BE1D1}" dt="2022-09-27T02:52:54.663" v="848" actId="478"/>
          <ac:spMkLst>
            <pc:docMk/>
            <pc:sldMk cId="1504034460" sldId="858"/>
            <ac:spMk id="6" creationId="{DAC82A86-5065-6250-D4B7-6859E63B3AC9}"/>
          </ac:spMkLst>
        </pc:spChg>
        <pc:spChg chg="del mod">
          <ac:chgData name="伊健 杜" userId="e69aded81da48593" providerId="LiveId" clId="{4DBD0F54-5E01-49DE-AEEA-C4D4B33BE1D1}" dt="2022-09-27T02:52:56.427" v="851" actId="478"/>
          <ac:spMkLst>
            <pc:docMk/>
            <pc:sldMk cId="1504034460" sldId="858"/>
            <ac:spMk id="7" creationId="{5EC1038B-2FAC-4F9B-A96C-B8EEC61A78E7}"/>
          </ac:spMkLst>
        </pc:spChg>
        <pc:spChg chg="del">
          <ac:chgData name="伊健 杜" userId="e69aded81da48593" providerId="LiveId" clId="{4DBD0F54-5E01-49DE-AEEA-C4D4B33BE1D1}" dt="2022-09-27T02:52:53.421" v="847" actId="478"/>
          <ac:spMkLst>
            <pc:docMk/>
            <pc:sldMk cId="1504034460" sldId="858"/>
            <ac:spMk id="8" creationId="{66D5CE2E-99A0-EAAB-D292-A1B0AE8E626E}"/>
          </ac:spMkLst>
        </pc:spChg>
        <pc:spChg chg="add del mod">
          <ac:chgData name="伊健 杜" userId="e69aded81da48593" providerId="LiveId" clId="{4DBD0F54-5E01-49DE-AEEA-C4D4B33BE1D1}" dt="2022-09-27T02:55:00.617" v="992" actId="478"/>
          <ac:spMkLst>
            <pc:docMk/>
            <pc:sldMk cId="1504034460" sldId="858"/>
            <ac:spMk id="9" creationId="{3F92DC51-B8C1-F559-68A4-A6F01F36762D}"/>
          </ac:spMkLst>
        </pc:spChg>
        <pc:spChg chg="add mod">
          <ac:chgData name="伊健 杜" userId="e69aded81da48593" providerId="LiveId" clId="{4DBD0F54-5E01-49DE-AEEA-C4D4B33BE1D1}" dt="2022-09-27T05:38:56.341" v="3344"/>
          <ac:spMkLst>
            <pc:docMk/>
            <pc:sldMk cId="1504034460" sldId="858"/>
            <ac:spMk id="10" creationId="{64D3BE31-0AA5-1921-8349-319F61DAB487}"/>
          </ac:spMkLst>
        </pc:spChg>
        <pc:spChg chg="add mod">
          <ac:chgData name="伊健 杜" userId="e69aded81da48593" providerId="LiveId" clId="{4DBD0F54-5E01-49DE-AEEA-C4D4B33BE1D1}" dt="2022-09-27T05:38:56.341" v="3344"/>
          <ac:spMkLst>
            <pc:docMk/>
            <pc:sldMk cId="1504034460" sldId="858"/>
            <ac:spMk id="11" creationId="{BED6E336-9389-7E71-38F1-4630356941F1}"/>
          </ac:spMkLst>
        </pc:spChg>
        <pc:spChg chg="add mod">
          <ac:chgData name="伊健 杜" userId="e69aded81da48593" providerId="LiveId" clId="{4DBD0F54-5E01-49DE-AEEA-C4D4B33BE1D1}" dt="2022-09-27T02:56:40.297" v="1088" actId="11529"/>
          <ac:spMkLst>
            <pc:docMk/>
            <pc:sldMk cId="1504034460" sldId="858"/>
            <ac:spMk id="12" creationId="{C9058387-5B9A-5A4B-351B-EAC0B09D750B}"/>
          </ac:spMkLst>
        </pc:spChg>
        <pc:spChg chg="add mod">
          <ac:chgData name="伊健 杜" userId="e69aded81da48593" providerId="LiveId" clId="{4DBD0F54-5E01-49DE-AEEA-C4D4B33BE1D1}" dt="2022-09-27T02:58:12.869" v="1101" actId="1076"/>
          <ac:spMkLst>
            <pc:docMk/>
            <pc:sldMk cId="1504034460" sldId="858"/>
            <ac:spMk id="13" creationId="{81503368-7D7C-AC67-119D-D0408278FDCF}"/>
          </ac:spMkLst>
        </pc:spChg>
        <pc:picChg chg="del">
          <ac:chgData name="伊健 杜" userId="e69aded81da48593" providerId="LiveId" clId="{4DBD0F54-5E01-49DE-AEEA-C4D4B33BE1D1}" dt="2022-09-27T02:52:55.098" v="849" actId="478"/>
          <ac:picMkLst>
            <pc:docMk/>
            <pc:sldMk cId="1504034460" sldId="858"/>
            <ac:picMk id="1028" creationId="{A57A5242-E6ED-F05F-06AA-161C7BAD39D8}"/>
          </ac:picMkLst>
        </pc:picChg>
        <pc:picChg chg="add mod">
          <ac:chgData name="伊健 杜" userId="e69aded81da48593" providerId="LiveId" clId="{4DBD0F54-5E01-49DE-AEEA-C4D4B33BE1D1}" dt="2022-09-27T02:56:19.185" v="1084" actId="1076"/>
          <ac:picMkLst>
            <pc:docMk/>
            <pc:sldMk cId="1504034460" sldId="858"/>
            <ac:picMk id="3074" creationId="{C3C1412E-7550-1E7C-FEAC-88741F177786}"/>
          </ac:picMkLst>
        </pc:picChg>
        <pc:picChg chg="add mod">
          <ac:chgData name="伊健 杜" userId="e69aded81da48593" providerId="LiveId" clId="{4DBD0F54-5E01-49DE-AEEA-C4D4B33BE1D1}" dt="2022-09-27T02:56:41.671" v="1089" actId="1076"/>
          <ac:picMkLst>
            <pc:docMk/>
            <pc:sldMk cId="1504034460" sldId="858"/>
            <ac:picMk id="3076" creationId="{6C25C89A-A48D-C98E-6CA0-8705C0347C58}"/>
          </ac:picMkLst>
        </pc:picChg>
        <pc:picChg chg="add mod">
          <ac:chgData name="伊健 杜" userId="e69aded81da48593" providerId="LiveId" clId="{4DBD0F54-5E01-49DE-AEEA-C4D4B33BE1D1}" dt="2022-09-27T02:57:33.854" v="1092" actId="1076"/>
          <ac:picMkLst>
            <pc:docMk/>
            <pc:sldMk cId="1504034460" sldId="858"/>
            <ac:picMk id="3078" creationId="{6EA013EF-972A-E6C4-E02B-B445CE51A391}"/>
          </ac:picMkLst>
        </pc:picChg>
        <pc:picChg chg="add mod">
          <ac:chgData name="伊健 杜" userId="e69aded81da48593" providerId="LiveId" clId="{4DBD0F54-5E01-49DE-AEEA-C4D4B33BE1D1}" dt="2022-09-27T02:58:03.614" v="1099" actId="1076"/>
          <ac:picMkLst>
            <pc:docMk/>
            <pc:sldMk cId="1504034460" sldId="858"/>
            <ac:picMk id="3080" creationId="{19D489FC-458D-17FA-2ED1-08C35881CD82}"/>
          </ac:picMkLst>
        </pc:picChg>
      </pc:sldChg>
      <pc:sldChg chg="addSp delSp modSp new mod">
        <pc:chgData name="伊健 杜" userId="e69aded81da48593" providerId="LiveId" clId="{4DBD0F54-5E01-49DE-AEEA-C4D4B33BE1D1}" dt="2022-09-27T05:38:56.341" v="3344"/>
        <pc:sldMkLst>
          <pc:docMk/>
          <pc:sldMk cId="2971274492" sldId="859"/>
        </pc:sldMkLst>
        <pc:spChg chg="del">
          <ac:chgData name="伊健 杜" userId="e69aded81da48593" providerId="LiveId" clId="{4DBD0F54-5E01-49DE-AEEA-C4D4B33BE1D1}" dt="2022-09-27T02:58:35.034" v="1103" actId="478"/>
          <ac:spMkLst>
            <pc:docMk/>
            <pc:sldMk cId="2971274492" sldId="859"/>
            <ac:spMk id="2" creationId="{B04DCA51-6238-355C-9D74-4A11E0E8912E}"/>
          </ac:spMkLst>
        </pc:spChg>
        <pc:spChg chg="del">
          <ac:chgData name="伊健 杜" userId="e69aded81da48593" providerId="LiveId" clId="{4DBD0F54-5E01-49DE-AEEA-C4D4B33BE1D1}" dt="2022-09-27T02:58:35.034" v="1103" actId="478"/>
          <ac:spMkLst>
            <pc:docMk/>
            <pc:sldMk cId="2971274492" sldId="859"/>
            <ac:spMk id="3" creationId="{23C1BEC0-C376-6BDC-A6DF-19E371E92F39}"/>
          </ac:spMkLst>
        </pc:spChg>
        <pc:spChg chg="add mod">
          <ac:chgData name="伊健 杜" userId="e69aded81da48593" providerId="LiveId" clId="{4DBD0F54-5E01-49DE-AEEA-C4D4B33BE1D1}" dt="2022-09-27T02:58:39.719" v="1104"/>
          <ac:spMkLst>
            <pc:docMk/>
            <pc:sldMk cId="2971274492" sldId="859"/>
            <ac:spMk id="4" creationId="{7ED5D4E3-5216-5AFA-A016-D610DAE0B20A}"/>
          </ac:spMkLst>
        </pc:spChg>
        <pc:spChg chg="add mod">
          <ac:chgData name="伊健 杜" userId="e69aded81da48593" providerId="LiveId" clId="{4DBD0F54-5E01-49DE-AEEA-C4D4B33BE1D1}" dt="2022-09-27T02:58:44.067" v="1112"/>
          <ac:spMkLst>
            <pc:docMk/>
            <pc:sldMk cId="2971274492" sldId="859"/>
            <ac:spMk id="5" creationId="{F50C56E2-78A4-3DA2-5B50-D5C77BDF3FE1}"/>
          </ac:spMkLst>
        </pc:spChg>
        <pc:spChg chg="add del mod">
          <ac:chgData name="伊健 杜" userId="e69aded81da48593" providerId="LiveId" clId="{4DBD0F54-5E01-49DE-AEEA-C4D4B33BE1D1}" dt="2022-09-27T03:01:25.972" v="1195"/>
          <ac:spMkLst>
            <pc:docMk/>
            <pc:sldMk cId="2971274492" sldId="859"/>
            <ac:spMk id="6" creationId="{6701F74F-0303-E3EC-6AD8-410149FF5409}"/>
          </ac:spMkLst>
        </pc:spChg>
        <pc:spChg chg="add mod">
          <ac:chgData name="伊健 杜" userId="e69aded81da48593" providerId="LiveId" clId="{4DBD0F54-5E01-49DE-AEEA-C4D4B33BE1D1}" dt="2022-09-27T03:02:57.070" v="1329" actId="1076"/>
          <ac:spMkLst>
            <pc:docMk/>
            <pc:sldMk cId="2971274492" sldId="859"/>
            <ac:spMk id="7" creationId="{35887370-E015-4480-4858-F06223320F9F}"/>
          </ac:spMkLst>
        </pc:spChg>
        <pc:spChg chg="add mod">
          <ac:chgData name="伊健 杜" userId="e69aded81da48593" providerId="LiveId" clId="{4DBD0F54-5E01-49DE-AEEA-C4D4B33BE1D1}" dt="2022-09-27T03:03:49.978" v="1473" actId="1076"/>
          <ac:spMkLst>
            <pc:docMk/>
            <pc:sldMk cId="2971274492" sldId="859"/>
            <ac:spMk id="8" creationId="{E58B3578-B70A-E0F3-A4B8-3220171E8CC6}"/>
          </ac:spMkLst>
        </pc:spChg>
        <pc:spChg chg="add mod">
          <ac:chgData name="伊健 杜" userId="e69aded81da48593" providerId="LiveId" clId="{4DBD0F54-5E01-49DE-AEEA-C4D4B33BE1D1}" dt="2022-09-27T05:38:56.341" v="3344"/>
          <ac:spMkLst>
            <pc:docMk/>
            <pc:sldMk cId="2971274492" sldId="859"/>
            <ac:spMk id="9" creationId="{9B291C11-A0C4-8943-E10D-831887167BC0}"/>
          </ac:spMkLst>
        </pc:spChg>
        <pc:spChg chg="add mod">
          <ac:chgData name="伊健 杜" userId="e69aded81da48593" providerId="LiveId" clId="{4DBD0F54-5E01-49DE-AEEA-C4D4B33BE1D1}" dt="2022-09-27T05:38:56.341" v="3344"/>
          <ac:spMkLst>
            <pc:docMk/>
            <pc:sldMk cId="2971274492" sldId="859"/>
            <ac:spMk id="10" creationId="{F64E161F-7858-1390-B188-9DE5BBF10F8B}"/>
          </ac:spMkLst>
        </pc:spChg>
        <pc:spChg chg="add mod">
          <ac:chgData name="伊健 杜" userId="e69aded81da48593" providerId="LiveId" clId="{4DBD0F54-5E01-49DE-AEEA-C4D4B33BE1D1}" dt="2022-09-27T05:38:56.341" v="3344"/>
          <ac:spMkLst>
            <pc:docMk/>
            <pc:sldMk cId="2971274492" sldId="859"/>
            <ac:spMk id="11" creationId="{F11C1159-DF27-4BA6-2A1B-9D39CBF9C748}"/>
          </ac:spMkLst>
        </pc:spChg>
        <pc:spChg chg="add mod">
          <ac:chgData name="伊健 杜" userId="e69aded81da48593" providerId="LiveId" clId="{4DBD0F54-5E01-49DE-AEEA-C4D4B33BE1D1}" dt="2022-09-27T05:38:56.341" v="3344"/>
          <ac:spMkLst>
            <pc:docMk/>
            <pc:sldMk cId="2971274492" sldId="859"/>
            <ac:spMk id="12" creationId="{E6A9D13A-D528-D483-57FE-B813065F91D8}"/>
          </ac:spMkLst>
        </pc:spChg>
        <pc:spChg chg="add mod">
          <ac:chgData name="伊健 杜" userId="e69aded81da48593" providerId="LiveId" clId="{4DBD0F54-5E01-49DE-AEEA-C4D4B33BE1D1}" dt="2022-09-27T05:38:56.341" v="3344"/>
          <ac:spMkLst>
            <pc:docMk/>
            <pc:sldMk cId="2971274492" sldId="859"/>
            <ac:spMk id="13" creationId="{314FACBF-57CD-7B58-23F3-37F6B069852E}"/>
          </ac:spMkLst>
        </pc:spChg>
        <pc:spChg chg="add mod">
          <ac:chgData name="伊健 杜" userId="e69aded81da48593" providerId="LiveId" clId="{4DBD0F54-5E01-49DE-AEEA-C4D4B33BE1D1}" dt="2022-09-27T03:05:20.283" v="1636"/>
          <ac:spMkLst>
            <pc:docMk/>
            <pc:sldMk cId="2971274492" sldId="859"/>
            <ac:spMk id="14" creationId="{B3BA3657-1F78-2324-1487-485B73191CBA}"/>
          </ac:spMkLst>
        </pc:spChg>
        <pc:spChg chg="add mod">
          <ac:chgData name="伊健 杜" userId="e69aded81da48593" providerId="LiveId" clId="{4DBD0F54-5E01-49DE-AEEA-C4D4B33BE1D1}" dt="2022-09-27T05:38:56.341" v="3344"/>
          <ac:spMkLst>
            <pc:docMk/>
            <pc:sldMk cId="2971274492" sldId="859"/>
            <ac:spMk id="15" creationId="{2FB5A5D1-9C1F-E518-C12D-FF2EA0F13F1A}"/>
          </ac:spMkLst>
        </pc:spChg>
        <pc:spChg chg="add mod">
          <ac:chgData name="伊健 杜" userId="e69aded81da48593" providerId="LiveId" clId="{4DBD0F54-5E01-49DE-AEEA-C4D4B33BE1D1}" dt="2022-09-27T05:38:56.341" v="3344"/>
          <ac:spMkLst>
            <pc:docMk/>
            <pc:sldMk cId="2971274492" sldId="859"/>
            <ac:spMk id="16" creationId="{3BFECB56-661F-5E99-AC78-246989C71AFB}"/>
          </ac:spMkLst>
        </pc:spChg>
        <pc:spChg chg="add mod">
          <ac:chgData name="伊健 杜" userId="e69aded81da48593" providerId="LiveId" clId="{4DBD0F54-5E01-49DE-AEEA-C4D4B33BE1D1}" dt="2022-09-27T05:38:56.341" v="3344"/>
          <ac:spMkLst>
            <pc:docMk/>
            <pc:sldMk cId="2971274492" sldId="859"/>
            <ac:spMk id="17" creationId="{E20CC177-0A54-701E-A401-65A58C30DF2A}"/>
          </ac:spMkLst>
        </pc:spChg>
        <pc:spChg chg="add mod">
          <ac:chgData name="伊健 杜" userId="e69aded81da48593" providerId="LiveId" clId="{4DBD0F54-5E01-49DE-AEEA-C4D4B33BE1D1}" dt="2022-09-27T05:38:56.341" v="3344"/>
          <ac:spMkLst>
            <pc:docMk/>
            <pc:sldMk cId="2971274492" sldId="859"/>
            <ac:spMk id="18" creationId="{2A392F90-785C-B115-F9E7-DC874C0E81C0}"/>
          </ac:spMkLst>
        </pc:spChg>
      </pc:sldChg>
      <pc:sldChg chg="addSp delSp modSp new mod">
        <pc:chgData name="伊健 杜" userId="e69aded81da48593" providerId="LiveId" clId="{4DBD0F54-5E01-49DE-AEEA-C4D4B33BE1D1}" dt="2022-09-27T05:38:56.341" v="3344"/>
        <pc:sldMkLst>
          <pc:docMk/>
          <pc:sldMk cId="1362255843" sldId="860"/>
        </pc:sldMkLst>
        <pc:spChg chg="del">
          <ac:chgData name="伊健 杜" userId="e69aded81da48593" providerId="LiveId" clId="{4DBD0F54-5E01-49DE-AEEA-C4D4B33BE1D1}" dt="2022-09-27T03:29:25.003" v="1969" actId="478"/>
          <ac:spMkLst>
            <pc:docMk/>
            <pc:sldMk cId="1362255843" sldId="860"/>
            <ac:spMk id="2" creationId="{F68F8113-31A1-1F3F-050B-C75B33681F78}"/>
          </ac:spMkLst>
        </pc:spChg>
        <pc:spChg chg="del">
          <ac:chgData name="伊健 杜" userId="e69aded81da48593" providerId="LiveId" clId="{4DBD0F54-5E01-49DE-AEEA-C4D4B33BE1D1}" dt="2022-09-27T03:29:25.003" v="1969" actId="478"/>
          <ac:spMkLst>
            <pc:docMk/>
            <pc:sldMk cId="1362255843" sldId="860"/>
            <ac:spMk id="3" creationId="{F22363C3-FFDC-4F69-64BA-1CC4BF9E922E}"/>
          </ac:spMkLst>
        </pc:spChg>
        <pc:spChg chg="add mod">
          <ac:chgData name="伊健 杜" userId="e69aded81da48593" providerId="LiveId" clId="{4DBD0F54-5E01-49DE-AEEA-C4D4B33BE1D1}" dt="2022-09-27T05:38:56.341" v="3344"/>
          <ac:spMkLst>
            <pc:docMk/>
            <pc:sldMk cId="1362255843" sldId="860"/>
            <ac:spMk id="4" creationId="{159D0018-7D4F-0E6D-9907-7DDE9E282ACA}"/>
          </ac:spMkLst>
        </pc:spChg>
        <pc:spChg chg="add mod">
          <ac:chgData name="伊健 杜" userId="e69aded81da48593" providerId="LiveId" clId="{4DBD0F54-5E01-49DE-AEEA-C4D4B33BE1D1}" dt="2022-09-27T05:38:56.341" v="3344"/>
          <ac:spMkLst>
            <pc:docMk/>
            <pc:sldMk cId="1362255843" sldId="860"/>
            <ac:spMk id="5" creationId="{82EA1B9F-7070-0D19-62BC-FEFB9D2FCC3D}"/>
          </ac:spMkLst>
        </pc:spChg>
        <pc:picChg chg="add mod">
          <ac:chgData name="伊健 杜" userId="e69aded81da48593" providerId="LiveId" clId="{4DBD0F54-5E01-49DE-AEEA-C4D4B33BE1D1}" dt="2022-09-27T03:29:41.293" v="1979" actId="1076"/>
          <ac:picMkLst>
            <pc:docMk/>
            <pc:sldMk cId="1362255843" sldId="860"/>
            <ac:picMk id="4098" creationId="{248CC93B-87D0-C2D9-4131-28933EA48606}"/>
          </ac:picMkLst>
        </pc:picChg>
      </pc:sldChg>
      <pc:sldChg chg="addSp delSp modSp add mod">
        <pc:chgData name="伊健 杜" userId="e69aded81da48593" providerId="LiveId" clId="{4DBD0F54-5E01-49DE-AEEA-C4D4B33BE1D1}" dt="2022-09-27T05:38:56.341" v="3344"/>
        <pc:sldMkLst>
          <pc:docMk/>
          <pc:sldMk cId="3747254197" sldId="861"/>
        </pc:sldMkLst>
        <pc:spChg chg="add mod">
          <ac:chgData name="伊健 杜" userId="e69aded81da48593" providerId="LiveId" clId="{4DBD0F54-5E01-49DE-AEEA-C4D4B33BE1D1}" dt="2022-09-27T05:38:56.341" v="3344"/>
          <ac:spMkLst>
            <pc:docMk/>
            <pc:sldMk cId="3747254197" sldId="861"/>
            <ac:spMk id="2" creationId="{837E5D0E-0C59-E0B7-C121-77C6305E4BE0}"/>
          </ac:spMkLst>
        </pc:spChg>
        <pc:spChg chg="mod">
          <ac:chgData name="伊健 杜" userId="e69aded81da48593" providerId="LiveId" clId="{4DBD0F54-5E01-49DE-AEEA-C4D4B33BE1D1}" dt="2022-09-27T05:38:56.341" v="3344"/>
          <ac:spMkLst>
            <pc:docMk/>
            <pc:sldMk cId="3747254197" sldId="861"/>
            <ac:spMk id="4" creationId="{159D0018-7D4F-0E6D-9907-7DDE9E282ACA}"/>
          </ac:spMkLst>
        </pc:spChg>
        <pc:spChg chg="del">
          <ac:chgData name="伊健 杜" userId="e69aded81da48593" providerId="LiveId" clId="{4DBD0F54-5E01-49DE-AEEA-C4D4B33BE1D1}" dt="2022-09-27T03:34:48.361" v="2085" actId="478"/>
          <ac:spMkLst>
            <pc:docMk/>
            <pc:sldMk cId="3747254197" sldId="861"/>
            <ac:spMk id="5" creationId="{82EA1B9F-7070-0D19-62BC-FEFB9D2FCC3D}"/>
          </ac:spMkLst>
        </pc:spChg>
        <pc:picChg chg="del">
          <ac:chgData name="伊健 杜" userId="e69aded81da48593" providerId="LiveId" clId="{4DBD0F54-5E01-49DE-AEEA-C4D4B33BE1D1}" dt="2022-09-27T03:34:41.651" v="2081" actId="478"/>
          <ac:picMkLst>
            <pc:docMk/>
            <pc:sldMk cId="3747254197" sldId="861"/>
            <ac:picMk id="4098" creationId="{248CC93B-87D0-C2D9-4131-28933EA48606}"/>
          </ac:picMkLst>
        </pc:picChg>
        <pc:picChg chg="add mod">
          <ac:chgData name="伊健 杜" userId="e69aded81da48593" providerId="LiveId" clId="{4DBD0F54-5E01-49DE-AEEA-C4D4B33BE1D1}" dt="2022-09-27T03:34:50.321" v="2086" actId="1076"/>
          <ac:picMkLst>
            <pc:docMk/>
            <pc:sldMk cId="3747254197" sldId="861"/>
            <ac:picMk id="6146" creationId="{96B03012-9BA3-ABF1-C068-79240CCBE7FB}"/>
          </ac:picMkLst>
        </pc:picChg>
      </pc:sldChg>
      <pc:sldChg chg="addSp delSp modSp new mod ord">
        <pc:chgData name="伊健 杜" userId="e69aded81da48593" providerId="LiveId" clId="{4DBD0F54-5E01-49DE-AEEA-C4D4B33BE1D1}" dt="2022-09-27T05:38:56.341" v="3344"/>
        <pc:sldMkLst>
          <pc:docMk/>
          <pc:sldMk cId="4275455528" sldId="862"/>
        </pc:sldMkLst>
        <pc:spChg chg="del">
          <ac:chgData name="伊健 杜" userId="e69aded81da48593" providerId="LiveId" clId="{4DBD0F54-5E01-49DE-AEEA-C4D4B33BE1D1}" dt="2022-09-27T03:35:16.097" v="2105" actId="478"/>
          <ac:spMkLst>
            <pc:docMk/>
            <pc:sldMk cId="4275455528" sldId="862"/>
            <ac:spMk id="2" creationId="{B0E0FD06-DED3-9131-CE2C-C558E61350BA}"/>
          </ac:spMkLst>
        </pc:spChg>
        <pc:spChg chg="del">
          <ac:chgData name="伊健 杜" userId="e69aded81da48593" providerId="LiveId" clId="{4DBD0F54-5E01-49DE-AEEA-C4D4B33BE1D1}" dt="2022-09-27T03:35:16.097" v="2105" actId="478"/>
          <ac:spMkLst>
            <pc:docMk/>
            <pc:sldMk cId="4275455528" sldId="862"/>
            <ac:spMk id="3" creationId="{D44EAFDC-7F7E-6771-2846-C744F6C2499C}"/>
          </ac:spMkLst>
        </pc:spChg>
        <pc:spChg chg="add del">
          <ac:chgData name="伊健 杜" userId="e69aded81da48593" providerId="LiveId" clId="{4DBD0F54-5E01-49DE-AEEA-C4D4B33BE1D1}" dt="2022-09-27T03:35:41.218" v="2107" actId="478"/>
          <ac:spMkLst>
            <pc:docMk/>
            <pc:sldMk cId="4275455528" sldId="862"/>
            <ac:spMk id="5" creationId="{F1B717D3-87A5-9C69-B55A-BBBA77CE525D}"/>
          </ac:spMkLst>
        </pc:spChg>
        <pc:spChg chg="add mod">
          <ac:chgData name="伊健 杜" userId="e69aded81da48593" providerId="LiveId" clId="{4DBD0F54-5E01-49DE-AEEA-C4D4B33BE1D1}" dt="2022-09-27T05:38:56.341" v="3344"/>
          <ac:spMkLst>
            <pc:docMk/>
            <pc:sldMk cId="4275455528" sldId="862"/>
            <ac:spMk id="6" creationId="{E035176C-B4A3-D3D2-092D-C750C991BE94}"/>
          </ac:spMkLst>
        </pc:spChg>
        <pc:spChg chg="add mod">
          <ac:chgData name="伊健 杜" userId="e69aded81da48593" providerId="LiveId" clId="{4DBD0F54-5E01-49DE-AEEA-C4D4B33BE1D1}" dt="2022-09-27T03:36:43.851" v="2178" actId="1076"/>
          <ac:spMkLst>
            <pc:docMk/>
            <pc:sldMk cId="4275455528" sldId="862"/>
            <ac:spMk id="7" creationId="{4AB37D82-2047-FA87-9E49-FC90F03DB401}"/>
          </ac:spMkLst>
        </pc:spChg>
        <pc:spChg chg="add mod">
          <ac:chgData name="伊健 杜" userId="e69aded81da48593" providerId="LiveId" clId="{4DBD0F54-5E01-49DE-AEEA-C4D4B33BE1D1}" dt="2022-09-27T03:36:51.318" v="2188"/>
          <ac:spMkLst>
            <pc:docMk/>
            <pc:sldMk cId="4275455528" sldId="862"/>
            <ac:spMk id="8" creationId="{EBD6181F-A726-A7F4-72B4-D89573FAF010}"/>
          </ac:spMkLst>
        </pc:spChg>
        <pc:picChg chg="add">
          <ac:chgData name="伊健 杜" userId="e69aded81da48593" providerId="LiveId" clId="{4DBD0F54-5E01-49DE-AEEA-C4D4B33BE1D1}" dt="2022-09-27T03:35:46.811" v="2108"/>
          <ac:picMkLst>
            <pc:docMk/>
            <pc:sldMk cId="4275455528" sldId="862"/>
            <ac:picMk id="7170" creationId="{E352B050-8314-0048-C3D5-DDC88A5B2C23}"/>
          </ac:picMkLst>
        </pc:picChg>
      </pc:sldChg>
      <pc:sldChg chg="addSp delSp modSp new mod">
        <pc:chgData name="伊健 杜" userId="e69aded81da48593" providerId="LiveId" clId="{4DBD0F54-5E01-49DE-AEEA-C4D4B33BE1D1}" dt="2022-09-27T05:38:56.341" v="3344"/>
        <pc:sldMkLst>
          <pc:docMk/>
          <pc:sldMk cId="601295034" sldId="863"/>
        </pc:sldMkLst>
        <pc:spChg chg="del">
          <ac:chgData name="伊健 杜" userId="e69aded81da48593" providerId="LiveId" clId="{4DBD0F54-5E01-49DE-AEEA-C4D4B33BE1D1}" dt="2022-09-27T03:37:21.021" v="2190" actId="478"/>
          <ac:spMkLst>
            <pc:docMk/>
            <pc:sldMk cId="601295034" sldId="863"/>
            <ac:spMk id="2" creationId="{066AFA8F-BA61-A248-C7B6-989F41E06257}"/>
          </ac:spMkLst>
        </pc:spChg>
        <pc:spChg chg="del">
          <ac:chgData name="伊健 杜" userId="e69aded81da48593" providerId="LiveId" clId="{4DBD0F54-5E01-49DE-AEEA-C4D4B33BE1D1}" dt="2022-09-27T03:37:21.021" v="2190" actId="478"/>
          <ac:spMkLst>
            <pc:docMk/>
            <pc:sldMk cId="601295034" sldId="863"/>
            <ac:spMk id="3" creationId="{F606C90B-0B41-037B-5502-D326E8247A8A}"/>
          </ac:spMkLst>
        </pc:spChg>
        <pc:spChg chg="add mod">
          <ac:chgData name="伊健 杜" userId="e69aded81da48593" providerId="LiveId" clId="{4DBD0F54-5E01-49DE-AEEA-C4D4B33BE1D1}" dt="2022-09-27T05:38:56.341" v="3344"/>
          <ac:spMkLst>
            <pc:docMk/>
            <pc:sldMk cId="601295034" sldId="863"/>
            <ac:spMk id="4" creationId="{E2B01770-9D4B-DC08-B720-B5B197B75037}"/>
          </ac:spMkLst>
        </pc:spChg>
      </pc:sldChg>
      <pc:sldChg chg="addSp delSp new mod">
        <pc:chgData name="伊健 杜" userId="e69aded81da48593" providerId="LiveId" clId="{4DBD0F54-5E01-49DE-AEEA-C4D4B33BE1D1}" dt="2022-09-27T03:39:47.332" v="2193"/>
        <pc:sldMkLst>
          <pc:docMk/>
          <pc:sldMk cId="1467010209" sldId="864"/>
        </pc:sldMkLst>
        <pc:spChg chg="del">
          <ac:chgData name="伊健 杜" userId="e69aded81da48593" providerId="LiveId" clId="{4DBD0F54-5E01-49DE-AEEA-C4D4B33BE1D1}" dt="2022-09-27T03:39:45.736" v="2192" actId="478"/>
          <ac:spMkLst>
            <pc:docMk/>
            <pc:sldMk cId="1467010209" sldId="864"/>
            <ac:spMk id="2" creationId="{CA21544A-C1EA-A8C4-E489-4E75600DE680}"/>
          </ac:spMkLst>
        </pc:spChg>
        <pc:spChg chg="del">
          <ac:chgData name="伊健 杜" userId="e69aded81da48593" providerId="LiveId" clId="{4DBD0F54-5E01-49DE-AEEA-C4D4B33BE1D1}" dt="2022-09-27T03:39:45.736" v="2192" actId="478"/>
          <ac:spMkLst>
            <pc:docMk/>
            <pc:sldMk cId="1467010209" sldId="864"/>
            <ac:spMk id="3" creationId="{D43665EF-F781-6820-4DD4-5037BBAC3242}"/>
          </ac:spMkLst>
        </pc:spChg>
        <pc:picChg chg="add">
          <ac:chgData name="伊健 杜" userId="e69aded81da48593" providerId="LiveId" clId="{4DBD0F54-5E01-49DE-AEEA-C4D4B33BE1D1}" dt="2022-09-27T03:39:47.332" v="2193"/>
          <ac:picMkLst>
            <pc:docMk/>
            <pc:sldMk cId="1467010209" sldId="864"/>
            <ac:picMk id="8194" creationId="{52C9CB01-97E5-582D-15B7-3F8A674F115A}"/>
          </ac:picMkLst>
        </pc:picChg>
      </pc:sldChg>
      <pc:sldChg chg="modSp add ord">
        <pc:chgData name="伊健 杜" userId="e69aded81da48593" providerId="LiveId" clId="{4DBD0F54-5E01-49DE-AEEA-C4D4B33BE1D1}" dt="2022-09-27T05:38:56.341" v="3344"/>
        <pc:sldMkLst>
          <pc:docMk/>
          <pc:sldMk cId="511942785" sldId="865"/>
        </pc:sldMkLst>
        <pc:spChg chg="mod">
          <ac:chgData name="伊健 杜" userId="e69aded81da48593" providerId="LiveId" clId="{4DBD0F54-5E01-49DE-AEEA-C4D4B33BE1D1}" dt="2022-09-27T05:38:56.341" v="3344"/>
          <ac:spMkLst>
            <pc:docMk/>
            <pc:sldMk cId="511942785" sldId="865"/>
            <ac:spMk id="4" creationId="{E2B01770-9D4B-DC08-B720-B5B197B75037}"/>
          </ac:spMkLst>
        </pc:spChg>
      </pc:sldChg>
      <pc:sldChg chg="addSp delSp modSp new del mod setBg">
        <pc:chgData name="伊健 杜" userId="e69aded81da48593" providerId="LiveId" clId="{4DBD0F54-5E01-49DE-AEEA-C4D4B33BE1D1}" dt="2022-09-27T11:54:14.959" v="4009" actId="47"/>
        <pc:sldMkLst>
          <pc:docMk/>
          <pc:sldMk cId="2354081892" sldId="866"/>
        </pc:sldMkLst>
        <pc:spChg chg="del">
          <ac:chgData name="伊健 杜" userId="e69aded81da48593" providerId="LiveId" clId="{4DBD0F54-5E01-49DE-AEEA-C4D4B33BE1D1}" dt="2022-09-27T03:45:51.476" v="2439" actId="478"/>
          <ac:spMkLst>
            <pc:docMk/>
            <pc:sldMk cId="2354081892" sldId="866"/>
            <ac:spMk id="2" creationId="{2D74627B-8A0B-D6B2-C5DB-3A66AE5EBE06}"/>
          </ac:spMkLst>
        </pc:spChg>
        <pc:spChg chg="del">
          <ac:chgData name="伊健 杜" userId="e69aded81da48593" providerId="LiveId" clId="{4DBD0F54-5E01-49DE-AEEA-C4D4B33BE1D1}" dt="2022-09-27T03:45:51.476" v="2439" actId="478"/>
          <ac:spMkLst>
            <pc:docMk/>
            <pc:sldMk cId="2354081892" sldId="866"/>
            <ac:spMk id="3" creationId="{DAC98C7F-B6E9-20B8-E8CB-3AE662ABF18E}"/>
          </ac:spMkLst>
        </pc:spChg>
        <pc:spChg chg="add">
          <ac:chgData name="伊健 杜" userId="e69aded81da48593" providerId="LiveId" clId="{4DBD0F54-5E01-49DE-AEEA-C4D4B33BE1D1}" dt="2022-09-27T11:49:44.545" v="3880" actId="26606"/>
          <ac:spMkLst>
            <pc:docMk/>
            <pc:sldMk cId="2354081892" sldId="866"/>
            <ac:spMk id="8" creationId="{B670DBD5-770C-4383-9F54-5B86E86BD5BB}"/>
          </ac:spMkLst>
        </pc:spChg>
        <pc:picChg chg="add mod">
          <ac:chgData name="伊健 杜" userId="e69aded81da48593" providerId="LiveId" clId="{4DBD0F54-5E01-49DE-AEEA-C4D4B33BE1D1}" dt="2022-09-27T11:49:51.515" v="3881" actId="1076"/>
          <ac:picMkLst>
            <pc:docMk/>
            <pc:sldMk cId="2354081892" sldId="866"/>
            <ac:picMk id="3" creationId="{1ADF6BC0-1BC5-DF77-2BC0-217D683A16A2}"/>
          </ac:picMkLst>
        </pc:picChg>
      </pc:sldChg>
      <pc:sldChg chg="addSp delSp modSp add mod">
        <pc:chgData name="伊健 杜" userId="e69aded81da48593" providerId="LiveId" clId="{4DBD0F54-5E01-49DE-AEEA-C4D4B33BE1D1}" dt="2022-09-27T10:57:01.584" v="3526" actId="20577"/>
        <pc:sldMkLst>
          <pc:docMk/>
          <pc:sldMk cId="1265546175" sldId="867"/>
        </pc:sldMkLst>
        <pc:spChg chg="mod">
          <ac:chgData name="伊健 杜" userId="e69aded81da48593" providerId="LiveId" clId="{4DBD0F54-5E01-49DE-AEEA-C4D4B33BE1D1}" dt="2022-09-27T10:57:01.584" v="3526" actId="20577"/>
          <ac:spMkLst>
            <pc:docMk/>
            <pc:sldMk cId="1265546175" sldId="867"/>
            <ac:spMk id="2" creationId="{81F4B079-5182-7332-4978-966F1AEEF4D2}"/>
          </ac:spMkLst>
        </pc:spChg>
        <pc:spChg chg="mod">
          <ac:chgData name="伊健 杜" userId="e69aded81da48593" providerId="LiveId" clId="{4DBD0F54-5E01-49DE-AEEA-C4D4B33BE1D1}" dt="2022-09-27T05:38:56.341" v="3344"/>
          <ac:spMkLst>
            <pc:docMk/>
            <pc:sldMk cId="1265546175" sldId="867"/>
            <ac:spMk id="4" creationId="{CFC1CF28-580E-2280-640A-ADB8853307E7}"/>
          </ac:spMkLst>
        </pc:spChg>
        <pc:picChg chg="del">
          <ac:chgData name="伊健 杜" userId="e69aded81da48593" providerId="LiveId" clId="{4DBD0F54-5E01-49DE-AEEA-C4D4B33BE1D1}" dt="2022-09-27T03:53:03.549" v="2721" actId="478"/>
          <ac:picMkLst>
            <pc:docMk/>
            <pc:sldMk cId="1265546175" sldId="867"/>
            <ac:picMk id="9218" creationId="{071B5468-72CC-EC6B-3F95-EEED4026497A}"/>
          </ac:picMkLst>
        </pc:picChg>
        <pc:picChg chg="add mod">
          <ac:chgData name="伊健 杜" userId="e69aded81da48593" providerId="LiveId" clId="{4DBD0F54-5E01-49DE-AEEA-C4D4B33BE1D1}" dt="2022-09-27T03:53:21.983" v="2724" actId="1076"/>
          <ac:picMkLst>
            <pc:docMk/>
            <pc:sldMk cId="1265546175" sldId="867"/>
            <ac:picMk id="12290" creationId="{071F0FC2-47F8-94AA-1366-5576884E737D}"/>
          </ac:picMkLst>
        </pc:picChg>
      </pc:sldChg>
      <pc:sldChg chg="modSp add mod">
        <pc:chgData name="伊健 杜" userId="e69aded81da48593" providerId="LiveId" clId="{4DBD0F54-5E01-49DE-AEEA-C4D4B33BE1D1}" dt="2022-09-27T05:38:56.341" v="3344"/>
        <pc:sldMkLst>
          <pc:docMk/>
          <pc:sldMk cId="1134385442" sldId="868"/>
        </pc:sldMkLst>
        <pc:spChg chg="mod">
          <ac:chgData name="伊健 杜" userId="e69aded81da48593" providerId="LiveId" clId="{4DBD0F54-5E01-49DE-AEEA-C4D4B33BE1D1}" dt="2022-09-27T05:38:56.341" v="3344"/>
          <ac:spMkLst>
            <pc:docMk/>
            <pc:sldMk cId="1134385442" sldId="868"/>
            <ac:spMk id="4" creationId="{E2B01770-9D4B-DC08-B720-B5B197B75037}"/>
          </ac:spMkLst>
        </pc:spChg>
      </pc:sldChg>
      <pc:sldChg chg="addSp delSp modSp add mod">
        <pc:chgData name="伊健 杜" userId="e69aded81da48593" providerId="LiveId" clId="{4DBD0F54-5E01-49DE-AEEA-C4D4B33BE1D1}" dt="2022-09-27T05:38:56.341" v="3344"/>
        <pc:sldMkLst>
          <pc:docMk/>
          <pc:sldMk cId="1443721211" sldId="869"/>
        </pc:sldMkLst>
        <pc:spChg chg="mod">
          <ac:chgData name="伊健 杜" userId="e69aded81da48593" providerId="LiveId" clId="{4DBD0F54-5E01-49DE-AEEA-C4D4B33BE1D1}" dt="2022-09-27T05:38:56.341" v="3344"/>
          <ac:spMkLst>
            <pc:docMk/>
            <pc:sldMk cId="1443721211" sldId="869"/>
            <ac:spMk id="2" creationId="{81F4B079-5182-7332-4978-966F1AEEF4D2}"/>
          </ac:spMkLst>
        </pc:spChg>
        <pc:spChg chg="add del mod">
          <ac:chgData name="伊健 杜" userId="e69aded81da48593" providerId="LiveId" clId="{4DBD0F54-5E01-49DE-AEEA-C4D4B33BE1D1}" dt="2022-09-27T03:51:43.609" v="2593" actId="478"/>
          <ac:spMkLst>
            <pc:docMk/>
            <pc:sldMk cId="1443721211" sldId="869"/>
            <ac:spMk id="3" creationId="{964124B0-377D-FD83-F7D6-3B09F2E017D2}"/>
          </ac:spMkLst>
        </pc:spChg>
        <pc:spChg chg="mod">
          <ac:chgData name="伊健 杜" userId="e69aded81da48593" providerId="LiveId" clId="{4DBD0F54-5E01-49DE-AEEA-C4D4B33BE1D1}" dt="2022-09-27T05:38:56.341" v="3344"/>
          <ac:spMkLst>
            <pc:docMk/>
            <pc:sldMk cId="1443721211" sldId="869"/>
            <ac:spMk id="4" creationId="{CFC1CF28-580E-2280-640A-ADB8853307E7}"/>
          </ac:spMkLst>
        </pc:spChg>
        <pc:spChg chg="add mod">
          <ac:chgData name="伊健 杜" userId="e69aded81da48593" providerId="LiveId" clId="{4DBD0F54-5E01-49DE-AEEA-C4D4B33BE1D1}" dt="2022-09-27T05:38:56.341" v="3344"/>
          <ac:spMkLst>
            <pc:docMk/>
            <pc:sldMk cId="1443721211" sldId="869"/>
            <ac:spMk id="5" creationId="{E3E65FA6-7E59-20B2-4D8B-F3D049007E21}"/>
          </ac:spMkLst>
        </pc:spChg>
        <pc:spChg chg="add mod">
          <ac:chgData name="伊健 杜" userId="e69aded81da48593" providerId="LiveId" clId="{4DBD0F54-5E01-49DE-AEEA-C4D4B33BE1D1}" dt="2022-09-27T05:38:56.341" v="3344"/>
          <ac:spMkLst>
            <pc:docMk/>
            <pc:sldMk cId="1443721211" sldId="869"/>
            <ac:spMk id="6" creationId="{CC1C7B23-01CE-18FB-565B-635DD8297BFD}"/>
          </ac:spMkLst>
        </pc:spChg>
        <pc:picChg chg="del">
          <ac:chgData name="伊健 杜" userId="e69aded81da48593" providerId="LiveId" clId="{4DBD0F54-5E01-49DE-AEEA-C4D4B33BE1D1}" dt="2022-09-27T03:51:06.021" v="2562" actId="478"/>
          <ac:picMkLst>
            <pc:docMk/>
            <pc:sldMk cId="1443721211" sldId="869"/>
            <ac:picMk id="9218" creationId="{071B5468-72CC-EC6B-3F95-EEED4026497A}"/>
          </ac:picMkLst>
        </pc:picChg>
        <pc:picChg chg="add mod">
          <ac:chgData name="伊健 杜" userId="e69aded81da48593" providerId="LiveId" clId="{4DBD0F54-5E01-49DE-AEEA-C4D4B33BE1D1}" dt="2022-09-27T03:51:30.731" v="2574" actId="1076"/>
          <ac:picMkLst>
            <pc:docMk/>
            <pc:sldMk cId="1443721211" sldId="869"/>
            <ac:picMk id="11266" creationId="{6BBE0316-504B-23FD-52D8-978F1189DDB4}"/>
          </ac:picMkLst>
        </pc:picChg>
      </pc:sldChg>
      <pc:sldChg chg="addSp delSp modSp add mod ord">
        <pc:chgData name="伊健 杜" userId="e69aded81da48593" providerId="LiveId" clId="{4DBD0F54-5E01-49DE-AEEA-C4D4B33BE1D1}" dt="2022-09-27T05:38:56.341" v="3344"/>
        <pc:sldMkLst>
          <pc:docMk/>
          <pc:sldMk cId="170729392" sldId="870"/>
        </pc:sldMkLst>
        <pc:spChg chg="mod">
          <ac:chgData name="伊健 杜" userId="e69aded81da48593" providerId="LiveId" clId="{4DBD0F54-5E01-49DE-AEEA-C4D4B33BE1D1}" dt="2022-09-27T05:38:56.341" v="3344"/>
          <ac:spMkLst>
            <pc:docMk/>
            <pc:sldMk cId="170729392" sldId="870"/>
            <ac:spMk id="2" creationId="{81F4B079-5182-7332-4978-966F1AEEF4D2}"/>
          </ac:spMkLst>
        </pc:spChg>
        <pc:spChg chg="mod">
          <ac:chgData name="伊健 杜" userId="e69aded81da48593" providerId="LiveId" clId="{4DBD0F54-5E01-49DE-AEEA-C4D4B33BE1D1}" dt="2022-09-27T05:38:56.341" v="3344"/>
          <ac:spMkLst>
            <pc:docMk/>
            <pc:sldMk cId="170729392" sldId="870"/>
            <ac:spMk id="4" creationId="{CFC1CF28-580E-2280-640A-ADB8853307E7}"/>
          </ac:spMkLst>
        </pc:spChg>
        <pc:picChg chg="del">
          <ac:chgData name="伊健 杜" userId="e69aded81da48593" providerId="LiveId" clId="{4DBD0F54-5E01-49DE-AEEA-C4D4B33BE1D1}" dt="2022-09-27T03:55:16.951" v="2763" actId="478"/>
          <ac:picMkLst>
            <pc:docMk/>
            <pc:sldMk cId="170729392" sldId="870"/>
            <ac:picMk id="9218" creationId="{071B5468-72CC-EC6B-3F95-EEED4026497A}"/>
          </ac:picMkLst>
        </pc:picChg>
        <pc:picChg chg="add del mod">
          <ac:chgData name="伊健 杜" userId="e69aded81da48593" providerId="LiveId" clId="{4DBD0F54-5E01-49DE-AEEA-C4D4B33BE1D1}" dt="2022-09-27T03:56:14.968" v="2767" actId="478"/>
          <ac:picMkLst>
            <pc:docMk/>
            <pc:sldMk cId="170729392" sldId="870"/>
            <ac:picMk id="10242" creationId="{389B47AA-8C16-C0EF-CB0F-4F70117B233D}"/>
          </ac:picMkLst>
        </pc:picChg>
        <pc:picChg chg="add del mod">
          <ac:chgData name="伊健 杜" userId="e69aded81da48593" providerId="LiveId" clId="{4DBD0F54-5E01-49DE-AEEA-C4D4B33BE1D1}" dt="2022-09-27T05:20:41.915" v="3168" actId="478"/>
          <ac:picMkLst>
            <pc:docMk/>
            <pc:sldMk cId="170729392" sldId="870"/>
            <ac:picMk id="10244" creationId="{B8620C04-D78C-4EA6-DE0E-DF25738DBC56}"/>
          </ac:picMkLst>
        </pc:picChg>
        <pc:picChg chg="add mod">
          <ac:chgData name="伊健 杜" userId="e69aded81da48593" providerId="LiveId" clId="{4DBD0F54-5E01-49DE-AEEA-C4D4B33BE1D1}" dt="2022-09-27T05:21:15.386" v="3171" actId="1076"/>
          <ac:picMkLst>
            <pc:docMk/>
            <pc:sldMk cId="170729392" sldId="870"/>
            <ac:picMk id="10246" creationId="{21CC8670-129C-1928-6FF6-021B577AD2A2}"/>
          </ac:picMkLst>
        </pc:picChg>
      </pc:sldChg>
      <pc:sldChg chg="addSp delSp modSp new mod ord">
        <pc:chgData name="伊健 杜" userId="e69aded81da48593" providerId="LiveId" clId="{4DBD0F54-5E01-49DE-AEEA-C4D4B33BE1D1}" dt="2022-09-27T05:38:56.341" v="3344"/>
        <pc:sldMkLst>
          <pc:docMk/>
          <pc:sldMk cId="2582005106" sldId="871"/>
        </pc:sldMkLst>
        <pc:spChg chg="del">
          <ac:chgData name="伊健 杜" userId="e69aded81da48593" providerId="LiveId" clId="{4DBD0F54-5E01-49DE-AEEA-C4D4B33BE1D1}" dt="2022-09-27T03:56:28.562" v="2773" actId="478"/>
          <ac:spMkLst>
            <pc:docMk/>
            <pc:sldMk cId="2582005106" sldId="871"/>
            <ac:spMk id="2" creationId="{9ABCCAF8-9165-B251-E305-7AB3D636A82C}"/>
          </ac:spMkLst>
        </pc:spChg>
        <pc:spChg chg="del">
          <ac:chgData name="伊健 杜" userId="e69aded81da48593" providerId="LiveId" clId="{4DBD0F54-5E01-49DE-AEEA-C4D4B33BE1D1}" dt="2022-09-27T03:56:28.562" v="2773" actId="478"/>
          <ac:spMkLst>
            <pc:docMk/>
            <pc:sldMk cId="2582005106" sldId="871"/>
            <ac:spMk id="3" creationId="{7C29D2B3-E88A-A799-A988-15E5CF341870}"/>
          </ac:spMkLst>
        </pc:spChg>
        <pc:spChg chg="add mod">
          <ac:chgData name="伊健 杜" userId="e69aded81da48593" providerId="LiveId" clId="{4DBD0F54-5E01-49DE-AEEA-C4D4B33BE1D1}" dt="2022-09-27T05:38:56.341" v="3344"/>
          <ac:spMkLst>
            <pc:docMk/>
            <pc:sldMk cId="2582005106" sldId="871"/>
            <ac:spMk id="4" creationId="{434E9FD1-5AE9-C748-5D98-AC99C50B24F8}"/>
          </ac:spMkLst>
        </pc:spChg>
      </pc:sldChg>
      <pc:sldChg chg="addSp delSp modSp add mod">
        <pc:chgData name="伊健 杜" userId="e69aded81da48593" providerId="LiveId" clId="{4DBD0F54-5E01-49DE-AEEA-C4D4B33BE1D1}" dt="2022-09-27T05:38:56.341" v="3344"/>
        <pc:sldMkLst>
          <pc:docMk/>
          <pc:sldMk cId="3397987316" sldId="872"/>
        </pc:sldMkLst>
        <pc:spChg chg="mod">
          <ac:chgData name="伊健 杜" userId="e69aded81da48593" providerId="LiveId" clId="{4DBD0F54-5E01-49DE-AEEA-C4D4B33BE1D1}" dt="2022-09-27T05:38:56.341" v="3344"/>
          <ac:spMkLst>
            <pc:docMk/>
            <pc:sldMk cId="3397987316" sldId="872"/>
            <ac:spMk id="2" creationId="{81F4B079-5182-7332-4978-966F1AEEF4D2}"/>
          </ac:spMkLst>
        </pc:spChg>
        <pc:spChg chg="mod">
          <ac:chgData name="伊健 杜" userId="e69aded81da48593" providerId="LiveId" clId="{4DBD0F54-5E01-49DE-AEEA-C4D4B33BE1D1}" dt="2022-09-27T05:38:56.341" v="3344"/>
          <ac:spMkLst>
            <pc:docMk/>
            <pc:sldMk cId="3397987316" sldId="872"/>
            <ac:spMk id="4" creationId="{CFC1CF28-580E-2280-640A-ADB8853307E7}"/>
          </ac:spMkLst>
        </pc:spChg>
        <pc:picChg chg="del">
          <ac:chgData name="伊健 杜" userId="e69aded81da48593" providerId="LiveId" clId="{4DBD0F54-5E01-49DE-AEEA-C4D4B33BE1D1}" dt="2022-09-27T03:58:18.372" v="2861" actId="478"/>
          <ac:picMkLst>
            <pc:docMk/>
            <pc:sldMk cId="3397987316" sldId="872"/>
            <ac:picMk id="12290" creationId="{071F0FC2-47F8-94AA-1366-5576884E737D}"/>
          </ac:picMkLst>
        </pc:picChg>
        <pc:picChg chg="add mod">
          <ac:chgData name="伊健 杜" userId="e69aded81da48593" providerId="LiveId" clId="{4DBD0F54-5E01-49DE-AEEA-C4D4B33BE1D1}" dt="2022-09-27T04:42:00.276" v="2864" actId="1076"/>
          <ac:picMkLst>
            <pc:docMk/>
            <pc:sldMk cId="3397987316" sldId="872"/>
            <ac:picMk id="13314" creationId="{EBF9C718-4E25-EB10-53BE-8148C86132CE}"/>
          </ac:picMkLst>
        </pc:picChg>
      </pc:sldChg>
      <pc:sldChg chg="addSp delSp modSp add mod ord">
        <pc:chgData name="伊健 杜" userId="e69aded81da48593" providerId="LiveId" clId="{4DBD0F54-5E01-49DE-AEEA-C4D4B33BE1D1}" dt="2022-09-27T05:38:56.341" v="3344"/>
        <pc:sldMkLst>
          <pc:docMk/>
          <pc:sldMk cId="3256727013" sldId="873"/>
        </pc:sldMkLst>
        <pc:spChg chg="mod">
          <ac:chgData name="伊健 杜" userId="e69aded81da48593" providerId="LiveId" clId="{4DBD0F54-5E01-49DE-AEEA-C4D4B33BE1D1}" dt="2022-09-27T05:38:56.341" v="3344"/>
          <ac:spMkLst>
            <pc:docMk/>
            <pc:sldMk cId="3256727013" sldId="873"/>
            <ac:spMk id="2" creationId="{81F4B079-5182-7332-4978-966F1AEEF4D2}"/>
          </ac:spMkLst>
        </pc:spChg>
        <pc:spChg chg="mod">
          <ac:chgData name="伊健 杜" userId="e69aded81da48593" providerId="LiveId" clId="{4DBD0F54-5E01-49DE-AEEA-C4D4B33BE1D1}" dt="2022-09-27T05:38:56.341" v="3344"/>
          <ac:spMkLst>
            <pc:docMk/>
            <pc:sldMk cId="3256727013" sldId="873"/>
            <ac:spMk id="4" creationId="{CFC1CF28-580E-2280-640A-ADB8853307E7}"/>
          </ac:spMkLst>
        </pc:spChg>
        <pc:picChg chg="del">
          <ac:chgData name="伊健 杜" userId="e69aded81da48593" providerId="LiveId" clId="{4DBD0F54-5E01-49DE-AEEA-C4D4B33BE1D1}" dt="2022-09-27T05:16:08.065" v="2894" actId="478"/>
          <ac:picMkLst>
            <pc:docMk/>
            <pc:sldMk cId="3256727013" sldId="873"/>
            <ac:picMk id="13314" creationId="{EBF9C718-4E25-EB10-53BE-8148C86132CE}"/>
          </ac:picMkLst>
        </pc:picChg>
        <pc:picChg chg="add mod">
          <ac:chgData name="伊健 杜" userId="e69aded81da48593" providerId="LiveId" clId="{4DBD0F54-5E01-49DE-AEEA-C4D4B33BE1D1}" dt="2022-09-27T05:22:43.032" v="3240" actId="1076"/>
          <ac:picMkLst>
            <pc:docMk/>
            <pc:sldMk cId="3256727013" sldId="873"/>
            <ac:picMk id="15362" creationId="{E799F9DB-2EC2-2650-3E85-91FBFFAE571A}"/>
          </ac:picMkLst>
        </pc:picChg>
      </pc:sldChg>
      <pc:sldChg chg="modSp add">
        <pc:chgData name="伊健 杜" userId="e69aded81da48593" providerId="LiveId" clId="{4DBD0F54-5E01-49DE-AEEA-C4D4B33BE1D1}" dt="2022-09-27T05:38:56.341" v="3344"/>
        <pc:sldMkLst>
          <pc:docMk/>
          <pc:sldMk cId="1477837527" sldId="874"/>
        </pc:sldMkLst>
        <pc:spChg chg="mod">
          <ac:chgData name="伊健 杜" userId="e69aded81da48593" providerId="LiveId" clId="{4DBD0F54-5E01-49DE-AEEA-C4D4B33BE1D1}" dt="2022-09-27T05:38:56.341" v="3344"/>
          <ac:spMkLst>
            <pc:docMk/>
            <pc:sldMk cId="1477837527" sldId="874"/>
            <ac:spMk id="4" creationId="{434E9FD1-5AE9-C748-5D98-AC99C50B24F8}"/>
          </ac:spMkLst>
        </pc:spChg>
      </pc:sldChg>
      <pc:sldChg chg="delSp new del mod ord">
        <pc:chgData name="伊健 杜" userId="e69aded81da48593" providerId="LiveId" clId="{4DBD0F54-5E01-49DE-AEEA-C4D4B33BE1D1}" dt="2022-09-27T05:23:10.951" v="3253" actId="47"/>
        <pc:sldMkLst>
          <pc:docMk/>
          <pc:sldMk cId="1065491242" sldId="875"/>
        </pc:sldMkLst>
        <pc:spChg chg="del">
          <ac:chgData name="伊健 杜" userId="e69aded81da48593" providerId="LiveId" clId="{4DBD0F54-5E01-49DE-AEEA-C4D4B33BE1D1}" dt="2022-09-27T05:21:58.172" v="3206" actId="478"/>
          <ac:spMkLst>
            <pc:docMk/>
            <pc:sldMk cId="1065491242" sldId="875"/>
            <ac:spMk id="2" creationId="{2DB50FD4-4F4A-ADC0-54F6-DE98AF4BABC4}"/>
          </ac:spMkLst>
        </pc:spChg>
        <pc:spChg chg="del">
          <ac:chgData name="伊健 杜" userId="e69aded81da48593" providerId="LiveId" clId="{4DBD0F54-5E01-49DE-AEEA-C4D4B33BE1D1}" dt="2022-09-27T05:21:58.172" v="3206" actId="478"/>
          <ac:spMkLst>
            <pc:docMk/>
            <pc:sldMk cId="1065491242" sldId="875"/>
            <ac:spMk id="3" creationId="{FC864A2D-9AA6-D0E4-122E-D1AED434D812}"/>
          </ac:spMkLst>
        </pc:spChg>
      </pc:sldChg>
      <pc:sldChg chg="addSp delSp modSp new mod">
        <pc:chgData name="伊健 杜" userId="e69aded81da48593" providerId="LiveId" clId="{4DBD0F54-5E01-49DE-AEEA-C4D4B33BE1D1}" dt="2022-09-27T05:38:56.341" v="3344"/>
        <pc:sldMkLst>
          <pc:docMk/>
          <pc:sldMk cId="1398906183" sldId="875"/>
        </pc:sldMkLst>
        <pc:spChg chg="mod">
          <ac:chgData name="伊健 杜" userId="e69aded81da48593" providerId="LiveId" clId="{4DBD0F54-5E01-49DE-AEEA-C4D4B33BE1D1}" dt="2022-09-27T05:38:56.341" v="3344"/>
          <ac:spMkLst>
            <pc:docMk/>
            <pc:sldMk cId="1398906183" sldId="875"/>
            <ac:spMk id="2" creationId="{2F59142B-2F1B-9386-55A9-06AB3BB24EC9}"/>
          </ac:spMkLst>
        </pc:spChg>
        <pc:spChg chg="del">
          <ac:chgData name="伊健 杜" userId="e69aded81da48593" providerId="LiveId" clId="{4DBD0F54-5E01-49DE-AEEA-C4D4B33BE1D1}" dt="2022-09-27T05:23:29.982" v="3274" actId="478"/>
          <ac:spMkLst>
            <pc:docMk/>
            <pc:sldMk cId="1398906183" sldId="875"/>
            <ac:spMk id="3" creationId="{B3C766E2-02EB-484B-CB95-19D6C0F97011}"/>
          </ac:spMkLst>
        </pc:spChg>
        <pc:spChg chg="add mod">
          <ac:chgData name="伊健 杜" userId="e69aded81da48593" providerId="LiveId" clId="{4DBD0F54-5E01-49DE-AEEA-C4D4B33BE1D1}" dt="2022-09-27T05:36:01.437" v="3335" actId="1076"/>
          <ac:spMkLst>
            <pc:docMk/>
            <pc:sldMk cId="1398906183" sldId="875"/>
            <ac:spMk id="5" creationId="{C4ADFC7A-2C71-C2D3-7EC1-035581EBDC86}"/>
          </ac:spMkLst>
        </pc:spChg>
        <pc:spChg chg="add mod">
          <ac:chgData name="伊健 杜" userId="e69aded81da48593" providerId="LiveId" clId="{4DBD0F54-5E01-49DE-AEEA-C4D4B33BE1D1}" dt="2022-09-27T05:36:08.722" v="3339" actId="1076"/>
          <ac:spMkLst>
            <pc:docMk/>
            <pc:sldMk cId="1398906183" sldId="875"/>
            <ac:spMk id="7" creationId="{6F5BC73F-BD78-6749-8D5B-52354A4C3A28}"/>
          </ac:spMkLst>
        </pc:spChg>
        <pc:spChg chg="add mod">
          <ac:chgData name="伊健 杜" userId="e69aded81da48593" providerId="LiveId" clId="{4DBD0F54-5E01-49DE-AEEA-C4D4B33BE1D1}" dt="2022-09-27T05:36:10.630" v="3341" actId="1076"/>
          <ac:spMkLst>
            <pc:docMk/>
            <pc:sldMk cId="1398906183" sldId="875"/>
            <ac:spMk id="8" creationId="{3744257C-AA06-1C3A-079C-F06F4D05B70C}"/>
          </ac:spMkLst>
        </pc:spChg>
        <pc:spChg chg="add mod">
          <ac:chgData name="伊健 杜" userId="e69aded81da48593" providerId="LiveId" clId="{4DBD0F54-5E01-49DE-AEEA-C4D4B33BE1D1}" dt="2022-09-27T05:36:12.690" v="3343" actId="1076"/>
          <ac:spMkLst>
            <pc:docMk/>
            <pc:sldMk cId="1398906183" sldId="875"/>
            <ac:spMk id="9" creationId="{C9B98C92-A280-2FF7-9DED-B29FE6814408}"/>
          </ac:spMkLst>
        </pc:spChg>
        <pc:picChg chg="add mod">
          <ac:chgData name="伊健 杜" userId="e69aded81da48593" providerId="LiveId" clId="{4DBD0F54-5E01-49DE-AEEA-C4D4B33BE1D1}" dt="2022-09-27T05:35:53.639" v="3333" actId="1076"/>
          <ac:picMkLst>
            <pc:docMk/>
            <pc:sldMk cId="1398906183" sldId="875"/>
            <ac:picMk id="4" creationId="{92886D63-0888-30D5-9E40-331A7068CF8F}"/>
          </ac:picMkLst>
        </pc:picChg>
        <pc:picChg chg="add mod">
          <ac:chgData name="伊健 杜" userId="e69aded81da48593" providerId="LiveId" clId="{4DBD0F54-5E01-49DE-AEEA-C4D4B33BE1D1}" dt="2022-09-27T05:36:05.241" v="3337" actId="1076"/>
          <ac:picMkLst>
            <pc:docMk/>
            <pc:sldMk cId="1398906183" sldId="875"/>
            <ac:picMk id="6" creationId="{5AE18D74-7DC1-5128-F4C1-95AAB84F57C5}"/>
          </ac:picMkLst>
        </pc:picChg>
        <pc:picChg chg="add del mod">
          <ac:chgData name="伊健 杜" userId="e69aded81da48593" providerId="LiveId" clId="{4DBD0F54-5E01-49DE-AEEA-C4D4B33BE1D1}" dt="2022-09-27T05:31:50.867" v="3322" actId="478"/>
          <ac:picMkLst>
            <pc:docMk/>
            <pc:sldMk cId="1398906183" sldId="875"/>
            <ac:picMk id="16386" creationId="{2F87BB51-094A-98E9-0EFA-B8BA5C12E0B5}"/>
          </ac:picMkLst>
        </pc:picChg>
        <pc:picChg chg="add del mod">
          <ac:chgData name="伊健 杜" userId="e69aded81da48593" providerId="LiveId" clId="{4DBD0F54-5E01-49DE-AEEA-C4D4B33BE1D1}" dt="2022-09-27T05:31:50.442" v="3321" actId="478"/>
          <ac:picMkLst>
            <pc:docMk/>
            <pc:sldMk cId="1398906183" sldId="875"/>
            <ac:picMk id="16388" creationId="{7747213F-CDE0-275A-83F2-112A36D6F96B}"/>
          </ac:picMkLst>
        </pc:picChg>
        <pc:picChg chg="add del mod">
          <ac:chgData name="伊健 杜" userId="e69aded81da48593" providerId="LiveId" clId="{4DBD0F54-5E01-49DE-AEEA-C4D4B33BE1D1}" dt="2022-09-27T05:35:15.089" v="3327" actId="478"/>
          <ac:picMkLst>
            <pc:docMk/>
            <pc:sldMk cId="1398906183" sldId="875"/>
            <ac:picMk id="16390" creationId="{0D78B263-85B8-2C30-C983-078E2524ACF9}"/>
          </ac:picMkLst>
        </pc:picChg>
        <pc:picChg chg="add mod">
          <ac:chgData name="伊健 杜" userId="e69aded81da48593" providerId="LiveId" clId="{4DBD0F54-5E01-49DE-AEEA-C4D4B33BE1D1}" dt="2022-09-27T05:35:51.841" v="3331" actId="1076"/>
          <ac:picMkLst>
            <pc:docMk/>
            <pc:sldMk cId="1398906183" sldId="875"/>
            <ac:picMk id="16392" creationId="{3167E67D-6550-A12D-4DCE-053535822BFF}"/>
          </ac:picMkLst>
        </pc:picChg>
      </pc:sldChg>
      <pc:sldChg chg="addSp delSp modSp add mod">
        <pc:chgData name="伊健 杜" userId="e69aded81da48593" providerId="LiveId" clId="{4DBD0F54-5E01-49DE-AEEA-C4D4B33BE1D1}" dt="2022-09-27T13:24:36.381" v="6167"/>
        <pc:sldMkLst>
          <pc:docMk/>
          <pc:sldMk cId="65725231" sldId="876"/>
        </pc:sldMkLst>
        <pc:spChg chg="add del">
          <ac:chgData name="伊健 杜" userId="e69aded81da48593" providerId="LiveId" clId="{4DBD0F54-5E01-49DE-AEEA-C4D4B33BE1D1}" dt="2022-09-27T08:47:06.630" v="3419" actId="22"/>
          <ac:spMkLst>
            <pc:docMk/>
            <pc:sldMk cId="65725231" sldId="876"/>
            <ac:spMk id="3" creationId="{4659AC74-6A4F-3FBC-3CE1-E17DB5D37512}"/>
          </ac:spMkLst>
        </pc:spChg>
        <pc:spChg chg="mod">
          <ac:chgData name="伊健 杜" userId="e69aded81da48593" providerId="LiveId" clId="{4DBD0F54-5E01-49DE-AEEA-C4D4B33BE1D1}" dt="2022-09-27T13:24:36.381" v="6167"/>
          <ac:spMkLst>
            <pc:docMk/>
            <pc:sldMk cId="65725231" sldId="876"/>
            <ac:spMk id="4" creationId="{434E9FD1-5AE9-C748-5D98-AC99C50B24F8}"/>
          </ac:spMkLst>
        </pc:spChg>
      </pc:sldChg>
      <pc:sldChg chg="addSp delSp modSp add mod">
        <pc:chgData name="伊健 杜" userId="e69aded81da48593" providerId="LiveId" clId="{4DBD0F54-5E01-49DE-AEEA-C4D4B33BE1D1}" dt="2022-09-27T13:24:36.381" v="6167"/>
        <pc:sldMkLst>
          <pc:docMk/>
          <pc:sldMk cId="3178820353" sldId="877"/>
        </pc:sldMkLst>
        <pc:spChg chg="mod">
          <ac:chgData name="伊健 杜" userId="e69aded81da48593" providerId="LiveId" clId="{4DBD0F54-5E01-49DE-AEEA-C4D4B33BE1D1}" dt="2022-09-27T13:24:36.381" v="6167"/>
          <ac:spMkLst>
            <pc:docMk/>
            <pc:sldMk cId="3178820353" sldId="877"/>
            <ac:spMk id="2" creationId="{81F4B079-5182-7332-4978-966F1AEEF4D2}"/>
          </ac:spMkLst>
        </pc:spChg>
        <pc:spChg chg="mod">
          <ac:chgData name="伊健 杜" userId="e69aded81da48593" providerId="LiveId" clId="{4DBD0F54-5E01-49DE-AEEA-C4D4B33BE1D1}" dt="2022-09-27T13:24:36.381" v="6167"/>
          <ac:spMkLst>
            <pc:docMk/>
            <pc:sldMk cId="3178820353" sldId="877"/>
            <ac:spMk id="4" creationId="{CFC1CF28-580E-2280-640A-ADB8853307E7}"/>
          </ac:spMkLst>
        </pc:spChg>
        <pc:picChg chg="add mod">
          <ac:chgData name="伊健 杜" userId="e69aded81da48593" providerId="LiveId" clId="{4DBD0F54-5E01-49DE-AEEA-C4D4B33BE1D1}" dt="2022-09-27T11:08:46.173" v="3540" actId="1076"/>
          <ac:picMkLst>
            <pc:docMk/>
            <pc:sldMk cId="3178820353" sldId="877"/>
            <ac:picMk id="1026" creationId="{F619B52F-5406-2D60-779D-EDCF92F8981F}"/>
          </ac:picMkLst>
        </pc:picChg>
        <pc:picChg chg="del">
          <ac:chgData name="伊健 杜" userId="e69aded81da48593" providerId="LiveId" clId="{4DBD0F54-5E01-49DE-AEEA-C4D4B33BE1D1}" dt="2022-09-27T11:00:16.756" v="3537" actId="478"/>
          <ac:picMkLst>
            <pc:docMk/>
            <pc:sldMk cId="3178820353" sldId="877"/>
            <ac:picMk id="13314" creationId="{EBF9C718-4E25-EB10-53BE-8148C86132CE}"/>
          </ac:picMkLst>
        </pc:picChg>
      </pc:sldChg>
      <pc:sldChg chg="addSp delSp modSp new mod ord">
        <pc:chgData name="伊健 杜" userId="e69aded81da48593" providerId="LiveId" clId="{4DBD0F54-5E01-49DE-AEEA-C4D4B33BE1D1}" dt="2022-09-27T11:45:13.603" v="3875" actId="1076"/>
        <pc:sldMkLst>
          <pc:docMk/>
          <pc:sldMk cId="17636258" sldId="878"/>
        </pc:sldMkLst>
        <pc:spChg chg="del mod">
          <ac:chgData name="伊健 杜" userId="e69aded81da48593" providerId="LiveId" clId="{4DBD0F54-5E01-49DE-AEEA-C4D4B33BE1D1}" dt="2022-09-27T11:37:32.552" v="3870" actId="478"/>
          <ac:spMkLst>
            <pc:docMk/>
            <pc:sldMk cId="17636258" sldId="878"/>
            <ac:spMk id="2" creationId="{8DD58211-4846-3967-DFAE-320600A168B1}"/>
          </ac:spMkLst>
        </pc:spChg>
        <pc:spChg chg="del">
          <ac:chgData name="伊健 杜" userId="e69aded81da48593" providerId="LiveId" clId="{4DBD0F54-5E01-49DE-AEEA-C4D4B33BE1D1}" dt="2022-09-27T11:33:14.310" v="3825" actId="478"/>
          <ac:spMkLst>
            <pc:docMk/>
            <pc:sldMk cId="17636258" sldId="878"/>
            <ac:spMk id="3" creationId="{059E6EB2-6063-2765-AF8A-6C701EF1CC3C}"/>
          </ac:spMkLst>
        </pc:spChg>
        <pc:picChg chg="add mod">
          <ac:chgData name="伊健 杜" userId="e69aded81da48593" providerId="LiveId" clId="{4DBD0F54-5E01-49DE-AEEA-C4D4B33BE1D1}" dt="2022-09-27T11:45:13.603" v="3875" actId="1076"/>
          <ac:picMkLst>
            <pc:docMk/>
            <pc:sldMk cId="17636258" sldId="878"/>
            <ac:picMk id="4098" creationId="{467BB74F-C9BE-B899-583A-FF86E1A2D2D0}"/>
          </ac:picMkLst>
        </pc:picChg>
      </pc:sldChg>
      <pc:sldChg chg="addSp delSp modSp add mod">
        <pc:chgData name="伊健 杜" userId="e69aded81da48593" providerId="LiveId" clId="{4DBD0F54-5E01-49DE-AEEA-C4D4B33BE1D1}" dt="2022-09-27T13:24:36.381" v="6167"/>
        <pc:sldMkLst>
          <pc:docMk/>
          <pc:sldMk cId="1191262996" sldId="879"/>
        </pc:sldMkLst>
        <pc:spChg chg="mod">
          <ac:chgData name="伊健 杜" userId="e69aded81da48593" providerId="LiveId" clId="{4DBD0F54-5E01-49DE-AEEA-C4D4B33BE1D1}" dt="2022-09-27T13:24:36.381" v="6167"/>
          <ac:spMkLst>
            <pc:docMk/>
            <pc:sldMk cId="1191262996" sldId="879"/>
            <ac:spMk id="2" creationId="{81F4B079-5182-7332-4978-966F1AEEF4D2}"/>
          </ac:spMkLst>
        </pc:spChg>
        <pc:spChg chg="mod">
          <ac:chgData name="伊健 杜" userId="e69aded81da48593" providerId="LiveId" clId="{4DBD0F54-5E01-49DE-AEEA-C4D4B33BE1D1}" dt="2022-09-27T13:24:36.381" v="6167"/>
          <ac:spMkLst>
            <pc:docMk/>
            <pc:sldMk cId="1191262996" sldId="879"/>
            <ac:spMk id="4" creationId="{CFC1CF28-580E-2280-640A-ADB8853307E7}"/>
          </ac:spMkLst>
        </pc:spChg>
        <pc:picChg chg="del">
          <ac:chgData name="伊健 杜" userId="e69aded81da48593" providerId="LiveId" clId="{4DBD0F54-5E01-49DE-AEEA-C4D4B33BE1D1}" dt="2022-09-27T11:11:23.665" v="3641" actId="478"/>
          <ac:picMkLst>
            <pc:docMk/>
            <pc:sldMk cId="1191262996" sldId="879"/>
            <ac:picMk id="1026" creationId="{F619B52F-5406-2D60-779D-EDCF92F8981F}"/>
          </ac:picMkLst>
        </pc:picChg>
        <pc:picChg chg="add mod">
          <ac:chgData name="伊健 杜" userId="e69aded81da48593" providerId="LiveId" clId="{4DBD0F54-5E01-49DE-AEEA-C4D4B33BE1D1}" dt="2022-09-27T11:18:19.612" v="3727" actId="1076"/>
          <ac:picMkLst>
            <pc:docMk/>
            <pc:sldMk cId="1191262996" sldId="879"/>
            <ac:picMk id="3074" creationId="{44D79091-5A8E-6E8E-3F69-16261432793E}"/>
          </ac:picMkLst>
        </pc:picChg>
      </pc:sldChg>
      <pc:sldChg chg="addSp modSp add mod">
        <pc:chgData name="伊健 杜" userId="e69aded81da48593" providerId="LiveId" clId="{4DBD0F54-5E01-49DE-AEEA-C4D4B33BE1D1}" dt="2022-09-27T13:24:36.381" v="6167"/>
        <pc:sldMkLst>
          <pc:docMk/>
          <pc:sldMk cId="50266927" sldId="880"/>
        </pc:sldMkLst>
        <pc:spChg chg="mod">
          <ac:chgData name="伊健 杜" userId="e69aded81da48593" providerId="LiveId" clId="{4DBD0F54-5E01-49DE-AEEA-C4D4B33BE1D1}" dt="2022-09-27T13:24:36.381" v="6167"/>
          <ac:spMkLst>
            <pc:docMk/>
            <pc:sldMk cId="50266927" sldId="880"/>
            <ac:spMk id="2" creationId="{81F4B079-5182-7332-4978-966F1AEEF4D2}"/>
          </ac:spMkLst>
        </pc:spChg>
        <pc:spChg chg="add mod">
          <ac:chgData name="伊健 杜" userId="e69aded81da48593" providerId="LiveId" clId="{4DBD0F54-5E01-49DE-AEEA-C4D4B33BE1D1}" dt="2022-09-27T11:32:12.154" v="3823" actId="1076"/>
          <ac:spMkLst>
            <pc:docMk/>
            <pc:sldMk cId="50266927" sldId="880"/>
            <ac:spMk id="3" creationId="{EFD4742B-B124-600B-0C3A-8D39A11CDCAF}"/>
          </ac:spMkLst>
        </pc:spChg>
        <pc:spChg chg="mod">
          <ac:chgData name="伊健 杜" userId="e69aded81da48593" providerId="LiveId" clId="{4DBD0F54-5E01-49DE-AEEA-C4D4B33BE1D1}" dt="2022-09-27T13:24:36.381" v="6167"/>
          <ac:spMkLst>
            <pc:docMk/>
            <pc:sldMk cId="50266927" sldId="880"/>
            <ac:spMk id="4" creationId="{CFC1CF28-580E-2280-640A-ADB8853307E7}"/>
          </ac:spMkLst>
        </pc:spChg>
        <pc:picChg chg="add mod">
          <ac:chgData name="伊健 杜" userId="e69aded81da48593" providerId="LiveId" clId="{4DBD0F54-5E01-49DE-AEEA-C4D4B33BE1D1}" dt="2022-09-27T11:32:13.193" v="3824" actId="1076"/>
          <ac:picMkLst>
            <pc:docMk/>
            <pc:sldMk cId="50266927" sldId="880"/>
            <ac:picMk id="2050" creationId="{D5AACF75-71B3-660F-FC18-6E05BF6C698D}"/>
          </ac:picMkLst>
        </pc:picChg>
        <pc:picChg chg="add mod">
          <ac:chgData name="伊健 杜" userId="e69aded81da48593" providerId="LiveId" clId="{4DBD0F54-5E01-49DE-AEEA-C4D4B33BE1D1}" dt="2022-09-27T11:27:23.997" v="3738" actId="1076"/>
          <ac:picMkLst>
            <pc:docMk/>
            <pc:sldMk cId="50266927" sldId="880"/>
            <ac:picMk id="2052" creationId="{E7B35132-22DC-4B98-7EB1-447F31619749}"/>
          </ac:picMkLst>
        </pc:picChg>
      </pc:sldChg>
      <pc:sldChg chg="addSp delSp modSp new mod">
        <pc:chgData name="伊健 杜" userId="e69aded81da48593" providerId="LiveId" clId="{4DBD0F54-5E01-49DE-AEEA-C4D4B33BE1D1}" dt="2022-09-27T13:24:36.381" v="6167"/>
        <pc:sldMkLst>
          <pc:docMk/>
          <pc:sldMk cId="783855002" sldId="881"/>
        </pc:sldMkLst>
        <pc:spChg chg="del">
          <ac:chgData name="伊健 杜" userId="e69aded81da48593" providerId="LiveId" clId="{4DBD0F54-5E01-49DE-AEEA-C4D4B33BE1D1}" dt="2022-09-27T11:51:05.325" v="3883" actId="478"/>
          <ac:spMkLst>
            <pc:docMk/>
            <pc:sldMk cId="783855002" sldId="881"/>
            <ac:spMk id="2" creationId="{FAFCD90D-7A0D-683F-6324-C7CBA4209F38}"/>
          </ac:spMkLst>
        </pc:spChg>
        <pc:spChg chg="del">
          <ac:chgData name="伊健 杜" userId="e69aded81da48593" providerId="LiveId" clId="{4DBD0F54-5E01-49DE-AEEA-C4D4B33BE1D1}" dt="2022-09-27T11:51:05.325" v="3883" actId="478"/>
          <ac:spMkLst>
            <pc:docMk/>
            <pc:sldMk cId="783855002" sldId="881"/>
            <ac:spMk id="3" creationId="{1F22C47E-90A9-3975-D7D5-6EBC6525AB3E}"/>
          </ac:spMkLst>
        </pc:spChg>
        <pc:spChg chg="add mod">
          <ac:chgData name="伊健 杜" userId="e69aded81da48593" providerId="LiveId" clId="{4DBD0F54-5E01-49DE-AEEA-C4D4B33BE1D1}" dt="2022-09-27T13:24:36.381" v="6167"/>
          <ac:spMkLst>
            <pc:docMk/>
            <pc:sldMk cId="783855002" sldId="881"/>
            <ac:spMk id="4" creationId="{07D9B48D-7906-6BC9-66DD-D426233F4091}"/>
          </ac:spMkLst>
        </pc:spChg>
      </pc:sldChg>
      <pc:sldChg chg="addSp delSp modSp add mod">
        <pc:chgData name="伊健 杜" userId="e69aded81da48593" providerId="LiveId" clId="{4DBD0F54-5E01-49DE-AEEA-C4D4B33BE1D1}" dt="2022-09-27T13:10:18.219" v="5590" actId="20577"/>
        <pc:sldMkLst>
          <pc:docMk/>
          <pc:sldMk cId="4017180809" sldId="882"/>
        </pc:sldMkLst>
        <pc:spChg chg="add mod">
          <ac:chgData name="伊健 杜" userId="e69aded81da48593" providerId="LiveId" clId="{4DBD0F54-5E01-49DE-AEEA-C4D4B33BE1D1}" dt="2022-09-27T13:10:18.219" v="5590" actId="20577"/>
          <ac:spMkLst>
            <pc:docMk/>
            <pc:sldMk cId="4017180809" sldId="882"/>
            <ac:spMk id="2" creationId="{81631F79-0871-3C27-6930-5D5CDA823EDF}"/>
          </ac:spMkLst>
        </pc:spChg>
        <pc:spChg chg="del mod">
          <ac:chgData name="伊健 杜" userId="e69aded81da48593" providerId="LiveId" clId="{4DBD0F54-5E01-49DE-AEEA-C4D4B33BE1D1}" dt="2022-09-27T11:54:57.045" v="4116"/>
          <ac:spMkLst>
            <pc:docMk/>
            <pc:sldMk cId="4017180809" sldId="882"/>
            <ac:spMk id="4" creationId="{07D9B48D-7906-6BC9-66DD-D426233F4091}"/>
          </ac:spMkLst>
        </pc:spChg>
      </pc:sldChg>
      <pc:sldChg chg="addSp delSp modSp add mod ord">
        <pc:chgData name="伊健 杜" userId="e69aded81da48593" providerId="LiveId" clId="{4DBD0F54-5E01-49DE-AEEA-C4D4B33BE1D1}" dt="2022-09-27T13:24:36.381" v="6167"/>
        <pc:sldMkLst>
          <pc:docMk/>
          <pc:sldMk cId="1290859766" sldId="883"/>
        </pc:sldMkLst>
        <pc:spChg chg="mod">
          <ac:chgData name="伊健 杜" userId="e69aded81da48593" providerId="LiveId" clId="{4DBD0F54-5E01-49DE-AEEA-C4D4B33BE1D1}" dt="2022-09-27T12:54:40.605" v="4598" actId="20577"/>
          <ac:spMkLst>
            <pc:docMk/>
            <pc:sldMk cId="1290859766" sldId="883"/>
            <ac:spMk id="2" creationId="{81F4B079-5182-7332-4978-966F1AEEF4D2}"/>
          </ac:spMkLst>
        </pc:spChg>
        <pc:spChg chg="mod">
          <ac:chgData name="伊健 杜" userId="e69aded81da48593" providerId="LiveId" clId="{4DBD0F54-5E01-49DE-AEEA-C4D4B33BE1D1}" dt="2022-09-27T13:24:36.381" v="6167"/>
          <ac:spMkLst>
            <pc:docMk/>
            <pc:sldMk cId="1290859766" sldId="883"/>
            <ac:spMk id="4" creationId="{CFC1CF28-580E-2280-640A-ADB8853307E7}"/>
          </ac:spMkLst>
        </pc:spChg>
        <pc:picChg chg="add del mod">
          <ac:chgData name="伊健 杜" userId="e69aded81da48593" providerId="LiveId" clId="{4DBD0F54-5E01-49DE-AEEA-C4D4B33BE1D1}" dt="2022-09-27T12:55:25.363" v="4665" actId="478"/>
          <ac:picMkLst>
            <pc:docMk/>
            <pc:sldMk cId="1290859766" sldId="883"/>
            <ac:picMk id="3" creationId="{3B6B595F-2821-D079-BDA4-C2114039A694}"/>
          </ac:picMkLst>
        </pc:picChg>
        <pc:picChg chg="del">
          <ac:chgData name="伊健 杜" userId="e69aded81da48593" providerId="LiveId" clId="{4DBD0F54-5E01-49DE-AEEA-C4D4B33BE1D1}" dt="2022-09-27T12:17:52.695" v="4129" actId="478"/>
          <ac:picMkLst>
            <pc:docMk/>
            <pc:sldMk cId="1290859766" sldId="883"/>
            <ac:picMk id="1026" creationId="{F619B52F-5406-2D60-779D-EDCF92F8981F}"/>
          </ac:picMkLst>
        </pc:picChg>
        <pc:picChg chg="add del mod">
          <ac:chgData name="伊健 杜" userId="e69aded81da48593" providerId="LiveId" clId="{4DBD0F54-5E01-49DE-AEEA-C4D4B33BE1D1}" dt="2022-09-27T12:55:06.026" v="4662" actId="478"/>
          <ac:picMkLst>
            <pc:docMk/>
            <pc:sldMk cId="1290859766" sldId="883"/>
            <ac:picMk id="5122" creationId="{60B17EF4-AAE0-FD6C-572A-35745B67D587}"/>
          </ac:picMkLst>
        </pc:picChg>
        <pc:picChg chg="add mod">
          <ac:chgData name="伊健 杜" userId="e69aded81da48593" providerId="LiveId" clId="{4DBD0F54-5E01-49DE-AEEA-C4D4B33BE1D1}" dt="2022-09-27T12:55:27.352" v="4667" actId="1076"/>
          <ac:picMkLst>
            <pc:docMk/>
            <pc:sldMk cId="1290859766" sldId="883"/>
            <ac:picMk id="5124" creationId="{D20B9394-C239-31CD-4E4D-A45EC836A13B}"/>
          </ac:picMkLst>
        </pc:picChg>
      </pc:sldChg>
      <pc:sldChg chg="modSp add ord">
        <pc:chgData name="伊健 杜" userId="e69aded81da48593" providerId="LiveId" clId="{4DBD0F54-5E01-49DE-AEEA-C4D4B33BE1D1}" dt="2022-09-27T13:24:36.381" v="6167"/>
        <pc:sldMkLst>
          <pc:docMk/>
          <pc:sldMk cId="190415320" sldId="884"/>
        </pc:sldMkLst>
        <pc:spChg chg="mod">
          <ac:chgData name="伊健 杜" userId="e69aded81da48593" providerId="LiveId" clId="{4DBD0F54-5E01-49DE-AEEA-C4D4B33BE1D1}" dt="2022-09-27T13:24:36.381" v="6167"/>
          <ac:spMkLst>
            <pc:docMk/>
            <pc:sldMk cId="190415320" sldId="884"/>
            <ac:spMk id="4" creationId="{CFC1CF28-580E-2280-640A-ADB8853307E7}"/>
          </ac:spMkLst>
        </pc:spChg>
      </pc:sldChg>
      <pc:sldChg chg="addSp delSp modSp add mod ord modAnim">
        <pc:chgData name="伊健 杜" userId="e69aded81da48593" providerId="LiveId" clId="{4DBD0F54-5E01-49DE-AEEA-C4D4B33BE1D1}" dt="2022-09-27T13:24:36.381" v="6167"/>
        <pc:sldMkLst>
          <pc:docMk/>
          <pc:sldMk cId="273433165" sldId="885"/>
        </pc:sldMkLst>
        <pc:spChg chg="mod">
          <ac:chgData name="伊健 杜" userId="e69aded81da48593" providerId="LiveId" clId="{4DBD0F54-5E01-49DE-AEEA-C4D4B33BE1D1}" dt="2022-09-27T13:24:36.381" v="6167"/>
          <ac:spMkLst>
            <pc:docMk/>
            <pc:sldMk cId="273433165" sldId="885"/>
            <ac:spMk id="2" creationId="{C8729606-2632-8A94-684F-590468A8AC0C}"/>
          </ac:spMkLst>
        </pc:spChg>
        <pc:spChg chg="add mod">
          <ac:chgData name="伊健 杜" userId="e69aded81da48593" providerId="LiveId" clId="{4DBD0F54-5E01-49DE-AEEA-C4D4B33BE1D1}" dt="2022-09-27T12:39:53.978" v="4324" actId="1076"/>
          <ac:spMkLst>
            <pc:docMk/>
            <pc:sldMk cId="273433165" sldId="885"/>
            <ac:spMk id="3" creationId="{463AF794-CADF-7902-B05F-37AD40D41B7D}"/>
          </ac:spMkLst>
        </pc:spChg>
        <pc:spChg chg="add del">
          <ac:chgData name="伊健 杜" userId="e69aded81da48593" providerId="LiveId" clId="{4DBD0F54-5E01-49DE-AEEA-C4D4B33BE1D1}" dt="2022-09-27T12:39:25.352" v="4320" actId="478"/>
          <ac:spMkLst>
            <pc:docMk/>
            <pc:sldMk cId="273433165" sldId="885"/>
            <ac:spMk id="4" creationId="{CE9A01BB-BCC1-6C85-781B-F7B357CEC487}"/>
          </ac:spMkLst>
        </pc:spChg>
        <pc:spChg chg="add mod ord">
          <ac:chgData name="伊健 杜" userId="e69aded81da48593" providerId="LiveId" clId="{4DBD0F54-5E01-49DE-AEEA-C4D4B33BE1D1}" dt="2022-09-27T12:39:56.874" v="4325" actId="13822"/>
          <ac:spMkLst>
            <pc:docMk/>
            <pc:sldMk cId="273433165" sldId="885"/>
            <ac:spMk id="5" creationId="{E5747AD5-7396-1328-A439-862FF006C32A}"/>
          </ac:spMkLst>
        </pc:spChg>
        <pc:picChg chg="del">
          <ac:chgData name="伊健 杜" userId="e69aded81da48593" providerId="LiveId" clId="{4DBD0F54-5E01-49DE-AEEA-C4D4B33BE1D1}" dt="2022-09-27T12:35:31.879" v="4287" actId="478"/>
          <ac:picMkLst>
            <pc:docMk/>
            <pc:sldMk cId="273433165" sldId="885"/>
            <ac:picMk id="3074" creationId="{292A6DD3-EE64-52BB-2CFC-D97FB93C60C7}"/>
          </ac:picMkLst>
        </pc:picChg>
        <pc:picChg chg="del mod">
          <ac:chgData name="伊健 杜" userId="e69aded81da48593" providerId="LiveId" clId="{4DBD0F54-5E01-49DE-AEEA-C4D4B33BE1D1}" dt="2022-09-27T12:35:33.553" v="4289" actId="478"/>
          <ac:picMkLst>
            <pc:docMk/>
            <pc:sldMk cId="273433165" sldId="885"/>
            <ac:picMk id="3076" creationId="{9460899F-2C64-F3B5-4FDC-E28466086E02}"/>
          </ac:picMkLst>
        </pc:picChg>
        <pc:picChg chg="add mod">
          <ac:chgData name="伊健 杜" userId="e69aded81da48593" providerId="LiveId" clId="{4DBD0F54-5E01-49DE-AEEA-C4D4B33BE1D1}" dt="2022-09-27T12:39:01.470" v="4295" actId="1076"/>
          <ac:picMkLst>
            <pc:docMk/>
            <pc:sldMk cId="273433165" sldId="885"/>
            <ac:picMk id="8194" creationId="{6689AE50-137C-13DD-C2EE-53E2E453E6BF}"/>
          </ac:picMkLst>
        </pc:picChg>
        <pc:picChg chg="add mod">
          <ac:chgData name="伊健 杜" userId="e69aded81da48593" providerId="LiveId" clId="{4DBD0F54-5E01-49DE-AEEA-C4D4B33BE1D1}" dt="2022-09-27T12:43:53.940" v="4332" actId="1076"/>
          <ac:picMkLst>
            <pc:docMk/>
            <pc:sldMk cId="273433165" sldId="885"/>
            <ac:picMk id="8196" creationId="{8FC5221E-F074-3924-5C2A-08B606DCA00F}"/>
          </ac:picMkLst>
        </pc:picChg>
      </pc:sldChg>
      <pc:sldChg chg="delSp modSp add mod modNotesTx">
        <pc:chgData name="伊健 杜" userId="e69aded81da48593" providerId="LiveId" clId="{4DBD0F54-5E01-49DE-AEEA-C4D4B33BE1D1}" dt="2022-09-29T04:05:42.867" v="6172" actId="20577"/>
        <pc:sldMkLst>
          <pc:docMk/>
          <pc:sldMk cId="2510289882" sldId="886"/>
        </pc:sldMkLst>
        <pc:spChg chg="mod">
          <ac:chgData name="伊健 杜" userId="e69aded81da48593" providerId="LiveId" clId="{4DBD0F54-5E01-49DE-AEEA-C4D4B33BE1D1}" dt="2022-09-27T13:24:36.381" v="6167"/>
          <ac:spMkLst>
            <pc:docMk/>
            <pc:sldMk cId="2510289882" sldId="886"/>
            <ac:spMk id="2" creationId="{C8729606-2632-8A94-684F-590468A8AC0C}"/>
          </ac:spMkLst>
        </pc:spChg>
        <pc:picChg chg="del">
          <ac:chgData name="伊健 杜" userId="e69aded81da48593" providerId="LiveId" clId="{4DBD0F54-5E01-49DE-AEEA-C4D4B33BE1D1}" dt="2022-09-27T13:01:49.046" v="5051" actId="478"/>
          <ac:picMkLst>
            <pc:docMk/>
            <pc:sldMk cId="2510289882" sldId="886"/>
            <ac:picMk id="10242" creationId="{6FE79B9A-57A8-F2E7-BC3B-E7D42026EE00}"/>
          </ac:picMkLst>
        </pc:picChg>
      </pc:sldChg>
      <pc:sldChg chg="addSp delSp modSp new mod ord">
        <pc:chgData name="伊健 杜" userId="e69aded81da48593" providerId="LiveId" clId="{4DBD0F54-5E01-49DE-AEEA-C4D4B33BE1D1}" dt="2022-09-27T13:24:36.381" v="6167"/>
        <pc:sldMkLst>
          <pc:docMk/>
          <pc:sldMk cId="2948515686" sldId="887"/>
        </pc:sldMkLst>
        <pc:spChg chg="del">
          <ac:chgData name="伊健 杜" userId="e69aded81da48593" providerId="LiveId" clId="{4DBD0F54-5E01-49DE-AEEA-C4D4B33BE1D1}" dt="2022-09-27T12:55:47.180" v="4670" actId="478"/>
          <ac:spMkLst>
            <pc:docMk/>
            <pc:sldMk cId="2948515686" sldId="887"/>
            <ac:spMk id="2" creationId="{EAD296F2-1BB0-DC6B-BB20-68EF0848F4CC}"/>
          </ac:spMkLst>
        </pc:spChg>
        <pc:spChg chg="del">
          <ac:chgData name="伊健 杜" userId="e69aded81da48593" providerId="LiveId" clId="{4DBD0F54-5E01-49DE-AEEA-C4D4B33BE1D1}" dt="2022-09-27T12:55:47.180" v="4670" actId="478"/>
          <ac:spMkLst>
            <pc:docMk/>
            <pc:sldMk cId="2948515686" sldId="887"/>
            <ac:spMk id="3" creationId="{94D9E9B4-0B99-4E17-6E09-FB60555257CC}"/>
          </ac:spMkLst>
        </pc:spChg>
        <pc:spChg chg="add del mod">
          <ac:chgData name="伊健 杜" userId="e69aded81da48593" providerId="LiveId" clId="{4DBD0F54-5E01-49DE-AEEA-C4D4B33BE1D1}" dt="2022-09-27T12:57:30.204" v="4678" actId="478"/>
          <ac:spMkLst>
            <pc:docMk/>
            <pc:sldMk cId="2948515686" sldId="887"/>
            <ac:spMk id="4" creationId="{BD95F9A2-9D79-26DD-0E98-636A19FC1AB1}"/>
          </ac:spMkLst>
        </pc:spChg>
        <pc:spChg chg="add mod">
          <ac:chgData name="伊健 杜" userId="e69aded81da48593" providerId="LiveId" clId="{4DBD0F54-5E01-49DE-AEEA-C4D4B33BE1D1}" dt="2022-09-27T12:57:35.923" v="4680"/>
          <ac:spMkLst>
            <pc:docMk/>
            <pc:sldMk cId="2948515686" sldId="887"/>
            <ac:spMk id="6" creationId="{B6957B2B-153B-33C7-3CF6-31DB40423D07}"/>
          </ac:spMkLst>
        </pc:spChg>
        <pc:spChg chg="add mod">
          <ac:chgData name="伊健 杜" userId="e69aded81da48593" providerId="LiveId" clId="{4DBD0F54-5E01-49DE-AEEA-C4D4B33BE1D1}" dt="2022-09-27T13:24:36.381" v="6167"/>
          <ac:spMkLst>
            <pc:docMk/>
            <pc:sldMk cId="2948515686" sldId="887"/>
            <ac:spMk id="7" creationId="{BE8AA179-B491-D616-BE06-9E288060F8C7}"/>
          </ac:spMkLst>
        </pc:spChg>
        <pc:picChg chg="add mod">
          <ac:chgData name="伊健 杜" userId="e69aded81da48593" providerId="LiveId" clId="{4DBD0F54-5E01-49DE-AEEA-C4D4B33BE1D1}" dt="2022-09-27T12:57:31.427" v="4679" actId="1076"/>
          <ac:picMkLst>
            <pc:docMk/>
            <pc:sldMk cId="2948515686" sldId="887"/>
            <ac:picMk id="5" creationId="{E3F8FB6E-75F0-364D-41B6-D71F68494A23}"/>
          </ac:picMkLst>
        </pc:picChg>
        <pc:picChg chg="add del">
          <ac:chgData name="伊健 杜" userId="e69aded81da48593" providerId="LiveId" clId="{4DBD0F54-5E01-49DE-AEEA-C4D4B33BE1D1}" dt="2022-09-27T12:57:19.792" v="4674" actId="21"/>
          <ac:picMkLst>
            <pc:docMk/>
            <pc:sldMk cId="2948515686" sldId="887"/>
            <ac:picMk id="12290" creationId="{1143ED5F-EA9C-B7FB-0E64-8BE0C5F50C68}"/>
          </ac:picMkLst>
        </pc:picChg>
      </pc:sldChg>
      <pc:sldChg chg="delSp modSp add mod ord">
        <pc:chgData name="伊健 杜" userId="e69aded81da48593" providerId="LiveId" clId="{4DBD0F54-5E01-49DE-AEEA-C4D4B33BE1D1}" dt="2022-09-27T13:24:36.381" v="6167"/>
        <pc:sldMkLst>
          <pc:docMk/>
          <pc:sldMk cId="1560492512" sldId="888"/>
        </pc:sldMkLst>
        <pc:spChg chg="mod">
          <ac:chgData name="伊健 杜" userId="e69aded81da48593" providerId="LiveId" clId="{4DBD0F54-5E01-49DE-AEEA-C4D4B33BE1D1}" dt="2022-09-27T13:24:36.381" v="6167"/>
          <ac:spMkLst>
            <pc:docMk/>
            <pc:sldMk cId="1560492512" sldId="888"/>
            <ac:spMk id="4" creationId="{BD95F9A2-9D79-26DD-0E98-636A19FC1AB1}"/>
          </ac:spMkLst>
        </pc:spChg>
        <pc:picChg chg="del">
          <ac:chgData name="伊健 杜" userId="e69aded81da48593" providerId="LiveId" clId="{4DBD0F54-5E01-49DE-AEEA-C4D4B33BE1D1}" dt="2022-09-27T13:00:00.109" v="4872" actId="478"/>
          <ac:picMkLst>
            <pc:docMk/>
            <pc:sldMk cId="1560492512" sldId="888"/>
            <ac:picMk id="5" creationId="{E3F8FB6E-75F0-364D-41B6-D71F68494A23}"/>
          </ac:picMkLst>
        </pc:picChg>
      </pc:sldChg>
      <pc:sldChg chg="modSp add ord">
        <pc:chgData name="伊健 杜" userId="e69aded81da48593" providerId="LiveId" clId="{4DBD0F54-5E01-49DE-AEEA-C4D4B33BE1D1}" dt="2022-09-27T13:24:36.381" v="6167"/>
        <pc:sldMkLst>
          <pc:docMk/>
          <pc:sldMk cId="2266835889" sldId="889"/>
        </pc:sldMkLst>
        <pc:spChg chg="mod">
          <ac:chgData name="伊健 杜" userId="e69aded81da48593" providerId="LiveId" clId="{4DBD0F54-5E01-49DE-AEEA-C4D4B33BE1D1}" dt="2022-09-27T13:24:36.381" v="6167"/>
          <ac:spMkLst>
            <pc:docMk/>
            <pc:sldMk cId="2266835889" sldId="889"/>
            <ac:spMk id="4" creationId="{BD95F9A2-9D79-26DD-0E98-636A19FC1AB1}"/>
          </ac:spMkLst>
        </pc:spChg>
      </pc:sldChg>
      <pc:sldChg chg="addSp delSp modSp new add del mod">
        <pc:chgData name="伊健 杜" userId="e69aded81da48593" providerId="LiveId" clId="{4DBD0F54-5E01-49DE-AEEA-C4D4B33BE1D1}" dt="2022-09-29T04:10:14.020" v="6174" actId="2696"/>
        <pc:sldMkLst>
          <pc:docMk/>
          <pc:sldMk cId="3719103404" sldId="890"/>
        </pc:sldMkLst>
        <pc:spChg chg="del">
          <ac:chgData name="伊健 杜" userId="e69aded81da48593" providerId="LiveId" clId="{4DBD0F54-5E01-49DE-AEEA-C4D4B33BE1D1}" dt="2022-09-27T13:05:05.626" v="5290" actId="478"/>
          <ac:spMkLst>
            <pc:docMk/>
            <pc:sldMk cId="3719103404" sldId="890"/>
            <ac:spMk id="2" creationId="{91513FA1-C900-8696-29FF-D262C33C2E1F}"/>
          </ac:spMkLst>
        </pc:spChg>
        <pc:spChg chg="del">
          <ac:chgData name="伊健 杜" userId="e69aded81da48593" providerId="LiveId" clId="{4DBD0F54-5E01-49DE-AEEA-C4D4B33BE1D1}" dt="2022-09-27T13:05:05.626" v="5290" actId="478"/>
          <ac:spMkLst>
            <pc:docMk/>
            <pc:sldMk cId="3719103404" sldId="890"/>
            <ac:spMk id="3" creationId="{BAF6A80D-B213-EEA6-7741-D68F23D06AD0}"/>
          </ac:spMkLst>
        </pc:spChg>
        <pc:spChg chg="add mod">
          <ac:chgData name="伊健 杜" userId="e69aded81da48593" providerId="LiveId" clId="{4DBD0F54-5E01-49DE-AEEA-C4D4B33BE1D1}" dt="2022-09-27T13:24:36.381" v="6167"/>
          <ac:spMkLst>
            <pc:docMk/>
            <pc:sldMk cId="3719103404" sldId="890"/>
            <ac:spMk id="6" creationId="{0AFF3438-1FF0-0AF7-0B3B-E13C22479C4C}"/>
          </ac:spMkLst>
        </pc:spChg>
        <pc:picChg chg="add mod">
          <ac:chgData name="伊健 杜" userId="e69aded81da48593" providerId="LiveId" clId="{4DBD0F54-5E01-49DE-AEEA-C4D4B33BE1D1}" dt="2022-09-27T13:05:24.147" v="5296" actId="1076"/>
          <ac:picMkLst>
            <pc:docMk/>
            <pc:sldMk cId="3719103404" sldId="890"/>
            <ac:picMk id="5" creationId="{30128EE2-902E-1508-F193-D80523F0E6B0}"/>
          </ac:picMkLst>
        </pc:picChg>
      </pc:sldChg>
      <pc:sldChg chg="delSp modSp new mod">
        <pc:chgData name="伊健 杜" userId="e69aded81da48593" providerId="LiveId" clId="{4DBD0F54-5E01-49DE-AEEA-C4D4B33BE1D1}" dt="2022-09-27T13:24:36.381" v="6167"/>
        <pc:sldMkLst>
          <pc:docMk/>
          <pc:sldMk cId="2603771007" sldId="891"/>
        </pc:sldMkLst>
        <pc:spChg chg="mod">
          <ac:chgData name="伊健 杜" userId="e69aded81da48593" providerId="LiveId" clId="{4DBD0F54-5E01-49DE-AEEA-C4D4B33BE1D1}" dt="2022-09-27T13:24:36.381" v="6167"/>
          <ac:spMkLst>
            <pc:docMk/>
            <pc:sldMk cId="2603771007" sldId="891"/>
            <ac:spMk id="2" creationId="{A0A6E8F7-15A1-3CE9-6038-7211D73586BB}"/>
          </ac:spMkLst>
        </pc:spChg>
        <pc:spChg chg="del">
          <ac:chgData name="伊健 杜" userId="e69aded81da48593" providerId="LiveId" clId="{4DBD0F54-5E01-49DE-AEEA-C4D4B33BE1D1}" dt="2022-09-27T13:07:39.550" v="5400" actId="478"/>
          <ac:spMkLst>
            <pc:docMk/>
            <pc:sldMk cId="2603771007" sldId="891"/>
            <ac:spMk id="3" creationId="{29C70D3D-7E4E-09C9-DDD0-A722836F6719}"/>
          </ac:spMkLst>
        </pc:spChg>
      </pc:sldChg>
      <pc:sldChg chg="modSp add mod">
        <pc:chgData name="伊健 杜" userId="e69aded81da48593" providerId="LiveId" clId="{4DBD0F54-5E01-49DE-AEEA-C4D4B33BE1D1}" dt="2022-09-27T13:24:36.381" v="6167"/>
        <pc:sldMkLst>
          <pc:docMk/>
          <pc:sldMk cId="2960918749" sldId="892"/>
        </pc:sldMkLst>
        <pc:spChg chg="mod">
          <ac:chgData name="伊健 杜" userId="e69aded81da48593" providerId="LiveId" clId="{4DBD0F54-5E01-49DE-AEEA-C4D4B33BE1D1}" dt="2022-09-27T13:24:36.381" v="6167"/>
          <ac:spMkLst>
            <pc:docMk/>
            <pc:sldMk cId="2960918749" sldId="892"/>
            <ac:spMk id="2" creationId="{A0A6E8F7-15A1-3CE9-6038-7211D73586BB}"/>
          </ac:spMkLst>
        </pc:spChg>
      </pc:sldChg>
      <pc:sldChg chg="modSp add mod ord">
        <pc:chgData name="伊健 杜" userId="e69aded81da48593" providerId="LiveId" clId="{4DBD0F54-5E01-49DE-AEEA-C4D4B33BE1D1}" dt="2022-09-27T13:24:36.381" v="6167"/>
        <pc:sldMkLst>
          <pc:docMk/>
          <pc:sldMk cId="1730869320" sldId="893"/>
        </pc:sldMkLst>
        <pc:spChg chg="mod">
          <ac:chgData name="伊健 杜" userId="e69aded81da48593" providerId="LiveId" clId="{4DBD0F54-5E01-49DE-AEEA-C4D4B33BE1D1}" dt="2022-09-27T13:24:36.381" v="6167"/>
          <ac:spMkLst>
            <pc:docMk/>
            <pc:sldMk cId="1730869320" sldId="893"/>
            <ac:spMk id="2" creationId="{A0A6E8F7-15A1-3CE9-6038-7211D73586BB}"/>
          </ac:spMkLst>
        </pc:spChg>
      </pc:sldChg>
      <pc:sldChg chg="addSp delSp modSp new mod">
        <pc:chgData name="伊健 杜" userId="e69aded81da48593" providerId="LiveId" clId="{4DBD0F54-5E01-49DE-AEEA-C4D4B33BE1D1}" dt="2022-09-27T13:24:36.381" v="6167"/>
        <pc:sldMkLst>
          <pc:docMk/>
          <pc:sldMk cId="3571127041" sldId="894"/>
        </pc:sldMkLst>
        <pc:spChg chg="mod">
          <ac:chgData name="伊健 杜" userId="e69aded81da48593" providerId="LiveId" clId="{4DBD0F54-5E01-49DE-AEEA-C4D4B33BE1D1}" dt="2022-09-27T13:24:36.381" v="6167"/>
          <ac:spMkLst>
            <pc:docMk/>
            <pc:sldMk cId="3571127041" sldId="894"/>
            <ac:spMk id="2" creationId="{1FEAF58D-96F4-2780-7D57-3AEC28AA9D86}"/>
          </ac:spMkLst>
        </pc:spChg>
        <pc:spChg chg="del">
          <ac:chgData name="伊健 杜" userId="e69aded81da48593" providerId="LiveId" clId="{4DBD0F54-5E01-49DE-AEEA-C4D4B33BE1D1}" dt="2022-09-27T13:10:41.014" v="5594" actId="478"/>
          <ac:spMkLst>
            <pc:docMk/>
            <pc:sldMk cId="3571127041" sldId="894"/>
            <ac:spMk id="3" creationId="{DB6E7C32-DC20-5DD7-57A3-8589F84525CA}"/>
          </ac:spMkLst>
        </pc:spChg>
        <pc:spChg chg="add mod">
          <ac:chgData name="伊健 杜" userId="e69aded81da48593" providerId="LiveId" clId="{4DBD0F54-5E01-49DE-AEEA-C4D4B33BE1D1}" dt="2022-09-27T13:24:36.381" v="6167"/>
          <ac:spMkLst>
            <pc:docMk/>
            <pc:sldMk cId="3571127041" sldId="894"/>
            <ac:spMk id="4" creationId="{0ACC139D-D701-AE47-1E76-AAE851DDD0D5}"/>
          </ac:spMkLst>
        </pc:spChg>
        <pc:spChg chg="add mod">
          <ac:chgData name="伊健 杜" userId="e69aded81da48593" providerId="LiveId" clId="{4DBD0F54-5E01-49DE-AEEA-C4D4B33BE1D1}" dt="2022-09-27T13:14:14.310" v="5755" actId="1076"/>
          <ac:spMkLst>
            <pc:docMk/>
            <pc:sldMk cId="3571127041" sldId="894"/>
            <ac:spMk id="5" creationId="{C832DDE5-4C8D-3F42-BA33-BA2769CBEB1D}"/>
          </ac:spMkLst>
        </pc:spChg>
        <pc:picChg chg="add mod">
          <ac:chgData name="伊健 杜" userId="e69aded81da48593" providerId="LiveId" clId="{4DBD0F54-5E01-49DE-AEEA-C4D4B33BE1D1}" dt="2022-09-27T13:16:44.807" v="5864" actId="1076"/>
          <ac:picMkLst>
            <pc:docMk/>
            <pc:sldMk cId="3571127041" sldId="894"/>
            <ac:picMk id="13314" creationId="{ADE961BF-10D6-EE44-E036-D05BBB193329}"/>
          </ac:picMkLst>
        </pc:picChg>
      </pc:sldChg>
      <pc:sldChg chg="new del">
        <pc:chgData name="伊健 杜" userId="e69aded81da48593" providerId="LiveId" clId="{4DBD0F54-5E01-49DE-AEEA-C4D4B33BE1D1}" dt="2022-09-27T13:10:34.167" v="5592" actId="47"/>
        <pc:sldMkLst>
          <pc:docMk/>
          <pc:sldMk cId="4229023022" sldId="894"/>
        </pc:sldMkLst>
      </pc:sldChg>
      <pc:sldChg chg="addSp delSp modSp add mod">
        <pc:chgData name="伊健 杜" userId="e69aded81da48593" providerId="LiveId" clId="{4DBD0F54-5E01-49DE-AEEA-C4D4B33BE1D1}" dt="2022-09-27T13:24:36.381" v="6167"/>
        <pc:sldMkLst>
          <pc:docMk/>
          <pc:sldMk cId="2473091461" sldId="895"/>
        </pc:sldMkLst>
        <pc:spChg chg="mod">
          <ac:chgData name="伊健 杜" userId="e69aded81da48593" providerId="LiveId" clId="{4DBD0F54-5E01-49DE-AEEA-C4D4B33BE1D1}" dt="2022-09-27T13:24:36.381" v="6167"/>
          <ac:spMkLst>
            <pc:docMk/>
            <pc:sldMk cId="2473091461" sldId="895"/>
            <ac:spMk id="2" creationId="{1FEAF58D-96F4-2780-7D57-3AEC28AA9D86}"/>
          </ac:spMkLst>
        </pc:spChg>
        <pc:spChg chg="mod">
          <ac:chgData name="伊健 杜" userId="e69aded81da48593" providerId="LiveId" clId="{4DBD0F54-5E01-49DE-AEEA-C4D4B33BE1D1}" dt="2022-09-27T13:24:36.381" v="6167"/>
          <ac:spMkLst>
            <pc:docMk/>
            <pc:sldMk cId="2473091461" sldId="895"/>
            <ac:spMk id="4" creationId="{0ACC139D-D701-AE47-1E76-AAE851DDD0D5}"/>
          </ac:spMkLst>
        </pc:spChg>
        <pc:spChg chg="del">
          <ac:chgData name="伊健 杜" userId="e69aded81da48593" providerId="LiveId" clId="{4DBD0F54-5E01-49DE-AEEA-C4D4B33BE1D1}" dt="2022-09-27T13:15:00.153" v="5811" actId="478"/>
          <ac:spMkLst>
            <pc:docMk/>
            <pc:sldMk cId="2473091461" sldId="895"/>
            <ac:spMk id="5" creationId="{C832DDE5-4C8D-3F42-BA33-BA2769CBEB1D}"/>
          </ac:spMkLst>
        </pc:spChg>
        <pc:picChg chg="del">
          <ac:chgData name="伊健 杜" userId="e69aded81da48593" providerId="LiveId" clId="{4DBD0F54-5E01-49DE-AEEA-C4D4B33BE1D1}" dt="2022-09-27T13:15:12.726" v="5843" actId="478"/>
          <ac:picMkLst>
            <pc:docMk/>
            <pc:sldMk cId="2473091461" sldId="895"/>
            <ac:picMk id="13314" creationId="{ADE961BF-10D6-EE44-E036-D05BBB193329}"/>
          </ac:picMkLst>
        </pc:picChg>
        <pc:picChg chg="add mod">
          <ac:chgData name="伊健 杜" userId="e69aded81da48593" providerId="LiveId" clId="{4DBD0F54-5E01-49DE-AEEA-C4D4B33BE1D1}" dt="2022-09-27T13:16:13.064" v="5855" actId="1076"/>
          <ac:picMkLst>
            <pc:docMk/>
            <pc:sldMk cId="2473091461" sldId="895"/>
            <ac:picMk id="16386" creationId="{B6F47204-E2A7-F146-FAC8-63009E1C4DE3}"/>
          </ac:picMkLst>
        </pc:picChg>
      </pc:sldChg>
      <pc:sldChg chg="addSp delSp modSp new mod ord">
        <pc:chgData name="伊健 杜" userId="e69aded81da48593" providerId="LiveId" clId="{4DBD0F54-5E01-49DE-AEEA-C4D4B33BE1D1}" dt="2022-09-27T13:24:36.381" v="6167"/>
        <pc:sldMkLst>
          <pc:docMk/>
          <pc:sldMk cId="1088354616" sldId="896"/>
        </pc:sldMkLst>
        <pc:spChg chg="del">
          <ac:chgData name="伊健 杜" userId="e69aded81da48593" providerId="LiveId" clId="{4DBD0F54-5E01-49DE-AEEA-C4D4B33BE1D1}" dt="2022-09-27T13:20:56.225" v="5947" actId="478"/>
          <ac:spMkLst>
            <pc:docMk/>
            <pc:sldMk cId="1088354616" sldId="896"/>
            <ac:spMk id="2" creationId="{102359D8-238C-1131-CB07-194A43B6B23F}"/>
          </ac:spMkLst>
        </pc:spChg>
        <pc:spChg chg="del">
          <ac:chgData name="伊健 杜" userId="e69aded81da48593" providerId="LiveId" clId="{4DBD0F54-5E01-49DE-AEEA-C4D4B33BE1D1}" dt="2022-09-27T13:20:56.225" v="5947" actId="478"/>
          <ac:spMkLst>
            <pc:docMk/>
            <pc:sldMk cId="1088354616" sldId="896"/>
            <ac:spMk id="3" creationId="{7C14071F-F295-2CD5-7E46-FC38F21293AC}"/>
          </ac:spMkLst>
        </pc:spChg>
        <pc:spChg chg="add mod">
          <ac:chgData name="伊健 杜" userId="e69aded81da48593" providerId="LiveId" clId="{4DBD0F54-5E01-49DE-AEEA-C4D4B33BE1D1}" dt="2022-09-27T13:24:36.381" v="6167"/>
          <ac:spMkLst>
            <pc:docMk/>
            <pc:sldMk cId="1088354616" sldId="896"/>
            <ac:spMk id="4" creationId="{EB7B52C7-E1AC-E500-B83E-3F77ED3C84C3}"/>
          </ac:spMkLst>
        </pc:spChg>
        <pc:spChg chg="add mod">
          <ac:chgData name="伊健 杜" userId="e69aded81da48593" providerId="LiveId" clId="{4DBD0F54-5E01-49DE-AEEA-C4D4B33BE1D1}" dt="2022-09-27T13:24:36.381" v="6167"/>
          <ac:spMkLst>
            <pc:docMk/>
            <pc:sldMk cId="1088354616" sldId="896"/>
            <ac:spMk id="5" creationId="{E25D625D-1BD3-18F3-69B5-161C9373576A}"/>
          </ac:spMkLst>
        </pc:spChg>
        <pc:spChg chg="add mod">
          <ac:chgData name="伊健 杜" userId="e69aded81da48593" providerId="LiveId" clId="{4DBD0F54-5E01-49DE-AEEA-C4D4B33BE1D1}" dt="2022-09-27T13:24:36.381" v="6167"/>
          <ac:spMkLst>
            <pc:docMk/>
            <pc:sldMk cId="1088354616" sldId="896"/>
            <ac:spMk id="6" creationId="{A0B7558D-EC4E-B6C6-69DD-6859FE4A913A}"/>
          </ac:spMkLst>
        </pc:spChg>
        <pc:picChg chg="add mod">
          <ac:chgData name="伊健 杜" userId="e69aded81da48593" providerId="LiveId" clId="{4DBD0F54-5E01-49DE-AEEA-C4D4B33BE1D1}" dt="2022-09-27T13:21:41.118" v="5959" actId="14100"/>
          <ac:picMkLst>
            <pc:docMk/>
            <pc:sldMk cId="1088354616" sldId="896"/>
            <ac:picMk id="18434" creationId="{5DFBD87F-9096-1BF8-9622-BDD9CDFB6371}"/>
          </ac:picMkLst>
        </pc:picChg>
        <pc:picChg chg="add mod">
          <ac:chgData name="伊健 杜" userId="e69aded81da48593" providerId="LiveId" clId="{4DBD0F54-5E01-49DE-AEEA-C4D4B33BE1D1}" dt="2022-09-27T13:21:39.703" v="5957" actId="1076"/>
          <ac:picMkLst>
            <pc:docMk/>
            <pc:sldMk cId="1088354616" sldId="896"/>
            <ac:picMk id="18436" creationId="{BBF866B3-C623-C37B-E5B7-5DD1E90814A2}"/>
          </ac:picMkLst>
        </pc:picChg>
      </pc:sldChg>
      <pc:sldChg chg="addSp delSp modSp add mod">
        <pc:chgData name="伊健 杜" userId="e69aded81da48593" providerId="LiveId" clId="{4DBD0F54-5E01-49DE-AEEA-C4D4B33BE1D1}" dt="2022-09-27T13:24:36.381" v="6167"/>
        <pc:sldMkLst>
          <pc:docMk/>
          <pc:sldMk cId="614711900" sldId="897"/>
        </pc:sldMkLst>
        <pc:spChg chg="mod">
          <ac:chgData name="伊健 杜" userId="e69aded81da48593" providerId="LiveId" clId="{4DBD0F54-5E01-49DE-AEEA-C4D4B33BE1D1}" dt="2022-09-27T13:24:36.381" v="6167"/>
          <ac:spMkLst>
            <pc:docMk/>
            <pc:sldMk cId="614711900" sldId="897"/>
            <ac:spMk id="2" creationId="{1FEAF58D-96F4-2780-7D57-3AEC28AA9D86}"/>
          </ac:spMkLst>
        </pc:spChg>
        <pc:spChg chg="mod">
          <ac:chgData name="伊健 杜" userId="e69aded81da48593" providerId="LiveId" clId="{4DBD0F54-5E01-49DE-AEEA-C4D4B33BE1D1}" dt="2022-09-27T13:24:36.381" v="6167"/>
          <ac:spMkLst>
            <pc:docMk/>
            <pc:sldMk cId="614711900" sldId="897"/>
            <ac:spMk id="4" creationId="{0ACC139D-D701-AE47-1E76-AAE851DDD0D5}"/>
          </ac:spMkLst>
        </pc:spChg>
        <pc:picChg chg="del">
          <ac:chgData name="伊健 杜" userId="e69aded81da48593" providerId="LiveId" clId="{4DBD0F54-5E01-49DE-AEEA-C4D4B33BE1D1}" dt="2022-09-27T13:18:53.041" v="5927" actId="478"/>
          <ac:picMkLst>
            <pc:docMk/>
            <pc:sldMk cId="614711900" sldId="897"/>
            <ac:picMk id="16386" creationId="{B6F47204-E2A7-F146-FAC8-63009E1C4DE3}"/>
          </ac:picMkLst>
        </pc:picChg>
        <pc:picChg chg="add mod">
          <ac:chgData name="伊健 杜" userId="e69aded81da48593" providerId="LiveId" clId="{4DBD0F54-5E01-49DE-AEEA-C4D4B33BE1D1}" dt="2022-09-27T13:19:06.149" v="5946" actId="1076"/>
          <ac:picMkLst>
            <pc:docMk/>
            <pc:sldMk cId="614711900" sldId="897"/>
            <ac:picMk id="17410" creationId="{AEB94F44-1F28-8FB7-DD87-D081B9ABD37D}"/>
          </ac:picMkLst>
        </pc:picChg>
      </pc:sldChg>
      <pc:sldChg chg="delSp modSp new mod">
        <pc:chgData name="伊健 杜" userId="e69aded81da48593" providerId="LiveId" clId="{4DBD0F54-5E01-49DE-AEEA-C4D4B33BE1D1}" dt="2022-09-27T13:24:36.381" v="6167"/>
        <pc:sldMkLst>
          <pc:docMk/>
          <pc:sldMk cId="2479508140" sldId="898"/>
        </pc:sldMkLst>
        <pc:spChg chg="mod">
          <ac:chgData name="伊健 杜" userId="e69aded81da48593" providerId="LiveId" clId="{4DBD0F54-5E01-49DE-AEEA-C4D4B33BE1D1}" dt="2022-09-27T13:24:36.381" v="6167"/>
          <ac:spMkLst>
            <pc:docMk/>
            <pc:sldMk cId="2479508140" sldId="898"/>
            <ac:spMk id="2" creationId="{DDFBCCA4-9D47-4C5A-CACB-38528724CD6A}"/>
          </ac:spMkLst>
        </pc:spChg>
        <pc:spChg chg="del">
          <ac:chgData name="伊健 杜" userId="e69aded81da48593" providerId="LiveId" clId="{4DBD0F54-5E01-49DE-AEEA-C4D4B33BE1D1}" dt="2022-09-27T13:23:26.078" v="6060" actId="478"/>
          <ac:spMkLst>
            <pc:docMk/>
            <pc:sldMk cId="2479508140" sldId="898"/>
            <ac:spMk id="3" creationId="{6470E7FA-18E1-95A6-0D5D-00ED7E84FE00}"/>
          </ac:spMkLst>
        </pc:spChg>
      </pc:sldChg>
      <pc:sldChg chg="modSp add mod">
        <pc:chgData name="伊健 杜" userId="e69aded81da48593" providerId="LiveId" clId="{4DBD0F54-5E01-49DE-AEEA-C4D4B33BE1D1}" dt="2022-09-27T13:24:36.381" v="6167"/>
        <pc:sldMkLst>
          <pc:docMk/>
          <pc:sldMk cId="3593349981" sldId="899"/>
        </pc:sldMkLst>
        <pc:spChg chg="mod">
          <ac:chgData name="伊健 杜" userId="e69aded81da48593" providerId="LiveId" clId="{4DBD0F54-5E01-49DE-AEEA-C4D4B33BE1D1}" dt="2022-09-27T13:24:36.381" v="6167"/>
          <ac:spMkLst>
            <pc:docMk/>
            <pc:sldMk cId="3593349981" sldId="899"/>
            <ac:spMk id="4" creationId="{BD95F9A2-9D79-26DD-0E98-636A19FC1AB1}"/>
          </ac:spMkLst>
        </pc:spChg>
      </pc:sldChg>
    </pc:docChg>
  </pc:docChgLst>
  <pc:docChgLst>
    <pc:chgData name="伊健 杜" userId="e69aded81da48593" providerId="LiveId" clId="{AB477AC8-EB35-44F9-96E6-075FF2823CC8}"/>
    <pc:docChg chg="undo redo custSel addSld delSld modSld sldOrd">
      <pc:chgData name="伊健 杜" userId="e69aded81da48593" providerId="LiveId" clId="{AB477AC8-EB35-44F9-96E6-075FF2823CC8}" dt="2023-03-02T12:27:03.938" v="5171"/>
      <pc:docMkLst>
        <pc:docMk/>
      </pc:docMkLst>
      <pc:sldChg chg="add">
        <pc:chgData name="伊健 杜" userId="e69aded81da48593" providerId="LiveId" clId="{AB477AC8-EB35-44F9-96E6-075FF2823CC8}" dt="2023-03-02T08:17:55.762" v="3535"/>
        <pc:sldMkLst>
          <pc:docMk/>
          <pc:sldMk cId="834047182" sldId="2184"/>
        </pc:sldMkLst>
      </pc:sldChg>
      <pc:sldChg chg="add del">
        <pc:chgData name="伊健 杜" userId="e69aded81da48593" providerId="LiveId" clId="{AB477AC8-EB35-44F9-96E6-075FF2823CC8}" dt="2023-03-02T08:18:03.676" v="3536" actId="47"/>
        <pc:sldMkLst>
          <pc:docMk/>
          <pc:sldMk cId="2812574038" sldId="2185"/>
        </pc:sldMkLst>
      </pc:sldChg>
      <pc:sldChg chg="addSp delSp modSp add mod">
        <pc:chgData name="伊健 杜" userId="e69aded81da48593" providerId="LiveId" clId="{AB477AC8-EB35-44F9-96E6-075FF2823CC8}" dt="2023-03-02T11:08:47.477" v="5133" actId="478"/>
        <pc:sldMkLst>
          <pc:docMk/>
          <pc:sldMk cId="1212189098" sldId="2188"/>
        </pc:sldMkLst>
        <pc:spChg chg="mod">
          <ac:chgData name="伊健 杜" userId="e69aded81da48593" providerId="LiveId" clId="{AB477AC8-EB35-44F9-96E6-075FF2823CC8}" dt="2023-03-02T08:18:14.518" v="3538" actId="207"/>
          <ac:spMkLst>
            <pc:docMk/>
            <pc:sldMk cId="1212189098" sldId="2188"/>
            <ac:spMk id="2" creationId="{001741FF-580F-0B2D-9908-A13943A10535}"/>
          </ac:spMkLst>
        </pc:spChg>
        <pc:spChg chg="del">
          <ac:chgData name="伊健 杜" userId="e69aded81da48593" providerId="LiveId" clId="{AB477AC8-EB35-44F9-96E6-075FF2823CC8}" dt="2023-03-02T08:18:10.448" v="3537" actId="478"/>
          <ac:spMkLst>
            <pc:docMk/>
            <pc:sldMk cId="1212189098" sldId="2188"/>
            <ac:spMk id="4" creationId="{23686FE8-7DAE-D5A6-BA3B-8393E74F4D6C}"/>
          </ac:spMkLst>
        </pc:spChg>
        <pc:inkChg chg="add del">
          <ac:chgData name="伊健 杜" userId="e69aded81da48593" providerId="LiveId" clId="{AB477AC8-EB35-44F9-96E6-075FF2823CC8}" dt="2023-03-02T11:08:47.477" v="5133" actId="478"/>
          <ac:inkMkLst>
            <pc:docMk/>
            <pc:sldMk cId="1212189098" sldId="2188"/>
            <ac:inkMk id="4" creationId="{DA18049A-723E-C506-5DB7-4C1001FA8F5B}"/>
          </ac:inkMkLst>
        </pc:inkChg>
      </pc:sldChg>
      <pc:sldChg chg="add">
        <pc:chgData name="伊健 杜" userId="e69aded81da48593" providerId="LiveId" clId="{AB477AC8-EB35-44F9-96E6-075FF2823CC8}" dt="2023-03-02T08:17:55.762" v="3535"/>
        <pc:sldMkLst>
          <pc:docMk/>
          <pc:sldMk cId="2669719062" sldId="2189"/>
        </pc:sldMkLst>
      </pc:sldChg>
      <pc:sldChg chg="delSp add mod">
        <pc:chgData name="伊健 杜" userId="e69aded81da48593" providerId="LiveId" clId="{AB477AC8-EB35-44F9-96E6-075FF2823CC8}" dt="2023-03-02T08:18:20.596" v="3539" actId="478"/>
        <pc:sldMkLst>
          <pc:docMk/>
          <pc:sldMk cId="3104156791" sldId="2190"/>
        </pc:sldMkLst>
        <pc:spChg chg="del">
          <ac:chgData name="伊健 杜" userId="e69aded81da48593" providerId="LiveId" clId="{AB477AC8-EB35-44F9-96E6-075FF2823CC8}" dt="2023-03-02T08:18:20.596" v="3539" actId="478"/>
          <ac:spMkLst>
            <pc:docMk/>
            <pc:sldMk cId="3104156791" sldId="2190"/>
            <ac:spMk id="4" creationId="{23686FE8-7DAE-D5A6-BA3B-8393E74F4D6C}"/>
          </ac:spMkLst>
        </pc:spChg>
      </pc:sldChg>
      <pc:sldChg chg="delSp add del mod">
        <pc:chgData name="伊健 杜" userId="e69aded81da48593" providerId="LiveId" clId="{AB477AC8-EB35-44F9-96E6-075FF2823CC8}" dt="2023-03-02T08:18:25.661" v="3541" actId="47"/>
        <pc:sldMkLst>
          <pc:docMk/>
          <pc:sldMk cId="274016501" sldId="2191"/>
        </pc:sldMkLst>
        <pc:spChg chg="del">
          <ac:chgData name="伊健 杜" userId="e69aded81da48593" providerId="LiveId" clId="{AB477AC8-EB35-44F9-96E6-075FF2823CC8}" dt="2023-03-02T08:18:23.869" v="3540" actId="478"/>
          <ac:spMkLst>
            <pc:docMk/>
            <pc:sldMk cId="274016501" sldId="2191"/>
            <ac:spMk id="4" creationId="{23686FE8-7DAE-D5A6-BA3B-8393E74F4D6C}"/>
          </ac:spMkLst>
        </pc:spChg>
      </pc:sldChg>
      <pc:sldChg chg="add del">
        <pc:chgData name="伊健 杜" userId="e69aded81da48593" providerId="LiveId" clId="{AB477AC8-EB35-44F9-96E6-075FF2823CC8}" dt="2023-03-02T08:18:32.125" v="3542" actId="47"/>
        <pc:sldMkLst>
          <pc:docMk/>
          <pc:sldMk cId="1255184968" sldId="2192"/>
        </pc:sldMkLst>
      </pc:sldChg>
      <pc:sldChg chg="add del">
        <pc:chgData name="伊健 杜" userId="e69aded81da48593" providerId="LiveId" clId="{AB477AC8-EB35-44F9-96E6-075FF2823CC8}" dt="2023-03-02T08:19:28.486" v="3543" actId="47"/>
        <pc:sldMkLst>
          <pc:docMk/>
          <pc:sldMk cId="1805811556" sldId="2241"/>
        </pc:sldMkLst>
      </pc:sldChg>
      <pc:sldChg chg="del">
        <pc:chgData name="伊健 杜" userId="e69aded81da48593" providerId="LiveId" clId="{AB477AC8-EB35-44F9-96E6-075FF2823CC8}" dt="2023-03-02T03:55:40.210" v="0" actId="47"/>
        <pc:sldMkLst>
          <pc:docMk/>
          <pc:sldMk cId="4036170169" sldId="2322"/>
        </pc:sldMkLst>
      </pc:sldChg>
      <pc:sldChg chg="del">
        <pc:chgData name="伊健 杜" userId="e69aded81da48593" providerId="LiveId" clId="{AB477AC8-EB35-44F9-96E6-075FF2823CC8}" dt="2023-03-02T03:55:40.210" v="0" actId="47"/>
        <pc:sldMkLst>
          <pc:docMk/>
          <pc:sldMk cId="3703400219" sldId="2346"/>
        </pc:sldMkLst>
      </pc:sldChg>
      <pc:sldChg chg="del">
        <pc:chgData name="伊健 杜" userId="e69aded81da48593" providerId="LiveId" clId="{AB477AC8-EB35-44F9-96E6-075FF2823CC8}" dt="2023-03-02T03:55:40.210" v="0" actId="47"/>
        <pc:sldMkLst>
          <pc:docMk/>
          <pc:sldMk cId="3858040621" sldId="2347"/>
        </pc:sldMkLst>
      </pc:sldChg>
      <pc:sldChg chg="del">
        <pc:chgData name="伊健 杜" userId="e69aded81da48593" providerId="LiveId" clId="{AB477AC8-EB35-44F9-96E6-075FF2823CC8}" dt="2023-03-02T03:55:40.210" v="0" actId="47"/>
        <pc:sldMkLst>
          <pc:docMk/>
          <pc:sldMk cId="4133272005" sldId="2348"/>
        </pc:sldMkLst>
      </pc:sldChg>
      <pc:sldChg chg="del">
        <pc:chgData name="伊健 杜" userId="e69aded81da48593" providerId="LiveId" clId="{AB477AC8-EB35-44F9-96E6-075FF2823CC8}" dt="2023-03-02T03:55:40.210" v="0" actId="47"/>
        <pc:sldMkLst>
          <pc:docMk/>
          <pc:sldMk cId="1716832105" sldId="2349"/>
        </pc:sldMkLst>
      </pc:sldChg>
      <pc:sldChg chg="del">
        <pc:chgData name="伊健 杜" userId="e69aded81da48593" providerId="LiveId" clId="{AB477AC8-EB35-44F9-96E6-075FF2823CC8}" dt="2023-03-02T03:55:40.210" v="0" actId="47"/>
        <pc:sldMkLst>
          <pc:docMk/>
          <pc:sldMk cId="2493928718" sldId="2350"/>
        </pc:sldMkLst>
      </pc:sldChg>
      <pc:sldChg chg="del">
        <pc:chgData name="伊健 杜" userId="e69aded81da48593" providerId="LiveId" clId="{AB477AC8-EB35-44F9-96E6-075FF2823CC8}" dt="2023-03-02T03:55:40.210" v="0" actId="47"/>
        <pc:sldMkLst>
          <pc:docMk/>
          <pc:sldMk cId="969392642" sldId="2351"/>
        </pc:sldMkLst>
      </pc:sldChg>
      <pc:sldChg chg="del">
        <pc:chgData name="伊健 杜" userId="e69aded81da48593" providerId="LiveId" clId="{AB477AC8-EB35-44F9-96E6-075FF2823CC8}" dt="2023-03-02T03:55:40.210" v="0" actId="47"/>
        <pc:sldMkLst>
          <pc:docMk/>
          <pc:sldMk cId="2718126479" sldId="2352"/>
        </pc:sldMkLst>
      </pc:sldChg>
      <pc:sldChg chg="del">
        <pc:chgData name="伊健 杜" userId="e69aded81da48593" providerId="LiveId" clId="{AB477AC8-EB35-44F9-96E6-075FF2823CC8}" dt="2023-03-02T03:55:40.210" v="0" actId="47"/>
        <pc:sldMkLst>
          <pc:docMk/>
          <pc:sldMk cId="1339173318" sldId="2354"/>
        </pc:sldMkLst>
      </pc:sldChg>
      <pc:sldChg chg="del">
        <pc:chgData name="伊健 杜" userId="e69aded81da48593" providerId="LiveId" clId="{AB477AC8-EB35-44F9-96E6-075FF2823CC8}" dt="2023-03-02T03:55:40.210" v="0" actId="47"/>
        <pc:sldMkLst>
          <pc:docMk/>
          <pc:sldMk cId="2863418672" sldId="2355"/>
        </pc:sldMkLst>
      </pc:sldChg>
      <pc:sldChg chg="del">
        <pc:chgData name="伊健 杜" userId="e69aded81da48593" providerId="LiveId" clId="{AB477AC8-EB35-44F9-96E6-075FF2823CC8}" dt="2023-03-02T03:55:40.210" v="0" actId="47"/>
        <pc:sldMkLst>
          <pc:docMk/>
          <pc:sldMk cId="991256880" sldId="2356"/>
        </pc:sldMkLst>
      </pc:sldChg>
      <pc:sldChg chg="del">
        <pc:chgData name="伊健 杜" userId="e69aded81da48593" providerId="LiveId" clId="{AB477AC8-EB35-44F9-96E6-075FF2823CC8}" dt="2023-03-02T03:55:40.210" v="0" actId="47"/>
        <pc:sldMkLst>
          <pc:docMk/>
          <pc:sldMk cId="3367474799" sldId="2357"/>
        </pc:sldMkLst>
      </pc:sldChg>
      <pc:sldChg chg="del">
        <pc:chgData name="伊健 杜" userId="e69aded81da48593" providerId="LiveId" clId="{AB477AC8-EB35-44F9-96E6-075FF2823CC8}" dt="2023-03-02T03:55:40.210" v="0" actId="47"/>
        <pc:sldMkLst>
          <pc:docMk/>
          <pc:sldMk cId="3154476316" sldId="2358"/>
        </pc:sldMkLst>
      </pc:sldChg>
      <pc:sldChg chg="del">
        <pc:chgData name="伊健 杜" userId="e69aded81da48593" providerId="LiveId" clId="{AB477AC8-EB35-44F9-96E6-075FF2823CC8}" dt="2023-03-02T03:55:40.210" v="0" actId="47"/>
        <pc:sldMkLst>
          <pc:docMk/>
          <pc:sldMk cId="96311888" sldId="2359"/>
        </pc:sldMkLst>
      </pc:sldChg>
      <pc:sldChg chg="del">
        <pc:chgData name="伊健 杜" userId="e69aded81da48593" providerId="LiveId" clId="{AB477AC8-EB35-44F9-96E6-075FF2823CC8}" dt="2023-03-02T03:55:40.210" v="0" actId="47"/>
        <pc:sldMkLst>
          <pc:docMk/>
          <pc:sldMk cId="3759361875" sldId="2360"/>
        </pc:sldMkLst>
      </pc:sldChg>
      <pc:sldChg chg="del">
        <pc:chgData name="伊健 杜" userId="e69aded81da48593" providerId="LiveId" clId="{AB477AC8-EB35-44F9-96E6-075FF2823CC8}" dt="2023-03-02T03:55:40.210" v="0" actId="47"/>
        <pc:sldMkLst>
          <pc:docMk/>
          <pc:sldMk cId="1128620034" sldId="2361"/>
        </pc:sldMkLst>
      </pc:sldChg>
      <pc:sldChg chg="del">
        <pc:chgData name="伊健 杜" userId="e69aded81da48593" providerId="LiveId" clId="{AB477AC8-EB35-44F9-96E6-075FF2823CC8}" dt="2023-03-02T03:55:40.210" v="0" actId="47"/>
        <pc:sldMkLst>
          <pc:docMk/>
          <pc:sldMk cId="2830053611" sldId="2362"/>
        </pc:sldMkLst>
      </pc:sldChg>
      <pc:sldChg chg="del">
        <pc:chgData name="伊健 杜" userId="e69aded81da48593" providerId="LiveId" clId="{AB477AC8-EB35-44F9-96E6-075FF2823CC8}" dt="2023-03-02T03:55:40.210" v="0" actId="47"/>
        <pc:sldMkLst>
          <pc:docMk/>
          <pc:sldMk cId="995873167" sldId="2363"/>
        </pc:sldMkLst>
      </pc:sldChg>
      <pc:sldChg chg="del">
        <pc:chgData name="伊健 杜" userId="e69aded81da48593" providerId="LiveId" clId="{AB477AC8-EB35-44F9-96E6-075FF2823CC8}" dt="2023-03-02T03:55:40.210" v="0" actId="47"/>
        <pc:sldMkLst>
          <pc:docMk/>
          <pc:sldMk cId="4002240963" sldId="2365"/>
        </pc:sldMkLst>
      </pc:sldChg>
      <pc:sldChg chg="del">
        <pc:chgData name="伊健 杜" userId="e69aded81da48593" providerId="LiveId" clId="{AB477AC8-EB35-44F9-96E6-075FF2823CC8}" dt="2023-03-02T03:55:40.210" v="0" actId="47"/>
        <pc:sldMkLst>
          <pc:docMk/>
          <pc:sldMk cId="3595698323" sldId="2366"/>
        </pc:sldMkLst>
      </pc:sldChg>
      <pc:sldChg chg="del">
        <pc:chgData name="伊健 杜" userId="e69aded81da48593" providerId="LiveId" clId="{AB477AC8-EB35-44F9-96E6-075FF2823CC8}" dt="2023-03-02T03:55:40.210" v="0" actId="47"/>
        <pc:sldMkLst>
          <pc:docMk/>
          <pc:sldMk cId="45070460" sldId="2367"/>
        </pc:sldMkLst>
      </pc:sldChg>
      <pc:sldChg chg="del">
        <pc:chgData name="伊健 杜" userId="e69aded81da48593" providerId="LiveId" clId="{AB477AC8-EB35-44F9-96E6-075FF2823CC8}" dt="2023-03-02T03:55:40.210" v="0" actId="47"/>
        <pc:sldMkLst>
          <pc:docMk/>
          <pc:sldMk cId="2696650295" sldId="2368"/>
        </pc:sldMkLst>
      </pc:sldChg>
      <pc:sldChg chg="del">
        <pc:chgData name="伊健 杜" userId="e69aded81da48593" providerId="LiveId" clId="{AB477AC8-EB35-44F9-96E6-075FF2823CC8}" dt="2023-03-02T03:55:40.210" v="0" actId="47"/>
        <pc:sldMkLst>
          <pc:docMk/>
          <pc:sldMk cId="4087563545" sldId="2369"/>
        </pc:sldMkLst>
      </pc:sldChg>
      <pc:sldChg chg="del">
        <pc:chgData name="伊健 杜" userId="e69aded81da48593" providerId="LiveId" clId="{AB477AC8-EB35-44F9-96E6-075FF2823CC8}" dt="2023-03-02T03:55:40.210" v="0" actId="47"/>
        <pc:sldMkLst>
          <pc:docMk/>
          <pc:sldMk cId="2164497695" sldId="2371"/>
        </pc:sldMkLst>
      </pc:sldChg>
      <pc:sldChg chg="del">
        <pc:chgData name="伊健 杜" userId="e69aded81da48593" providerId="LiveId" clId="{AB477AC8-EB35-44F9-96E6-075FF2823CC8}" dt="2023-03-02T03:55:40.210" v="0" actId="47"/>
        <pc:sldMkLst>
          <pc:docMk/>
          <pc:sldMk cId="4194069032" sldId="2372"/>
        </pc:sldMkLst>
      </pc:sldChg>
      <pc:sldChg chg="del">
        <pc:chgData name="伊健 杜" userId="e69aded81da48593" providerId="LiveId" clId="{AB477AC8-EB35-44F9-96E6-075FF2823CC8}" dt="2023-03-02T03:55:40.210" v="0" actId="47"/>
        <pc:sldMkLst>
          <pc:docMk/>
          <pc:sldMk cId="2670088997" sldId="2373"/>
        </pc:sldMkLst>
      </pc:sldChg>
      <pc:sldChg chg="del">
        <pc:chgData name="伊健 杜" userId="e69aded81da48593" providerId="LiveId" clId="{AB477AC8-EB35-44F9-96E6-075FF2823CC8}" dt="2023-03-02T03:55:40.210" v="0" actId="47"/>
        <pc:sldMkLst>
          <pc:docMk/>
          <pc:sldMk cId="447619762" sldId="2374"/>
        </pc:sldMkLst>
      </pc:sldChg>
      <pc:sldChg chg="del">
        <pc:chgData name="伊健 杜" userId="e69aded81da48593" providerId="LiveId" clId="{AB477AC8-EB35-44F9-96E6-075FF2823CC8}" dt="2023-03-02T03:55:40.210" v="0" actId="47"/>
        <pc:sldMkLst>
          <pc:docMk/>
          <pc:sldMk cId="1169143549" sldId="2375"/>
        </pc:sldMkLst>
      </pc:sldChg>
      <pc:sldChg chg="del">
        <pc:chgData name="伊健 杜" userId="e69aded81da48593" providerId="LiveId" clId="{AB477AC8-EB35-44F9-96E6-075FF2823CC8}" dt="2023-03-02T03:55:40.210" v="0" actId="47"/>
        <pc:sldMkLst>
          <pc:docMk/>
          <pc:sldMk cId="3299091750" sldId="2376"/>
        </pc:sldMkLst>
      </pc:sldChg>
      <pc:sldChg chg="del">
        <pc:chgData name="伊健 杜" userId="e69aded81da48593" providerId="LiveId" clId="{AB477AC8-EB35-44F9-96E6-075FF2823CC8}" dt="2023-03-02T03:55:40.210" v="0" actId="47"/>
        <pc:sldMkLst>
          <pc:docMk/>
          <pc:sldMk cId="4111015641" sldId="2377"/>
        </pc:sldMkLst>
      </pc:sldChg>
      <pc:sldChg chg="del">
        <pc:chgData name="伊健 杜" userId="e69aded81da48593" providerId="LiveId" clId="{AB477AC8-EB35-44F9-96E6-075FF2823CC8}" dt="2023-03-02T03:55:40.210" v="0" actId="47"/>
        <pc:sldMkLst>
          <pc:docMk/>
          <pc:sldMk cId="1735282236" sldId="2378"/>
        </pc:sldMkLst>
      </pc:sldChg>
      <pc:sldChg chg="del">
        <pc:chgData name="伊健 杜" userId="e69aded81da48593" providerId="LiveId" clId="{AB477AC8-EB35-44F9-96E6-075FF2823CC8}" dt="2023-03-02T03:55:40.210" v="0" actId="47"/>
        <pc:sldMkLst>
          <pc:docMk/>
          <pc:sldMk cId="4041850011" sldId="2379"/>
        </pc:sldMkLst>
      </pc:sldChg>
      <pc:sldChg chg="del">
        <pc:chgData name="伊健 杜" userId="e69aded81da48593" providerId="LiveId" clId="{AB477AC8-EB35-44F9-96E6-075FF2823CC8}" dt="2023-03-02T03:55:40.210" v="0" actId="47"/>
        <pc:sldMkLst>
          <pc:docMk/>
          <pc:sldMk cId="1481782367" sldId="2380"/>
        </pc:sldMkLst>
      </pc:sldChg>
      <pc:sldChg chg="addSp delSp modSp mod ord">
        <pc:chgData name="伊健 杜" userId="e69aded81da48593" providerId="LiveId" clId="{AB477AC8-EB35-44F9-96E6-075FF2823CC8}" dt="2023-03-02T11:54:42.123" v="5167" actId="14100"/>
        <pc:sldMkLst>
          <pc:docMk/>
          <pc:sldMk cId="3154943659" sldId="2381"/>
        </pc:sldMkLst>
        <pc:spChg chg="mod">
          <ac:chgData name="伊健 杜" userId="e69aded81da48593" providerId="LiveId" clId="{AB477AC8-EB35-44F9-96E6-075FF2823CC8}" dt="2023-03-02T08:45:59.780" v="4961"/>
          <ac:spMkLst>
            <pc:docMk/>
            <pc:sldMk cId="3154943659" sldId="2381"/>
            <ac:spMk id="4" creationId="{0D56E891-3F4A-4A78-FD58-765215674675}"/>
          </ac:spMkLst>
        </pc:spChg>
        <pc:spChg chg="mod">
          <ac:chgData name="伊健 杜" userId="e69aded81da48593" providerId="LiveId" clId="{AB477AC8-EB35-44F9-96E6-075FF2823CC8}" dt="2023-03-02T08:14:59.856" v="3517" actId="1076"/>
          <ac:spMkLst>
            <pc:docMk/>
            <pc:sldMk cId="3154943659" sldId="2381"/>
            <ac:spMk id="5" creationId="{E7287B0E-EF55-E721-8EFA-9A9183C0EDF9}"/>
          </ac:spMkLst>
        </pc:spChg>
        <pc:picChg chg="del">
          <ac:chgData name="伊健 杜" userId="e69aded81da48593" providerId="LiveId" clId="{AB477AC8-EB35-44F9-96E6-075FF2823CC8}" dt="2023-03-02T07:20:46.559" v="2050" actId="478"/>
          <ac:picMkLst>
            <pc:docMk/>
            <pc:sldMk cId="3154943659" sldId="2381"/>
            <ac:picMk id="3" creationId="{195198EA-7228-4402-2B45-0A9CF7D21941}"/>
          </ac:picMkLst>
        </pc:picChg>
        <pc:picChg chg="add mod">
          <ac:chgData name="伊健 杜" userId="e69aded81da48593" providerId="LiveId" clId="{AB477AC8-EB35-44F9-96E6-075FF2823CC8}" dt="2023-03-02T11:54:42.123" v="5167" actId="14100"/>
          <ac:picMkLst>
            <pc:docMk/>
            <pc:sldMk cId="3154943659" sldId="2381"/>
            <ac:picMk id="3" creationId="{BD9447F7-E5D3-78B1-CC93-8A9D3B5958DA}"/>
          </ac:picMkLst>
        </pc:picChg>
        <pc:picChg chg="add mod">
          <ac:chgData name="伊健 杜" userId="e69aded81da48593" providerId="LiveId" clId="{AB477AC8-EB35-44F9-96E6-075FF2823CC8}" dt="2023-03-02T10:13:23.507" v="4970" actId="14100"/>
          <ac:picMkLst>
            <pc:docMk/>
            <pc:sldMk cId="3154943659" sldId="2381"/>
            <ac:picMk id="7" creationId="{FFAE904B-7105-A9C4-F67A-87AA5CB04B06}"/>
          </ac:picMkLst>
        </pc:picChg>
      </pc:sldChg>
      <pc:sldChg chg="del">
        <pc:chgData name="伊健 杜" userId="e69aded81da48593" providerId="LiveId" clId="{AB477AC8-EB35-44F9-96E6-075FF2823CC8}" dt="2023-03-02T03:55:40.210" v="0" actId="47"/>
        <pc:sldMkLst>
          <pc:docMk/>
          <pc:sldMk cId="1923825496" sldId="2387"/>
        </pc:sldMkLst>
      </pc:sldChg>
      <pc:sldChg chg="addSp delSp mod">
        <pc:chgData name="伊健 杜" userId="e69aded81da48593" providerId="LiveId" clId="{AB477AC8-EB35-44F9-96E6-075FF2823CC8}" dt="2023-03-02T11:09:18.292" v="5134" actId="478"/>
        <pc:sldMkLst>
          <pc:docMk/>
          <pc:sldMk cId="4130767050" sldId="2389"/>
        </pc:sldMkLst>
        <pc:inkChg chg="add del">
          <ac:chgData name="伊健 杜" userId="e69aded81da48593" providerId="LiveId" clId="{AB477AC8-EB35-44F9-96E6-075FF2823CC8}" dt="2023-03-02T11:09:18.292" v="5134" actId="478"/>
          <ac:inkMkLst>
            <pc:docMk/>
            <pc:sldMk cId="4130767050" sldId="2389"/>
            <ac:inkMk id="3" creationId="{A904BEAB-12DC-2EA9-66F8-49105943A666}"/>
          </ac:inkMkLst>
        </pc:inkChg>
      </pc:sldChg>
      <pc:sldChg chg="addSp delSp modSp mod">
        <pc:chgData name="伊健 杜" userId="e69aded81da48593" providerId="LiveId" clId="{AB477AC8-EB35-44F9-96E6-075FF2823CC8}" dt="2023-03-02T11:11:24.809" v="5164" actId="20577"/>
        <pc:sldMkLst>
          <pc:docMk/>
          <pc:sldMk cId="3829797887" sldId="2390"/>
        </pc:sldMkLst>
        <pc:spChg chg="add mod">
          <ac:chgData name="伊健 杜" userId="e69aded81da48593" providerId="LiveId" clId="{AB477AC8-EB35-44F9-96E6-075FF2823CC8}" dt="2023-03-02T11:11:24.809" v="5164" actId="20577"/>
          <ac:spMkLst>
            <pc:docMk/>
            <pc:sldMk cId="3829797887" sldId="2390"/>
            <ac:spMk id="3" creationId="{193AA224-389D-7918-D8B7-B921B3B47F25}"/>
          </ac:spMkLst>
        </pc:spChg>
        <pc:spChg chg="mod">
          <ac:chgData name="伊健 杜" userId="e69aded81da48593" providerId="LiveId" clId="{AB477AC8-EB35-44F9-96E6-075FF2823CC8}" dt="2023-03-02T10:34:39.950" v="4988"/>
          <ac:spMkLst>
            <pc:docMk/>
            <pc:sldMk cId="3829797887" sldId="2390"/>
            <ac:spMk id="5" creationId="{E7287B0E-EF55-E721-8EFA-9A9183C0EDF9}"/>
          </ac:spMkLst>
        </pc:spChg>
        <pc:inkChg chg="add del">
          <ac:chgData name="伊健 杜" userId="e69aded81da48593" providerId="LiveId" clId="{AB477AC8-EB35-44F9-96E6-075FF2823CC8}" dt="2023-03-02T10:34:36.677" v="4982" actId="478"/>
          <ac:inkMkLst>
            <pc:docMk/>
            <pc:sldMk cId="3829797887" sldId="2390"/>
            <ac:inkMk id="3" creationId="{E8E91674-2250-6C16-5191-693F6F9EF899}"/>
          </ac:inkMkLst>
        </pc:inkChg>
      </pc:sldChg>
      <pc:sldChg chg="addSp delSp modSp add mod">
        <pc:chgData name="伊健 杜" userId="e69aded81da48593" providerId="LiveId" clId="{AB477AC8-EB35-44F9-96E6-075FF2823CC8}" dt="2023-03-02T08:45:59.780" v="4961"/>
        <pc:sldMkLst>
          <pc:docMk/>
          <pc:sldMk cId="3648397201" sldId="2393"/>
        </pc:sldMkLst>
        <pc:spChg chg="mod">
          <ac:chgData name="伊健 杜" userId="e69aded81da48593" providerId="LiveId" clId="{AB477AC8-EB35-44F9-96E6-075FF2823CC8}" dt="2023-03-02T08:45:59.780" v="4961"/>
          <ac:spMkLst>
            <pc:docMk/>
            <pc:sldMk cId="3648397201" sldId="2393"/>
            <ac:spMk id="2" creationId="{10304424-DB4A-36E7-9E0D-D32A5DD0F26C}"/>
          </ac:spMkLst>
        </pc:spChg>
        <pc:spChg chg="mod">
          <ac:chgData name="伊健 杜" userId="e69aded81da48593" providerId="LiveId" clId="{AB477AC8-EB35-44F9-96E6-075FF2823CC8}" dt="2023-03-02T08:45:59.780" v="4961"/>
          <ac:spMkLst>
            <pc:docMk/>
            <pc:sldMk cId="3648397201" sldId="2393"/>
            <ac:spMk id="5" creationId="{E7287B0E-EF55-E721-8EFA-9A9183C0EDF9}"/>
          </ac:spMkLst>
        </pc:spChg>
        <pc:picChg chg="add mod">
          <ac:chgData name="伊健 杜" userId="e69aded81da48593" providerId="LiveId" clId="{AB477AC8-EB35-44F9-96E6-075FF2823CC8}" dt="2023-03-02T08:26:05.250" v="3576" actId="1076"/>
          <ac:picMkLst>
            <pc:docMk/>
            <pc:sldMk cId="3648397201" sldId="2393"/>
            <ac:picMk id="7170" creationId="{621FAFE4-AC99-6007-7FD9-2720230681FA}"/>
          </ac:picMkLst>
        </pc:picChg>
        <pc:picChg chg="del">
          <ac:chgData name="伊健 杜" userId="e69aded81da48593" providerId="LiveId" clId="{AB477AC8-EB35-44F9-96E6-075FF2823CC8}" dt="2023-03-02T04:32:05.303" v="13" actId="478"/>
          <ac:picMkLst>
            <pc:docMk/>
            <pc:sldMk cId="3648397201" sldId="2393"/>
            <ac:picMk id="20482" creationId="{3327FAAA-3DD5-CDA4-F180-2E0F2D86C4E6}"/>
          </ac:picMkLst>
        </pc:picChg>
      </pc:sldChg>
      <pc:sldChg chg="addSp delSp modSp add mod ord">
        <pc:chgData name="伊健 杜" userId="e69aded81da48593" providerId="LiveId" clId="{AB477AC8-EB35-44F9-96E6-075FF2823CC8}" dt="2023-03-02T10:34:20.082" v="4979" actId="478"/>
        <pc:sldMkLst>
          <pc:docMk/>
          <pc:sldMk cId="2751488196" sldId="2394"/>
        </pc:sldMkLst>
        <pc:spChg chg="mod">
          <ac:chgData name="伊健 杜" userId="e69aded81da48593" providerId="LiveId" clId="{AB477AC8-EB35-44F9-96E6-075FF2823CC8}" dt="2023-03-02T08:45:59.780" v="4961"/>
          <ac:spMkLst>
            <pc:docMk/>
            <pc:sldMk cId="2751488196" sldId="2394"/>
            <ac:spMk id="2" creationId="{10304424-DB4A-36E7-9E0D-D32A5DD0F26C}"/>
          </ac:spMkLst>
        </pc:spChg>
        <pc:spChg chg="mod">
          <ac:chgData name="伊健 杜" userId="e69aded81da48593" providerId="LiveId" clId="{AB477AC8-EB35-44F9-96E6-075FF2823CC8}" dt="2023-03-02T08:45:59.780" v="4961"/>
          <ac:spMkLst>
            <pc:docMk/>
            <pc:sldMk cId="2751488196" sldId="2394"/>
            <ac:spMk id="5" creationId="{E7287B0E-EF55-E721-8EFA-9A9183C0EDF9}"/>
          </ac:spMkLst>
        </pc:spChg>
        <pc:picChg chg="add del mod">
          <ac:chgData name="伊健 杜" userId="e69aded81da48593" providerId="LiveId" clId="{AB477AC8-EB35-44F9-96E6-075FF2823CC8}" dt="2023-03-02T08:23:52.804" v="3560" actId="478"/>
          <ac:picMkLst>
            <pc:docMk/>
            <pc:sldMk cId="2751488196" sldId="2394"/>
            <ac:picMk id="5122" creationId="{593ADA83-EEB2-365D-DFA5-B7E72F3D32D1}"/>
          </ac:picMkLst>
        </pc:picChg>
        <pc:picChg chg="add del">
          <ac:chgData name="伊健 杜" userId="e69aded81da48593" providerId="LiveId" clId="{AB477AC8-EB35-44F9-96E6-075FF2823CC8}" dt="2023-03-02T08:24:09.645" v="3562" actId="478"/>
          <ac:picMkLst>
            <pc:docMk/>
            <pc:sldMk cId="2751488196" sldId="2394"/>
            <ac:picMk id="5124" creationId="{7BF2F767-8E9C-A76D-3627-DF44CE2713CA}"/>
          </ac:picMkLst>
        </pc:picChg>
        <pc:picChg chg="add mod">
          <ac:chgData name="伊健 杜" userId="e69aded81da48593" providerId="LiveId" clId="{AB477AC8-EB35-44F9-96E6-075FF2823CC8}" dt="2023-03-02T08:24:26.886" v="3567" actId="1076"/>
          <ac:picMkLst>
            <pc:docMk/>
            <pc:sldMk cId="2751488196" sldId="2394"/>
            <ac:picMk id="5126" creationId="{3D1F828C-4AB3-20C1-47BD-CDA6288B72BF}"/>
          </ac:picMkLst>
        </pc:picChg>
        <pc:inkChg chg="add del">
          <ac:chgData name="伊健 杜" userId="e69aded81da48593" providerId="LiveId" clId="{AB477AC8-EB35-44F9-96E6-075FF2823CC8}" dt="2023-03-02T10:34:20.082" v="4979" actId="478"/>
          <ac:inkMkLst>
            <pc:docMk/>
            <pc:sldMk cId="2751488196" sldId="2394"/>
            <ac:inkMk id="3" creationId="{B65956AB-663A-F91D-046E-5E5DD4AD8081}"/>
          </ac:inkMkLst>
        </pc:inkChg>
      </pc:sldChg>
      <pc:sldChg chg="addSp delSp modSp add mod">
        <pc:chgData name="伊健 杜" userId="e69aded81da48593" providerId="LiveId" clId="{AB477AC8-EB35-44F9-96E6-075FF2823CC8}" dt="2023-03-02T11:48:14.189" v="5165" actId="478"/>
        <pc:sldMkLst>
          <pc:docMk/>
          <pc:sldMk cId="2893989547" sldId="2395"/>
        </pc:sldMkLst>
        <pc:spChg chg="mod">
          <ac:chgData name="伊健 杜" userId="e69aded81da48593" providerId="LiveId" clId="{AB477AC8-EB35-44F9-96E6-075FF2823CC8}" dt="2023-03-02T08:45:59.780" v="4961"/>
          <ac:spMkLst>
            <pc:docMk/>
            <pc:sldMk cId="2893989547" sldId="2395"/>
            <ac:spMk id="2" creationId="{10304424-DB4A-36E7-9E0D-D32A5DD0F26C}"/>
          </ac:spMkLst>
        </pc:spChg>
        <pc:spChg chg="mod">
          <ac:chgData name="伊健 杜" userId="e69aded81da48593" providerId="LiveId" clId="{AB477AC8-EB35-44F9-96E6-075FF2823CC8}" dt="2023-03-02T08:45:59.780" v="4961"/>
          <ac:spMkLst>
            <pc:docMk/>
            <pc:sldMk cId="2893989547" sldId="2395"/>
            <ac:spMk id="5" creationId="{E7287B0E-EF55-E721-8EFA-9A9183C0EDF9}"/>
          </ac:spMkLst>
        </pc:spChg>
        <pc:picChg chg="add del mod">
          <ac:chgData name="伊健 杜" userId="e69aded81da48593" providerId="LiveId" clId="{AB477AC8-EB35-44F9-96E6-075FF2823CC8}" dt="2023-03-02T07:13:23.588" v="1938" actId="478"/>
          <ac:picMkLst>
            <pc:docMk/>
            <pc:sldMk cId="2893989547" sldId="2395"/>
            <ac:picMk id="1026" creationId="{147879EC-B24D-DC81-E88E-E87B4EBD6F67}"/>
          </ac:picMkLst>
        </pc:picChg>
        <pc:picChg chg="add mod">
          <ac:chgData name="伊健 杜" userId="e69aded81da48593" providerId="LiveId" clId="{AB477AC8-EB35-44F9-96E6-075FF2823CC8}" dt="2023-03-02T07:13:25.567" v="1940" actId="1076"/>
          <ac:picMkLst>
            <pc:docMk/>
            <pc:sldMk cId="2893989547" sldId="2395"/>
            <ac:picMk id="1028" creationId="{121611C8-1960-979B-84A5-9A287E4D7CF4}"/>
          </ac:picMkLst>
        </pc:picChg>
        <pc:inkChg chg="add del">
          <ac:chgData name="伊健 杜" userId="e69aded81da48593" providerId="LiveId" clId="{AB477AC8-EB35-44F9-96E6-075FF2823CC8}" dt="2023-03-02T11:48:14.189" v="5165" actId="478"/>
          <ac:inkMkLst>
            <pc:docMk/>
            <pc:sldMk cId="2893989547" sldId="2395"/>
            <ac:inkMk id="3" creationId="{70A1FE8B-4DF6-35A1-DC53-8A490D01D4A5}"/>
          </ac:inkMkLst>
        </pc:inkChg>
      </pc:sldChg>
      <pc:sldChg chg="addSp delSp modSp add mod ord">
        <pc:chgData name="伊健 杜" userId="e69aded81da48593" providerId="LiveId" clId="{AB477AC8-EB35-44F9-96E6-075FF2823CC8}" dt="2023-03-02T10:34:07.120" v="4976" actId="478"/>
        <pc:sldMkLst>
          <pc:docMk/>
          <pc:sldMk cId="2187273062" sldId="2396"/>
        </pc:sldMkLst>
        <pc:spChg chg="mod">
          <ac:chgData name="伊健 杜" userId="e69aded81da48593" providerId="LiveId" clId="{AB477AC8-EB35-44F9-96E6-075FF2823CC8}" dt="2023-03-02T08:45:59.780" v="4961"/>
          <ac:spMkLst>
            <pc:docMk/>
            <pc:sldMk cId="2187273062" sldId="2396"/>
            <ac:spMk id="2" creationId="{10304424-DB4A-36E7-9E0D-D32A5DD0F26C}"/>
          </ac:spMkLst>
        </pc:spChg>
        <pc:spChg chg="mod">
          <ac:chgData name="伊健 杜" userId="e69aded81da48593" providerId="LiveId" clId="{AB477AC8-EB35-44F9-96E6-075FF2823CC8}" dt="2023-03-02T08:45:59.780" v="4961"/>
          <ac:spMkLst>
            <pc:docMk/>
            <pc:sldMk cId="2187273062" sldId="2396"/>
            <ac:spMk id="5" creationId="{E7287B0E-EF55-E721-8EFA-9A9183C0EDF9}"/>
          </ac:spMkLst>
        </pc:spChg>
        <pc:picChg chg="add mod">
          <ac:chgData name="伊健 杜" userId="e69aded81da48593" providerId="LiveId" clId="{AB477AC8-EB35-44F9-96E6-075FF2823CC8}" dt="2023-03-02T08:29:05.486" v="3592" actId="1076"/>
          <ac:picMkLst>
            <pc:docMk/>
            <pc:sldMk cId="2187273062" sldId="2396"/>
            <ac:picMk id="10242" creationId="{ACBDCF6D-443D-A3CE-2DF6-18C9C51C5277}"/>
          </ac:picMkLst>
        </pc:picChg>
        <pc:inkChg chg="add del">
          <ac:chgData name="伊健 杜" userId="e69aded81da48593" providerId="LiveId" clId="{AB477AC8-EB35-44F9-96E6-075FF2823CC8}" dt="2023-03-02T10:34:07.120" v="4976" actId="478"/>
          <ac:inkMkLst>
            <pc:docMk/>
            <pc:sldMk cId="2187273062" sldId="2396"/>
            <ac:inkMk id="3" creationId="{406592D5-76AE-234A-9078-6EB6005447D3}"/>
          </ac:inkMkLst>
        </pc:inkChg>
      </pc:sldChg>
      <pc:sldChg chg="addSp modSp add mod ord">
        <pc:chgData name="伊健 杜" userId="e69aded81da48593" providerId="LiveId" clId="{AB477AC8-EB35-44F9-96E6-075FF2823CC8}" dt="2023-03-02T08:45:59.780" v="4961"/>
        <pc:sldMkLst>
          <pc:docMk/>
          <pc:sldMk cId="3975697474" sldId="2397"/>
        </pc:sldMkLst>
        <pc:spChg chg="mod">
          <ac:chgData name="伊健 杜" userId="e69aded81da48593" providerId="LiveId" clId="{AB477AC8-EB35-44F9-96E6-075FF2823CC8}" dt="2023-03-02T08:45:59.780" v="4961"/>
          <ac:spMkLst>
            <pc:docMk/>
            <pc:sldMk cId="3975697474" sldId="2397"/>
            <ac:spMk id="2" creationId="{10304424-DB4A-36E7-9E0D-D32A5DD0F26C}"/>
          </ac:spMkLst>
        </pc:spChg>
        <pc:spChg chg="mod">
          <ac:chgData name="伊健 杜" userId="e69aded81da48593" providerId="LiveId" clId="{AB477AC8-EB35-44F9-96E6-075FF2823CC8}" dt="2023-03-02T08:45:59.780" v="4961"/>
          <ac:spMkLst>
            <pc:docMk/>
            <pc:sldMk cId="3975697474" sldId="2397"/>
            <ac:spMk id="5" creationId="{E7287B0E-EF55-E721-8EFA-9A9183C0EDF9}"/>
          </ac:spMkLst>
        </pc:spChg>
        <pc:picChg chg="add mod">
          <ac:chgData name="伊健 杜" userId="e69aded81da48593" providerId="LiveId" clId="{AB477AC8-EB35-44F9-96E6-075FF2823CC8}" dt="2023-03-02T08:20:08.696" v="3547" actId="1076"/>
          <ac:picMkLst>
            <pc:docMk/>
            <pc:sldMk cId="3975697474" sldId="2397"/>
            <ac:picMk id="2050" creationId="{A5E6FAB7-7969-84D3-8BC3-988F7773B269}"/>
          </ac:picMkLst>
        </pc:picChg>
      </pc:sldChg>
      <pc:sldChg chg="addSp delSp modSp add mod ord">
        <pc:chgData name="伊健 杜" userId="e69aded81da48593" providerId="LiveId" clId="{AB477AC8-EB35-44F9-96E6-075FF2823CC8}" dt="2023-03-02T08:45:59.780" v="4961"/>
        <pc:sldMkLst>
          <pc:docMk/>
          <pc:sldMk cId="2851851377" sldId="2398"/>
        </pc:sldMkLst>
        <pc:spChg chg="mod">
          <ac:chgData name="伊健 杜" userId="e69aded81da48593" providerId="LiveId" clId="{AB477AC8-EB35-44F9-96E6-075FF2823CC8}" dt="2023-03-02T08:45:59.780" v="4961"/>
          <ac:spMkLst>
            <pc:docMk/>
            <pc:sldMk cId="2851851377" sldId="2398"/>
            <ac:spMk id="2" creationId="{10304424-DB4A-36E7-9E0D-D32A5DD0F26C}"/>
          </ac:spMkLst>
        </pc:spChg>
        <pc:spChg chg="add del">
          <ac:chgData name="伊健 杜" userId="e69aded81da48593" providerId="LiveId" clId="{AB477AC8-EB35-44F9-96E6-075FF2823CC8}" dt="2023-03-02T08:32:55.963" v="3597" actId="478"/>
          <ac:spMkLst>
            <pc:docMk/>
            <pc:sldMk cId="2851851377" sldId="2398"/>
            <ac:spMk id="3" creationId="{A8572EF8-A4B9-7061-C860-B1D03AE9D0E0}"/>
          </ac:spMkLst>
        </pc:spChg>
        <pc:spChg chg="mod">
          <ac:chgData name="伊健 杜" userId="e69aded81da48593" providerId="LiveId" clId="{AB477AC8-EB35-44F9-96E6-075FF2823CC8}" dt="2023-03-02T08:45:59.780" v="4961"/>
          <ac:spMkLst>
            <pc:docMk/>
            <pc:sldMk cId="2851851377" sldId="2398"/>
            <ac:spMk id="5" creationId="{E7287B0E-EF55-E721-8EFA-9A9183C0EDF9}"/>
          </ac:spMkLst>
        </pc:spChg>
        <pc:picChg chg="add mod">
          <ac:chgData name="伊健 杜" userId="e69aded81da48593" providerId="LiveId" clId="{AB477AC8-EB35-44F9-96E6-075FF2823CC8}" dt="2023-03-02T08:33:02.285" v="3599" actId="1076"/>
          <ac:picMkLst>
            <pc:docMk/>
            <pc:sldMk cId="2851851377" sldId="2398"/>
            <ac:picMk id="6" creationId="{2CE8684A-969B-A23D-FFCC-89F400CEA957}"/>
          </ac:picMkLst>
        </pc:picChg>
      </pc:sldChg>
      <pc:sldChg chg="addSp delSp modSp add mod">
        <pc:chgData name="伊健 杜" userId="e69aded81da48593" providerId="LiveId" clId="{AB477AC8-EB35-44F9-96E6-075FF2823CC8}" dt="2023-03-02T10:34:31.206" v="4981" actId="478"/>
        <pc:sldMkLst>
          <pc:docMk/>
          <pc:sldMk cId="2209848964" sldId="2399"/>
        </pc:sldMkLst>
        <pc:spChg chg="mod">
          <ac:chgData name="伊健 杜" userId="e69aded81da48593" providerId="LiveId" clId="{AB477AC8-EB35-44F9-96E6-075FF2823CC8}" dt="2023-03-02T08:45:59.780" v="4961"/>
          <ac:spMkLst>
            <pc:docMk/>
            <pc:sldMk cId="2209848964" sldId="2399"/>
            <ac:spMk id="2" creationId="{10304424-DB4A-36E7-9E0D-D32A5DD0F26C}"/>
          </ac:spMkLst>
        </pc:spChg>
        <pc:spChg chg="mod">
          <ac:chgData name="伊健 杜" userId="e69aded81da48593" providerId="LiveId" clId="{AB477AC8-EB35-44F9-96E6-075FF2823CC8}" dt="2023-03-02T08:45:59.780" v="4961"/>
          <ac:spMkLst>
            <pc:docMk/>
            <pc:sldMk cId="2209848964" sldId="2399"/>
            <ac:spMk id="5" creationId="{E7287B0E-EF55-E721-8EFA-9A9183C0EDF9}"/>
          </ac:spMkLst>
        </pc:spChg>
        <pc:picChg chg="add mod">
          <ac:chgData name="伊健 杜" userId="e69aded81da48593" providerId="LiveId" clId="{AB477AC8-EB35-44F9-96E6-075FF2823CC8}" dt="2023-03-02T08:21:15.010" v="3550" actId="1076"/>
          <ac:picMkLst>
            <pc:docMk/>
            <pc:sldMk cId="2209848964" sldId="2399"/>
            <ac:picMk id="3074" creationId="{4CD402B1-3300-2126-6578-DED92F5C3332}"/>
          </ac:picMkLst>
        </pc:picChg>
        <pc:inkChg chg="add del">
          <ac:chgData name="伊健 杜" userId="e69aded81da48593" providerId="LiveId" clId="{AB477AC8-EB35-44F9-96E6-075FF2823CC8}" dt="2023-03-02T10:34:31.206" v="4981" actId="478"/>
          <ac:inkMkLst>
            <pc:docMk/>
            <pc:sldMk cId="2209848964" sldId="2399"/>
            <ac:inkMk id="3" creationId="{A10EA2F6-CE29-423F-1D9B-AC9D52CF0571}"/>
          </ac:inkMkLst>
        </pc:inkChg>
      </pc:sldChg>
      <pc:sldChg chg="addSp delSp modSp add mod">
        <pc:chgData name="伊健 杜" userId="e69aded81da48593" providerId="LiveId" clId="{AB477AC8-EB35-44F9-96E6-075FF2823CC8}" dt="2023-03-02T08:45:59.780" v="4961"/>
        <pc:sldMkLst>
          <pc:docMk/>
          <pc:sldMk cId="3790647379" sldId="2400"/>
        </pc:sldMkLst>
        <pc:spChg chg="mod">
          <ac:chgData name="伊健 杜" userId="e69aded81da48593" providerId="LiveId" clId="{AB477AC8-EB35-44F9-96E6-075FF2823CC8}" dt="2023-03-02T08:45:59.780" v="4961"/>
          <ac:spMkLst>
            <pc:docMk/>
            <pc:sldMk cId="3790647379" sldId="2400"/>
            <ac:spMk id="2" creationId="{10304424-DB4A-36E7-9E0D-D32A5DD0F26C}"/>
          </ac:spMkLst>
        </pc:spChg>
        <pc:spChg chg="add del mod">
          <ac:chgData name="伊健 杜" userId="e69aded81da48593" providerId="LiveId" clId="{AB477AC8-EB35-44F9-96E6-075FF2823CC8}" dt="2023-03-02T08:21:53.960" v="3553" actId="478"/>
          <ac:spMkLst>
            <pc:docMk/>
            <pc:sldMk cId="3790647379" sldId="2400"/>
            <ac:spMk id="4" creationId="{C6E39DF6-D0F7-EDE1-0FDC-07664C728A70}"/>
          </ac:spMkLst>
        </pc:spChg>
        <pc:spChg chg="mod">
          <ac:chgData name="伊健 杜" userId="e69aded81da48593" providerId="LiveId" clId="{AB477AC8-EB35-44F9-96E6-075FF2823CC8}" dt="2023-03-02T08:45:59.780" v="4961"/>
          <ac:spMkLst>
            <pc:docMk/>
            <pc:sldMk cId="3790647379" sldId="2400"/>
            <ac:spMk id="5" creationId="{E7287B0E-EF55-E721-8EFA-9A9183C0EDF9}"/>
          </ac:spMkLst>
        </pc:spChg>
        <pc:picChg chg="add mod">
          <ac:chgData name="伊健 杜" userId="e69aded81da48593" providerId="LiveId" clId="{AB477AC8-EB35-44F9-96E6-075FF2823CC8}" dt="2023-03-02T08:21:59.416" v="3556" actId="1076"/>
          <ac:picMkLst>
            <pc:docMk/>
            <pc:sldMk cId="3790647379" sldId="2400"/>
            <ac:picMk id="4098" creationId="{12026E59-2774-C40A-4E76-CEC3CF23DAFA}"/>
          </ac:picMkLst>
        </pc:picChg>
      </pc:sldChg>
      <pc:sldChg chg="addSp delSp modSp add mod">
        <pc:chgData name="伊健 杜" userId="e69aded81da48593" providerId="LiveId" clId="{AB477AC8-EB35-44F9-96E6-075FF2823CC8}" dt="2023-03-02T10:34:27.601" v="4980" actId="478"/>
        <pc:sldMkLst>
          <pc:docMk/>
          <pc:sldMk cId="2980636346" sldId="2401"/>
        </pc:sldMkLst>
        <pc:spChg chg="mod">
          <ac:chgData name="伊健 杜" userId="e69aded81da48593" providerId="LiveId" clId="{AB477AC8-EB35-44F9-96E6-075FF2823CC8}" dt="2023-03-02T08:45:59.780" v="4961"/>
          <ac:spMkLst>
            <pc:docMk/>
            <pc:sldMk cId="2980636346" sldId="2401"/>
            <ac:spMk id="5" creationId="{E7287B0E-EF55-E721-8EFA-9A9183C0EDF9}"/>
          </ac:spMkLst>
        </pc:spChg>
        <pc:inkChg chg="add del">
          <ac:chgData name="伊健 杜" userId="e69aded81da48593" providerId="LiveId" clId="{AB477AC8-EB35-44F9-96E6-075FF2823CC8}" dt="2023-03-02T10:34:27.601" v="4980" actId="478"/>
          <ac:inkMkLst>
            <pc:docMk/>
            <pc:sldMk cId="2980636346" sldId="2401"/>
            <ac:inkMk id="2" creationId="{91D67CF0-40B1-732B-A2EC-B57F3E35E585}"/>
          </ac:inkMkLst>
        </pc:inkChg>
      </pc:sldChg>
      <pc:sldChg chg="addSp modSp add mod">
        <pc:chgData name="伊健 杜" userId="e69aded81da48593" providerId="LiveId" clId="{AB477AC8-EB35-44F9-96E6-075FF2823CC8}" dt="2023-03-02T08:45:59.780" v="4961"/>
        <pc:sldMkLst>
          <pc:docMk/>
          <pc:sldMk cId="474874758" sldId="2402"/>
        </pc:sldMkLst>
        <pc:spChg chg="mod">
          <ac:chgData name="伊健 杜" userId="e69aded81da48593" providerId="LiveId" clId="{AB477AC8-EB35-44F9-96E6-075FF2823CC8}" dt="2023-03-02T08:45:59.780" v="4961"/>
          <ac:spMkLst>
            <pc:docMk/>
            <pc:sldMk cId="474874758" sldId="2402"/>
            <ac:spMk id="2" creationId="{10304424-DB4A-36E7-9E0D-D32A5DD0F26C}"/>
          </ac:spMkLst>
        </pc:spChg>
        <pc:spChg chg="mod">
          <ac:chgData name="伊健 杜" userId="e69aded81da48593" providerId="LiveId" clId="{AB477AC8-EB35-44F9-96E6-075FF2823CC8}" dt="2023-03-02T08:45:59.780" v="4961"/>
          <ac:spMkLst>
            <pc:docMk/>
            <pc:sldMk cId="474874758" sldId="2402"/>
            <ac:spMk id="5" creationId="{E7287B0E-EF55-E721-8EFA-9A9183C0EDF9}"/>
          </ac:spMkLst>
        </pc:spChg>
        <pc:picChg chg="add mod">
          <ac:chgData name="伊健 杜" userId="e69aded81da48593" providerId="LiveId" clId="{AB477AC8-EB35-44F9-96E6-075FF2823CC8}" dt="2023-03-02T08:27:16.598" v="3581" actId="1076"/>
          <ac:picMkLst>
            <pc:docMk/>
            <pc:sldMk cId="474874758" sldId="2402"/>
            <ac:picMk id="8194" creationId="{2C3261C2-90FB-2C15-7E48-A88AC36B5D1F}"/>
          </ac:picMkLst>
        </pc:picChg>
        <pc:picChg chg="add mod">
          <ac:chgData name="伊健 杜" userId="e69aded81da48593" providerId="LiveId" clId="{AB477AC8-EB35-44F9-96E6-075FF2823CC8}" dt="2023-03-02T08:27:41.421" v="3585" actId="1076"/>
          <ac:picMkLst>
            <pc:docMk/>
            <pc:sldMk cId="474874758" sldId="2402"/>
            <ac:picMk id="8196" creationId="{E4734DAD-3669-8C20-091D-E676A62BC84A}"/>
          </ac:picMkLst>
        </pc:picChg>
      </pc:sldChg>
      <pc:sldChg chg="addSp delSp modSp add mod">
        <pc:chgData name="伊健 杜" userId="e69aded81da48593" providerId="LiveId" clId="{AB477AC8-EB35-44F9-96E6-075FF2823CC8}" dt="2023-03-02T10:34:09.299" v="4977" actId="478"/>
        <pc:sldMkLst>
          <pc:docMk/>
          <pc:sldMk cId="847133223" sldId="2403"/>
        </pc:sldMkLst>
        <pc:spChg chg="mod">
          <ac:chgData name="伊健 杜" userId="e69aded81da48593" providerId="LiveId" clId="{AB477AC8-EB35-44F9-96E6-075FF2823CC8}" dt="2023-03-02T08:45:59.780" v="4961"/>
          <ac:spMkLst>
            <pc:docMk/>
            <pc:sldMk cId="847133223" sldId="2403"/>
            <ac:spMk id="2" creationId="{10304424-DB4A-36E7-9E0D-D32A5DD0F26C}"/>
          </ac:spMkLst>
        </pc:spChg>
        <pc:spChg chg="mod">
          <ac:chgData name="伊健 杜" userId="e69aded81da48593" providerId="LiveId" clId="{AB477AC8-EB35-44F9-96E6-075FF2823CC8}" dt="2023-03-02T08:45:59.780" v="4961"/>
          <ac:spMkLst>
            <pc:docMk/>
            <pc:sldMk cId="847133223" sldId="2403"/>
            <ac:spMk id="5" creationId="{E7287B0E-EF55-E721-8EFA-9A9183C0EDF9}"/>
          </ac:spMkLst>
        </pc:spChg>
        <pc:picChg chg="add mod">
          <ac:chgData name="伊健 杜" userId="e69aded81da48593" providerId="LiveId" clId="{AB477AC8-EB35-44F9-96E6-075FF2823CC8}" dt="2023-03-02T08:28:50.238" v="3588" actId="1076"/>
          <ac:picMkLst>
            <pc:docMk/>
            <pc:sldMk cId="847133223" sldId="2403"/>
            <ac:picMk id="9218" creationId="{FB73BE30-B867-A92E-23BB-4CD8BC586451}"/>
          </ac:picMkLst>
        </pc:picChg>
        <pc:picChg chg="add mod">
          <ac:chgData name="伊健 杜" userId="e69aded81da48593" providerId="LiveId" clId="{AB477AC8-EB35-44F9-96E6-075FF2823CC8}" dt="2023-03-02T08:28:51.966" v="3590" actId="1076"/>
          <ac:picMkLst>
            <pc:docMk/>
            <pc:sldMk cId="847133223" sldId="2403"/>
            <ac:picMk id="9220" creationId="{374CCF39-3FE5-ABC3-3D1A-C0DE36B7B4E7}"/>
          </ac:picMkLst>
        </pc:picChg>
        <pc:inkChg chg="add del">
          <ac:chgData name="伊健 杜" userId="e69aded81da48593" providerId="LiveId" clId="{AB477AC8-EB35-44F9-96E6-075FF2823CC8}" dt="2023-03-02T10:34:09.299" v="4977" actId="478"/>
          <ac:inkMkLst>
            <pc:docMk/>
            <pc:sldMk cId="847133223" sldId="2403"/>
            <ac:inkMk id="3" creationId="{B90EFADB-024E-65A8-F138-067F5ED77202}"/>
          </ac:inkMkLst>
        </pc:inkChg>
      </pc:sldChg>
      <pc:sldChg chg="modSp add del mod">
        <pc:chgData name="伊健 杜" userId="e69aded81da48593" providerId="LiveId" clId="{AB477AC8-EB35-44F9-96E6-075FF2823CC8}" dt="2023-03-02T07:10:16.217" v="1692" actId="47"/>
        <pc:sldMkLst>
          <pc:docMk/>
          <pc:sldMk cId="1427622321" sldId="2404"/>
        </pc:sldMkLst>
        <pc:spChg chg="mod">
          <ac:chgData name="伊健 杜" userId="e69aded81da48593" providerId="LiveId" clId="{AB477AC8-EB35-44F9-96E6-075FF2823CC8}" dt="2023-03-02T07:09:43.378" v="1686" actId="20577"/>
          <ac:spMkLst>
            <pc:docMk/>
            <pc:sldMk cId="1427622321" sldId="2404"/>
            <ac:spMk id="5" creationId="{E7287B0E-EF55-E721-8EFA-9A9183C0EDF9}"/>
          </ac:spMkLst>
        </pc:spChg>
      </pc:sldChg>
      <pc:sldChg chg="addSp delSp modSp add mod">
        <pc:chgData name="伊健 杜" userId="e69aded81da48593" providerId="LiveId" clId="{AB477AC8-EB35-44F9-96E6-075FF2823CC8}" dt="2023-03-02T08:45:59.780" v="4961"/>
        <pc:sldMkLst>
          <pc:docMk/>
          <pc:sldMk cId="1543698883" sldId="2405"/>
        </pc:sldMkLst>
        <pc:spChg chg="mod">
          <ac:chgData name="伊健 杜" userId="e69aded81da48593" providerId="LiveId" clId="{AB477AC8-EB35-44F9-96E6-075FF2823CC8}" dt="2023-03-02T08:45:59.780" v="4961"/>
          <ac:spMkLst>
            <pc:docMk/>
            <pc:sldMk cId="1543698883" sldId="2405"/>
            <ac:spMk id="2" creationId="{10304424-DB4A-36E7-9E0D-D32A5DD0F26C}"/>
          </ac:spMkLst>
        </pc:spChg>
        <pc:spChg chg="add del">
          <ac:chgData name="伊健 杜" userId="e69aded81da48593" providerId="LiveId" clId="{AB477AC8-EB35-44F9-96E6-075FF2823CC8}" dt="2023-03-02T08:25:26.955" v="3569" actId="478"/>
          <ac:spMkLst>
            <pc:docMk/>
            <pc:sldMk cId="1543698883" sldId="2405"/>
            <ac:spMk id="3" creationId="{E834608A-3C2D-7329-ED8D-CD48666A0B55}"/>
          </ac:spMkLst>
        </pc:spChg>
        <pc:spChg chg="mod">
          <ac:chgData name="伊健 杜" userId="e69aded81da48593" providerId="LiveId" clId="{AB477AC8-EB35-44F9-96E6-075FF2823CC8}" dt="2023-03-02T08:45:59.780" v="4961"/>
          <ac:spMkLst>
            <pc:docMk/>
            <pc:sldMk cId="1543698883" sldId="2405"/>
            <ac:spMk id="5" creationId="{E7287B0E-EF55-E721-8EFA-9A9183C0EDF9}"/>
          </ac:spMkLst>
        </pc:spChg>
        <pc:picChg chg="add mod">
          <ac:chgData name="伊健 杜" userId="e69aded81da48593" providerId="LiveId" clId="{AB477AC8-EB35-44F9-96E6-075FF2823CC8}" dt="2023-03-02T08:25:40.097" v="3573" actId="1076"/>
          <ac:picMkLst>
            <pc:docMk/>
            <pc:sldMk cId="1543698883" sldId="2405"/>
            <ac:picMk id="6" creationId="{EBB76CD1-6914-046B-AF24-75C9365C8ED2}"/>
          </ac:picMkLst>
        </pc:picChg>
      </pc:sldChg>
      <pc:sldChg chg="modSp add mod ord">
        <pc:chgData name="伊健 杜" userId="e69aded81da48593" providerId="LiveId" clId="{AB477AC8-EB35-44F9-96E6-075FF2823CC8}" dt="2023-03-02T08:45:59.780" v="4961"/>
        <pc:sldMkLst>
          <pc:docMk/>
          <pc:sldMk cId="2695497273" sldId="2406"/>
        </pc:sldMkLst>
        <pc:spChg chg="mod">
          <ac:chgData name="伊健 杜" userId="e69aded81da48593" providerId="LiveId" clId="{AB477AC8-EB35-44F9-96E6-075FF2823CC8}" dt="2023-03-02T08:45:59.780" v="4961"/>
          <ac:spMkLst>
            <pc:docMk/>
            <pc:sldMk cId="2695497273" sldId="2406"/>
            <ac:spMk id="5" creationId="{E7287B0E-EF55-E721-8EFA-9A9183C0EDF9}"/>
          </ac:spMkLst>
        </pc:spChg>
      </pc:sldChg>
      <pc:sldChg chg="addSp delSp modSp add mod">
        <pc:chgData name="伊健 杜" userId="e69aded81da48593" providerId="LiveId" clId="{AB477AC8-EB35-44F9-96E6-075FF2823CC8}" dt="2023-03-02T10:34:17.404" v="4978" actId="478"/>
        <pc:sldMkLst>
          <pc:docMk/>
          <pc:sldMk cId="279886821" sldId="2407"/>
        </pc:sldMkLst>
        <pc:spChg chg="mod">
          <ac:chgData name="伊健 杜" userId="e69aded81da48593" providerId="LiveId" clId="{AB477AC8-EB35-44F9-96E6-075FF2823CC8}" dt="2023-03-02T08:45:59.780" v="4961"/>
          <ac:spMkLst>
            <pc:docMk/>
            <pc:sldMk cId="279886821" sldId="2407"/>
            <ac:spMk id="5" creationId="{E7287B0E-EF55-E721-8EFA-9A9183C0EDF9}"/>
          </ac:spMkLst>
        </pc:spChg>
        <pc:inkChg chg="add del">
          <ac:chgData name="伊健 杜" userId="e69aded81da48593" providerId="LiveId" clId="{AB477AC8-EB35-44F9-96E6-075FF2823CC8}" dt="2023-03-02T10:34:17.404" v="4978" actId="478"/>
          <ac:inkMkLst>
            <pc:docMk/>
            <pc:sldMk cId="279886821" sldId="2407"/>
            <ac:inkMk id="2" creationId="{D858F8A7-FD95-2045-7780-23B4887B9233}"/>
          </ac:inkMkLst>
        </pc:inkChg>
      </pc:sldChg>
      <pc:sldChg chg="addSp modSp add mod">
        <pc:chgData name="伊健 杜" userId="e69aded81da48593" providerId="LiveId" clId="{AB477AC8-EB35-44F9-96E6-075FF2823CC8}" dt="2023-03-02T08:45:59.780" v="4961"/>
        <pc:sldMkLst>
          <pc:docMk/>
          <pc:sldMk cId="4101132583" sldId="2408"/>
        </pc:sldMkLst>
        <pc:spChg chg="mod">
          <ac:chgData name="伊健 杜" userId="e69aded81da48593" providerId="LiveId" clId="{AB477AC8-EB35-44F9-96E6-075FF2823CC8}" dt="2023-03-02T08:45:59.780" v="4961"/>
          <ac:spMkLst>
            <pc:docMk/>
            <pc:sldMk cId="4101132583" sldId="2408"/>
            <ac:spMk id="2" creationId="{10304424-DB4A-36E7-9E0D-D32A5DD0F26C}"/>
          </ac:spMkLst>
        </pc:spChg>
        <pc:spChg chg="mod">
          <ac:chgData name="伊健 杜" userId="e69aded81da48593" providerId="LiveId" clId="{AB477AC8-EB35-44F9-96E6-075FF2823CC8}" dt="2023-03-02T08:45:59.780" v="4961"/>
          <ac:spMkLst>
            <pc:docMk/>
            <pc:sldMk cId="4101132583" sldId="2408"/>
            <ac:spMk id="5" creationId="{E7287B0E-EF55-E721-8EFA-9A9183C0EDF9}"/>
          </ac:spMkLst>
        </pc:spChg>
        <pc:picChg chg="add mod">
          <ac:chgData name="伊健 杜" userId="e69aded81da48593" providerId="LiveId" clId="{AB477AC8-EB35-44F9-96E6-075FF2823CC8}" dt="2023-03-02T08:35:20.587" v="3619" actId="1076"/>
          <ac:picMkLst>
            <pc:docMk/>
            <pc:sldMk cId="4101132583" sldId="2408"/>
            <ac:picMk id="14338" creationId="{F4BAA93B-3E46-9559-6964-708210B0848C}"/>
          </ac:picMkLst>
        </pc:picChg>
      </pc:sldChg>
      <pc:sldChg chg="add del">
        <pc:chgData name="伊健 杜" userId="e69aded81da48593" providerId="LiveId" clId="{AB477AC8-EB35-44F9-96E6-075FF2823CC8}" dt="2023-03-02T07:21:26.290" v="2069" actId="47"/>
        <pc:sldMkLst>
          <pc:docMk/>
          <pc:sldMk cId="2329799133" sldId="2409"/>
        </pc:sldMkLst>
      </pc:sldChg>
      <pc:sldChg chg="addSp modSp add mod">
        <pc:chgData name="伊健 杜" userId="e69aded81da48593" providerId="LiveId" clId="{AB477AC8-EB35-44F9-96E6-075FF2823CC8}" dt="2023-03-02T10:05:27.347" v="4962"/>
        <pc:sldMkLst>
          <pc:docMk/>
          <pc:sldMk cId="3799016291" sldId="2409"/>
        </pc:sldMkLst>
        <pc:spChg chg="mod">
          <ac:chgData name="伊健 杜" userId="e69aded81da48593" providerId="LiveId" clId="{AB477AC8-EB35-44F9-96E6-075FF2823CC8}" dt="2023-03-02T08:45:59.780" v="4961"/>
          <ac:spMkLst>
            <pc:docMk/>
            <pc:sldMk cId="3799016291" sldId="2409"/>
            <ac:spMk id="2" creationId="{10304424-DB4A-36E7-9E0D-D32A5DD0F26C}"/>
          </ac:spMkLst>
        </pc:spChg>
        <pc:spChg chg="mod">
          <ac:chgData name="伊健 杜" userId="e69aded81da48593" providerId="LiveId" clId="{AB477AC8-EB35-44F9-96E6-075FF2823CC8}" dt="2023-03-02T08:45:59.780" v="4961"/>
          <ac:spMkLst>
            <pc:docMk/>
            <pc:sldMk cId="3799016291" sldId="2409"/>
            <ac:spMk id="5" creationId="{E7287B0E-EF55-E721-8EFA-9A9183C0EDF9}"/>
          </ac:spMkLst>
        </pc:spChg>
        <pc:picChg chg="add mod">
          <ac:chgData name="伊健 杜" userId="e69aded81da48593" providerId="LiveId" clId="{AB477AC8-EB35-44F9-96E6-075FF2823CC8}" dt="2023-03-02T08:32:05.656" v="3595" actId="1076"/>
          <ac:picMkLst>
            <pc:docMk/>
            <pc:sldMk cId="3799016291" sldId="2409"/>
            <ac:picMk id="4" creationId="{F5ED28E8-02A0-3D1D-F12B-EBDF54CAD84C}"/>
          </ac:picMkLst>
        </pc:picChg>
        <pc:inkChg chg="add">
          <ac:chgData name="伊健 杜" userId="e69aded81da48593" providerId="LiveId" clId="{AB477AC8-EB35-44F9-96E6-075FF2823CC8}" dt="2023-03-02T10:05:27.347" v="4962"/>
          <ac:inkMkLst>
            <pc:docMk/>
            <pc:sldMk cId="3799016291" sldId="2409"/>
            <ac:inkMk id="3" creationId="{C9922316-88AC-B8F9-940B-670B25E633C1}"/>
          </ac:inkMkLst>
        </pc:inkChg>
      </pc:sldChg>
      <pc:sldChg chg="addSp modSp add mod">
        <pc:chgData name="伊健 杜" userId="e69aded81da48593" providerId="LiveId" clId="{AB477AC8-EB35-44F9-96E6-075FF2823CC8}" dt="2023-03-02T08:45:59.780" v="4961"/>
        <pc:sldMkLst>
          <pc:docMk/>
          <pc:sldMk cId="1950456382" sldId="2410"/>
        </pc:sldMkLst>
        <pc:spChg chg="add mod">
          <ac:chgData name="伊健 杜" userId="e69aded81da48593" providerId="LiveId" clId="{AB477AC8-EB35-44F9-96E6-075FF2823CC8}" dt="2023-03-02T08:45:59.780" v="4961"/>
          <ac:spMkLst>
            <pc:docMk/>
            <pc:sldMk cId="1950456382" sldId="2410"/>
            <ac:spMk id="2" creationId="{2960C850-11D7-2949-FE6B-197FF46A45BC}"/>
          </ac:spMkLst>
        </pc:spChg>
        <pc:spChg chg="mod">
          <ac:chgData name="伊健 杜" userId="e69aded81da48593" providerId="LiveId" clId="{AB477AC8-EB35-44F9-96E6-075FF2823CC8}" dt="2023-03-02T08:45:59.780" v="4961"/>
          <ac:spMkLst>
            <pc:docMk/>
            <pc:sldMk cId="1950456382" sldId="2410"/>
            <ac:spMk id="5" creationId="{E7287B0E-EF55-E721-8EFA-9A9183C0EDF9}"/>
          </ac:spMkLst>
        </pc:spChg>
      </pc:sldChg>
      <pc:sldChg chg="delSp modSp add del mod">
        <pc:chgData name="伊健 杜" userId="e69aded81da48593" providerId="LiveId" clId="{AB477AC8-EB35-44F9-96E6-075FF2823CC8}" dt="2023-03-02T07:40:12.462" v="2853" actId="47"/>
        <pc:sldMkLst>
          <pc:docMk/>
          <pc:sldMk cId="2979924543" sldId="2411"/>
        </pc:sldMkLst>
        <pc:spChg chg="del">
          <ac:chgData name="伊健 杜" userId="e69aded81da48593" providerId="LiveId" clId="{AB477AC8-EB35-44F9-96E6-075FF2823CC8}" dt="2023-03-02T07:39:04.419" v="2581" actId="478"/>
          <ac:spMkLst>
            <pc:docMk/>
            <pc:sldMk cId="2979924543" sldId="2411"/>
            <ac:spMk id="2" creationId="{2960C850-11D7-2949-FE6B-197FF46A45BC}"/>
          </ac:spMkLst>
        </pc:spChg>
        <pc:spChg chg="mod">
          <ac:chgData name="伊健 杜" userId="e69aded81da48593" providerId="LiveId" clId="{AB477AC8-EB35-44F9-96E6-075FF2823CC8}" dt="2023-03-02T07:40:10.023" v="2852" actId="20577"/>
          <ac:spMkLst>
            <pc:docMk/>
            <pc:sldMk cId="2979924543" sldId="2411"/>
            <ac:spMk id="5" creationId="{E7287B0E-EF55-E721-8EFA-9A9183C0EDF9}"/>
          </ac:spMkLst>
        </pc:spChg>
      </pc:sldChg>
      <pc:sldChg chg="modSp add mod">
        <pc:chgData name="伊健 杜" userId="e69aded81da48593" providerId="LiveId" clId="{AB477AC8-EB35-44F9-96E6-075FF2823CC8}" dt="2023-03-02T08:45:59.780" v="4961"/>
        <pc:sldMkLst>
          <pc:docMk/>
          <pc:sldMk cId="1581505895" sldId="2412"/>
        </pc:sldMkLst>
        <pc:spChg chg="mod">
          <ac:chgData name="伊健 杜" userId="e69aded81da48593" providerId="LiveId" clId="{AB477AC8-EB35-44F9-96E6-075FF2823CC8}" dt="2023-03-02T08:45:59.780" v="4961"/>
          <ac:spMkLst>
            <pc:docMk/>
            <pc:sldMk cId="1581505895" sldId="2412"/>
            <ac:spMk id="5" creationId="{E7287B0E-EF55-E721-8EFA-9A9183C0EDF9}"/>
          </ac:spMkLst>
        </pc:spChg>
      </pc:sldChg>
      <pc:sldChg chg="addSp modSp add mod">
        <pc:chgData name="伊健 杜" userId="e69aded81da48593" providerId="LiveId" clId="{AB477AC8-EB35-44F9-96E6-075FF2823CC8}" dt="2023-03-02T08:45:59.780" v="4961"/>
        <pc:sldMkLst>
          <pc:docMk/>
          <pc:sldMk cId="2447963049" sldId="2413"/>
        </pc:sldMkLst>
        <pc:spChg chg="mod">
          <ac:chgData name="伊健 杜" userId="e69aded81da48593" providerId="LiveId" clId="{AB477AC8-EB35-44F9-96E6-075FF2823CC8}" dt="2023-03-02T08:45:59.780" v="4961"/>
          <ac:spMkLst>
            <pc:docMk/>
            <pc:sldMk cId="2447963049" sldId="2413"/>
            <ac:spMk id="2" creationId="{10304424-DB4A-36E7-9E0D-D32A5DD0F26C}"/>
          </ac:spMkLst>
        </pc:spChg>
        <pc:spChg chg="add mod">
          <ac:chgData name="伊健 杜" userId="e69aded81da48593" providerId="LiveId" clId="{AB477AC8-EB35-44F9-96E6-075FF2823CC8}" dt="2023-03-02T08:33:56.655" v="3612" actId="1076"/>
          <ac:spMkLst>
            <pc:docMk/>
            <pc:sldMk cId="2447963049" sldId="2413"/>
            <ac:spMk id="3" creationId="{32547853-4802-00E5-F04E-99EA0C0F7FBD}"/>
          </ac:spMkLst>
        </pc:spChg>
        <pc:spChg chg="add mod">
          <ac:chgData name="伊健 杜" userId="e69aded81da48593" providerId="LiveId" clId="{AB477AC8-EB35-44F9-96E6-075FF2823CC8}" dt="2023-03-02T08:33:58.077" v="3613" actId="1076"/>
          <ac:spMkLst>
            <pc:docMk/>
            <pc:sldMk cId="2447963049" sldId="2413"/>
            <ac:spMk id="4" creationId="{95177FD2-201E-F8E2-24D7-21D00AD72A93}"/>
          </ac:spMkLst>
        </pc:spChg>
        <pc:spChg chg="mod">
          <ac:chgData name="伊健 杜" userId="e69aded81da48593" providerId="LiveId" clId="{AB477AC8-EB35-44F9-96E6-075FF2823CC8}" dt="2023-03-02T08:45:59.780" v="4961"/>
          <ac:spMkLst>
            <pc:docMk/>
            <pc:sldMk cId="2447963049" sldId="2413"/>
            <ac:spMk id="5" creationId="{E7287B0E-EF55-E721-8EFA-9A9183C0EDF9}"/>
          </ac:spMkLst>
        </pc:spChg>
        <pc:picChg chg="add mod">
          <ac:chgData name="伊健 杜" userId="e69aded81da48593" providerId="LiveId" clId="{AB477AC8-EB35-44F9-96E6-075FF2823CC8}" dt="2023-03-02T08:33:59.502" v="3614" actId="1076"/>
          <ac:picMkLst>
            <pc:docMk/>
            <pc:sldMk cId="2447963049" sldId="2413"/>
            <ac:picMk id="12290" creationId="{00EC2113-0B5B-6626-2D12-93989E49FFAD}"/>
          </ac:picMkLst>
        </pc:picChg>
      </pc:sldChg>
      <pc:sldChg chg="modSp add mod">
        <pc:chgData name="伊健 杜" userId="e69aded81da48593" providerId="LiveId" clId="{AB477AC8-EB35-44F9-96E6-075FF2823CC8}" dt="2023-03-02T08:45:59.780" v="4961"/>
        <pc:sldMkLst>
          <pc:docMk/>
          <pc:sldMk cId="4063308967" sldId="2414"/>
        </pc:sldMkLst>
        <pc:spChg chg="mod">
          <ac:chgData name="伊健 杜" userId="e69aded81da48593" providerId="LiveId" clId="{AB477AC8-EB35-44F9-96E6-075FF2823CC8}" dt="2023-03-02T08:45:59.780" v="4961"/>
          <ac:spMkLst>
            <pc:docMk/>
            <pc:sldMk cId="4063308967" sldId="2414"/>
            <ac:spMk id="5" creationId="{E7287B0E-EF55-E721-8EFA-9A9183C0EDF9}"/>
          </ac:spMkLst>
        </pc:spChg>
      </pc:sldChg>
      <pc:sldChg chg="addSp modSp add mod">
        <pc:chgData name="伊健 杜" userId="e69aded81da48593" providerId="LiveId" clId="{AB477AC8-EB35-44F9-96E6-075FF2823CC8}" dt="2023-03-02T10:05:27.347" v="4962"/>
        <pc:sldMkLst>
          <pc:docMk/>
          <pc:sldMk cId="668223940" sldId="2415"/>
        </pc:sldMkLst>
        <pc:spChg chg="mod">
          <ac:chgData name="伊健 杜" userId="e69aded81da48593" providerId="LiveId" clId="{AB477AC8-EB35-44F9-96E6-075FF2823CC8}" dt="2023-03-02T08:45:59.780" v="4961"/>
          <ac:spMkLst>
            <pc:docMk/>
            <pc:sldMk cId="668223940" sldId="2415"/>
            <ac:spMk id="2" creationId="{10304424-DB4A-36E7-9E0D-D32A5DD0F26C}"/>
          </ac:spMkLst>
        </pc:spChg>
        <pc:spChg chg="mod">
          <ac:chgData name="伊健 杜" userId="e69aded81da48593" providerId="LiveId" clId="{AB477AC8-EB35-44F9-96E6-075FF2823CC8}" dt="2023-03-02T08:45:59.780" v="4961"/>
          <ac:spMkLst>
            <pc:docMk/>
            <pc:sldMk cId="668223940" sldId="2415"/>
            <ac:spMk id="5" creationId="{E7287B0E-EF55-E721-8EFA-9A9183C0EDF9}"/>
          </ac:spMkLst>
        </pc:spChg>
        <pc:picChg chg="add mod">
          <ac:chgData name="伊健 杜" userId="e69aded81da48593" providerId="LiveId" clId="{AB477AC8-EB35-44F9-96E6-075FF2823CC8}" dt="2023-03-02T08:34:20.734" v="3616" actId="1076"/>
          <ac:picMkLst>
            <pc:docMk/>
            <pc:sldMk cId="668223940" sldId="2415"/>
            <ac:picMk id="13314" creationId="{CC0CA94C-29B2-C9E8-CCAC-C09DE9FFD021}"/>
          </ac:picMkLst>
        </pc:picChg>
        <pc:inkChg chg="add">
          <ac:chgData name="伊健 杜" userId="e69aded81da48593" providerId="LiveId" clId="{AB477AC8-EB35-44F9-96E6-075FF2823CC8}" dt="2023-03-02T10:05:27.347" v="4962"/>
          <ac:inkMkLst>
            <pc:docMk/>
            <pc:sldMk cId="668223940" sldId="2415"/>
            <ac:inkMk id="3" creationId="{AE85676C-A071-3A56-95B5-0F674ADED156}"/>
          </ac:inkMkLst>
        </pc:inkChg>
      </pc:sldChg>
      <pc:sldChg chg="addSp delSp modSp add mod">
        <pc:chgData name="伊健 杜" userId="e69aded81da48593" providerId="LiveId" clId="{AB477AC8-EB35-44F9-96E6-075FF2823CC8}" dt="2023-03-02T08:16:36.284" v="3524" actId="1076"/>
        <pc:sldMkLst>
          <pc:docMk/>
          <pc:sldMk cId="2637368538" sldId="2416"/>
        </pc:sldMkLst>
        <pc:spChg chg="del">
          <ac:chgData name="伊健 杜" userId="e69aded81da48593" providerId="LiveId" clId="{AB477AC8-EB35-44F9-96E6-075FF2823CC8}" dt="2023-03-02T08:16:08.995" v="3519" actId="478"/>
          <ac:spMkLst>
            <pc:docMk/>
            <pc:sldMk cId="2637368538" sldId="2416"/>
            <ac:spMk id="4" creationId="{0D56E891-3F4A-4A78-FD58-765215674675}"/>
          </ac:spMkLst>
        </pc:spChg>
        <pc:spChg chg="del">
          <ac:chgData name="伊健 杜" userId="e69aded81da48593" providerId="LiveId" clId="{AB477AC8-EB35-44F9-96E6-075FF2823CC8}" dt="2023-03-02T08:16:08.995" v="3519" actId="478"/>
          <ac:spMkLst>
            <pc:docMk/>
            <pc:sldMk cId="2637368538" sldId="2416"/>
            <ac:spMk id="5" creationId="{E7287B0E-EF55-E721-8EFA-9A9183C0EDF9}"/>
          </ac:spMkLst>
        </pc:spChg>
        <pc:picChg chg="add mod">
          <ac:chgData name="伊健 杜" userId="e69aded81da48593" providerId="LiveId" clId="{AB477AC8-EB35-44F9-96E6-075FF2823CC8}" dt="2023-03-02T08:16:36.284" v="3524" actId="1076"/>
          <ac:picMkLst>
            <pc:docMk/>
            <pc:sldMk cId="2637368538" sldId="2416"/>
            <ac:picMk id="3" creationId="{366C78F0-EC3A-9D0F-8D4B-4A3AFAB92E2D}"/>
          </ac:picMkLst>
        </pc:picChg>
      </pc:sldChg>
      <pc:sldChg chg="addSp delSp modSp add mod ord">
        <pc:chgData name="伊健 杜" userId="e69aded81da48593" providerId="LiveId" clId="{AB477AC8-EB35-44F9-96E6-075FF2823CC8}" dt="2023-03-02T11:55:02.687" v="5169"/>
        <pc:sldMkLst>
          <pc:docMk/>
          <pc:sldMk cId="1508327596" sldId="2417"/>
        </pc:sldMkLst>
        <pc:spChg chg="mod">
          <ac:chgData name="伊健 杜" userId="e69aded81da48593" providerId="LiveId" clId="{AB477AC8-EB35-44F9-96E6-075FF2823CC8}" dt="2023-03-02T08:35:49.742" v="3621" actId="1076"/>
          <ac:spMkLst>
            <pc:docMk/>
            <pc:sldMk cId="1508327596" sldId="2417"/>
            <ac:spMk id="2" creationId="{B0D122F6-5EBB-0418-860A-479F752688DE}"/>
          </ac:spMkLst>
        </pc:spChg>
        <pc:spChg chg="mod">
          <ac:chgData name="伊健 杜" userId="e69aded81da48593" providerId="LiveId" clId="{AB477AC8-EB35-44F9-96E6-075FF2823CC8}" dt="2023-03-02T08:45:59.780" v="4961"/>
          <ac:spMkLst>
            <pc:docMk/>
            <pc:sldMk cId="1508327596" sldId="2417"/>
            <ac:spMk id="3" creationId="{D2C5C566-75E5-BE1C-DFFC-65AA0A5B5929}"/>
          </ac:spMkLst>
        </pc:spChg>
        <pc:spChg chg="add mod">
          <ac:chgData name="伊健 杜" userId="e69aded81da48593" providerId="LiveId" clId="{AB477AC8-EB35-44F9-96E6-075FF2823CC8}" dt="2023-03-02T08:37:14.616" v="3858"/>
          <ac:spMkLst>
            <pc:docMk/>
            <pc:sldMk cId="1508327596" sldId="2417"/>
            <ac:spMk id="4" creationId="{8B0E0DB5-91DA-AF61-E04D-C46986CED456}"/>
          </ac:spMkLst>
        </pc:spChg>
        <pc:spChg chg="mod">
          <ac:chgData name="伊健 杜" userId="e69aded81da48593" providerId="LiveId" clId="{AB477AC8-EB35-44F9-96E6-075FF2823CC8}" dt="2023-03-02T08:43:02.036" v="4606" actId="1076"/>
          <ac:spMkLst>
            <pc:docMk/>
            <pc:sldMk cId="1508327596" sldId="2417"/>
            <ac:spMk id="5" creationId="{E7287B0E-EF55-E721-8EFA-9A9183C0EDF9}"/>
          </ac:spMkLst>
        </pc:spChg>
        <pc:spChg chg="add del">
          <ac:chgData name="伊健 杜" userId="e69aded81da48593" providerId="LiveId" clId="{AB477AC8-EB35-44F9-96E6-075FF2823CC8}" dt="2023-03-02T08:41:26.452" v="4490" actId="22"/>
          <ac:spMkLst>
            <pc:docMk/>
            <pc:sldMk cId="1508327596" sldId="2417"/>
            <ac:spMk id="7" creationId="{AA00D976-7FD3-3519-BE06-C4067E02F6C2}"/>
          </ac:spMkLst>
        </pc:spChg>
        <pc:picChg chg="add mod">
          <ac:chgData name="伊健 杜" userId="e69aded81da48593" providerId="LiveId" clId="{AB477AC8-EB35-44F9-96E6-075FF2823CC8}" dt="2023-03-02T10:14:22.390" v="4972"/>
          <ac:picMkLst>
            <pc:docMk/>
            <pc:sldMk cId="1508327596" sldId="2417"/>
            <ac:picMk id="6" creationId="{4F19FB44-E26D-D345-7DB4-549E448D47D2}"/>
          </ac:picMkLst>
        </pc:picChg>
        <pc:picChg chg="del">
          <ac:chgData name="伊健 杜" userId="e69aded81da48593" providerId="LiveId" clId="{AB477AC8-EB35-44F9-96E6-075FF2823CC8}" dt="2023-03-02T08:35:30.168" v="3620" actId="478"/>
          <ac:picMkLst>
            <pc:docMk/>
            <pc:sldMk cId="1508327596" sldId="2417"/>
            <ac:picMk id="13314" creationId="{F9D13F11-C2B2-8A4E-009F-1A137510BC14}"/>
          </ac:picMkLst>
        </pc:picChg>
      </pc:sldChg>
      <pc:sldChg chg="addSp modSp add mod ord">
        <pc:chgData name="伊健 杜" userId="e69aded81da48593" providerId="LiveId" clId="{AB477AC8-EB35-44F9-96E6-075FF2823CC8}" dt="2023-03-02T11:55:02.687" v="5169"/>
        <pc:sldMkLst>
          <pc:docMk/>
          <pc:sldMk cId="1645852067" sldId="2418"/>
        </pc:sldMkLst>
        <pc:spChg chg="mod">
          <ac:chgData name="伊健 杜" userId="e69aded81da48593" providerId="LiveId" clId="{AB477AC8-EB35-44F9-96E6-075FF2823CC8}" dt="2023-03-02T08:45:59.780" v="4961"/>
          <ac:spMkLst>
            <pc:docMk/>
            <pc:sldMk cId="1645852067" sldId="2418"/>
            <ac:spMk id="3" creationId="{D2C5C566-75E5-BE1C-DFFC-65AA0A5B5929}"/>
          </ac:spMkLst>
        </pc:spChg>
        <pc:spChg chg="add mod">
          <ac:chgData name="伊健 杜" userId="e69aded81da48593" providerId="LiveId" clId="{AB477AC8-EB35-44F9-96E6-075FF2823CC8}" dt="2023-03-02T08:37:04.463" v="3855" actId="1076"/>
          <ac:spMkLst>
            <pc:docMk/>
            <pc:sldMk cId="1645852067" sldId="2418"/>
            <ac:spMk id="4" creationId="{2DE2EC90-DD9F-AF8A-AA5C-2C99BA2FAB5A}"/>
          </ac:spMkLst>
        </pc:spChg>
        <pc:picChg chg="add mod">
          <ac:chgData name="伊健 杜" userId="e69aded81da48593" providerId="LiveId" clId="{AB477AC8-EB35-44F9-96E6-075FF2823CC8}" dt="2023-03-02T10:13:56.113" v="4971"/>
          <ac:picMkLst>
            <pc:docMk/>
            <pc:sldMk cId="1645852067" sldId="2418"/>
            <ac:picMk id="6" creationId="{42C9AC3E-AB55-E622-0799-8F7CE0BBDBDB}"/>
          </ac:picMkLst>
        </pc:picChg>
      </pc:sldChg>
      <pc:sldChg chg="addSp delSp modSp add mod ord">
        <pc:chgData name="伊健 杜" userId="e69aded81da48593" providerId="LiveId" clId="{AB477AC8-EB35-44F9-96E6-075FF2823CC8}" dt="2023-03-02T12:20:07.282" v="5170"/>
        <pc:sldMkLst>
          <pc:docMk/>
          <pc:sldMk cId="4100540751" sldId="2419"/>
        </pc:sldMkLst>
        <pc:spChg chg="add mod">
          <ac:chgData name="伊健 杜" userId="e69aded81da48593" providerId="LiveId" clId="{AB477AC8-EB35-44F9-96E6-075FF2823CC8}" dt="2023-03-02T08:45:59.780" v="4961"/>
          <ac:spMkLst>
            <pc:docMk/>
            <pc:sldMk cId="4100540751" sldId="2419"/>
            <ac:spMk id="2" creationId="{12485610-DD29-AB4C-ABA7-190F8DFB09BB}"/>
          </ac:spMkLst>
        </pc:spChg>
        <pc:spChg chg="add mod">
          <ac:chgData name="伊健 杜" userId="e69aded81da48593" providerId="LiveId" clId="{AB477AC8-EB35-44F9-96E6-075FF2823CC8}" dt="2023-03-02T12:20:07.282" v="5170"/>
          <ac:spMkLst>
            <pc:docMk/>
            <pc:sldMk cId="4100540751" sldId="2419"/>
            <ac:spMk id="3" creationId="{D35645A8-5C40-B642-331A-62229E3B6CA8}"/>
          </ac:spMkLst>
        </pc:spChg>
        <pc:spChg chg="del">
          <ac:chgData name="伊健 杜" userId="e69aded81da48593" providerId="LiveId" clId="{AB477AC8-EB35-44F9-96E6-075FF2823CC8}" dt="2023-03-02T08:39:37.428" v="4312" actId="478"/>
          <ac:spMkLst>
            <pc:docMk/>
            <pc:sldMk cId="4100540751" sldId="2419"/>
            <ac:spMk id="4" creationId="{0D56E891-3F4A-4A78-FD58-765215674675}"/>
          </ac:spMkLst>
        </pc:spChg>
        <pc:spChg chg="mod">
          <ac:chgData name="伊健 杜" userId="e69aded81da48593" providerId="LiveId" clId="{AB477AC8-EB35-44F9-96E6-075FF2823CC8}" dt="2023-03-02T08:45:59.780" v="4961"/>
          <ac:spMkLst>
            <pc:docMk/>
            <pc:sldMk cId="4100540751" sldId="2419"/>
            <ac:spMk id="5" creationId="{E7287B0E-EF55-E721-8EFA-9A9183C0EDF9}"/>
          </ac:spMkLst>
        </pc:spChg>
      </pc:sldChg>
      <pc:sldChg chg="addSp delSp modSp add mod ord">
        <pc:chgData name="伊健 杜" userId="e69aded81da48593" providerId="LiveId" clId="{AB477AC8-EB35-44F9-96E6-075FF2823CC8}" dt="2023-03-02T11:55:02.687" v="5169"/>
        <pc:sldMkLst>
          <pc:docMk/>
          <pc:sldMk cId="3504543119" sldId="2420"/>
        </pc:sldMkLst>
        <pc:spChg chg="del">
          <ac:chgData name="伊健 杜" userId="e69aded81da48593" providerId="LiveId" clId="{AB477AC8-EB35-44F9-96E6-075FF2823CC8}" dt="2023-03-02T08:40:38.861" v="4470" actId="478"/>
          <ac:spMkLst>
            <pc:docMk/>
            <pc:sldMk cId="3504543119" sldId="2420"/>
            <ac:spMk id="3" creationId="{D2C5C566-75E5-BE1C-DFFC-65AA0A5B5929}"/>
          </ac:spMkLst>
        </pc:spChg>
        <pc:spChg chg="add del mod">
          <ac:chgData name="伊健 杜" userId="e69aded81da48593" providerId="LiveId" clId="{AB477AC8-EB35-44F9-96E6-075FF2823CC8}" dt="2023-03-02T08:40:42.675" v="4474" actId="478"/>
          <ac:spMkLst>
            <pc:docMk/>
            <pc:sldMk cId="3504543119" sldId="2420"/>
            <ac:spMk id="6" creationId="{7BF36825-CFF2-4491-893A-643C2CEB8CFE}"/>
          </ac:spMkLst>
        </pc:spChg>
        <pc:spChg chg="add mod">
          <ac:chgData name="伊健 杜" userId="e69aded81da48593" providerId="LiveId" clId="{AB477AC8-EB35-44F9-96E6-075FF2823CC8}" dt="2023-03-02T08:40:44.965" v="4475" actId="1076"/>
          <ac:spMkLst>
            <pc:docMk/>
            <pc:sldMk cId="3504543119" sldId="2420"/>
            <ac:spMk id="7" creationId="{5B93540A-B563-032C-D24C-34521A88D42F}"/>
          </ac:spMkLst>
        </pc:spChg>
        <pc:spChg chg="add mod">
          <ac:chgData name="伊健 杜" userId="e69aded81da48593" providerId="LiveId" clId="{AB477AC8-EB35-44F9-96E6-075FF2823CC8}" dt="2023-03-02T08:40:49.272" v="4478" actId="20577"/>
          <ac:spMkLst>
            <pc:docMk/>
            <pc:sldMk cId="3504543119" sldId="2420"/>
            <ac:spMk id="8" creationId="{FF29156F-88DD-C5D5-775F-A626FC8637D3}"/>
          </ac:spMkLst>
        </pc:spChg>
        <pc:spChg chg="add mod">
          <ac:chgData name="伊健 杜" userId="e69aded81da48593" providerId="LiveId" clId="{AB477AC8-EB35-44F9-96E6-075FF2823CC8}" dt="2023-03-02T08:41:04.143" v="4486" actId="20577"/>
          <ac:spMkLst>
            <pc:docMk/>
            <pc:sldMk cId="3504543119" sldId="2420"/>
            <ac:spMk id="9" creationId="{124A5DAD-C14D-19F5-C5D3-2A118AB4CB67}"/>
          </ac:spMkLst>
        </pc:spChg>
        <pc:spChg chg="add del mod">
          <ac:chgData name="伊健 杜" userId="e69aded81da48593" providerId="LiveId" clId="{AB477AC8-EB35-44F9-96E6-075FF2823CC8}" dt="2023-03-02T08:43:01.923" v="4605"/>
          <ac:spMkLst>
            <pc:docMk/>
            <pc:sldMk cId="3504543119" sldId="2420"/>
            <ac:spMk id="10" creationId="{2222D4D2-5897-BB58-3D77-16707AA37AA5}"/>
          </ac:spMkLst>
        </pc:spChg>
        <pc:spChg chg="add del mod">
          <ac:chgData name="伊健 杜" userId="e69aded81da48593" providerId="LiveId" clId="{AB477AC8-EB35-44F9-96E6-075FF2823CC8}" dt="2023-03-02T08:42:55.443" v="4595"/>
          <ac:spMkLst>
            <pc:docMk/>
            <pc:sldMk cId="3504543119" sldId="2420"/>
            <ac:spMk id="11" creationId="{563EAD9B-2206-BA31-9861-CD29EF17C8DB}"/>
          </ac:spMkLst>
        </pc:spChg>
        <pc:spChg chg="add mod">
          <ac:chgData name="伊健 杜" userId="e69aded81da48593" providerId="LiveId" clId="{AB477AC8-EB35-44F9-96E6-075FF2823CC8}" dt="2023-03-02T08:43:09.862" v="4624"/>
          <ac:spMkLst>
            <pc:docMk/>
            <pc:sldMk cId="3504543119" sldId="2420"/>
            <ac:spMk id="12" creationId="{C7714A18-E312-8ABB-DDB5-8D1593FFBEC8}"/>
          </ac:spMkLst>
        </pc:spChg>
        <pc:spChg chg="add mod">
          <ac:chgData name="伊健 杜" userId="e69aded81da48593" providerId="LiveId" clId="{AB477AC8-EB35-44F9-96E6-075FF2823CC8}" dt="2023-03-02T08:43:12.828" v="4626" actId="1076"/>
          <ac:spMkLst>
            <pc:docMk/>
            <pc:sldMk cId="3504543119" sldId="2420"/>
            <ac:spMk id="13" creationId="{407C164D-AD26-1343-2947-37C03CFC8613}"/>
          </ac:spMkLst>
        </pc:spChg>
      </pc:sldChg>
      <pc:sldChg chg="addSp delSp modSp add mod ord">
        <pc:chgData name="伊健 杜" userId="e69aded81da48593" providerId="LiveId" clId="{AB477AC8-EB35-44F9-96E6-075FF2823CC8}" dt="2023-03-02T11:55:02.687" v="5169"/>
        <pc:sldMkLst>
          <pc:docMk/>
          <pc:sldMk cId="3607935131" sldId="2421"/>
        </pc:sldMkLst>
        <pc:spChg chg="mod">
          <ac:chgData name="伊健 杜" userId="e69aded81da48593" providerId="LiveId" clId="{AB477AC8-EB35-44F9-96E6-075FF2823CC8}" dt="2023-03-02T10:46:15.474" v="5000"/>
          <ac:spMkLst>
            <pc:docMk/>
            <pc:sldMk cId="3607935131" sldId="2421"/>
            <ac:spMk id="3" creationId="{D2C5C566-75E5-BE1C-DFFC-65AA0A5B5929}"/>
          </ac:spMkLst>
        </pc:spChg>
        <pc:spChg chg="mod">
          <ac:chgData name="伊健 杜" userId="e69aded81da48593" providerId="LiveId" clId="{AB477AC8-EB35-44F9-96E6-075FF2823CC8}" dt="2023-03-02T08:43:41.831" v="4655"/>
          <ac:spMkLst>
            <pc:docMk/>
            <pc:sldMk cId="3607935131" sldId="2421"/>
            <ac:spMk id="4" creationId="{2DE2EC90-DD9F-AF8A-AA5C-2C99BA2FAB5A}"/>
          </ac:spMkLst>
        </pc:spChg>
        <pc:picChg chg="add mod">
          <ac:chgData name="伊健 杜" userId="e69aded81da48593" providerId="LiveId" clId="{AB477AC8-EB35-44F9-96E6-075FF2823CC8}" dt="2023-03-02T10:46:12.982" v="4994" actId="1076"/>
          <ac:picMkLst>
            <pc:docMk/>
            <pc:sldMk cId="3607935131" sldId="2421"/>
            <ac:picMk id="6" creationId="{0BA07BFE-B305-3270-F09E-216D6D5C439F}"/>
          </ac:picMkLst>
        </pc:picChg>
        <pc:picChg chg="add del mod">
          <ac:chgData name="伊健 杜" userId="e69aded81da48593" providerId="LiveId" clId="{AB477AC8-EB35-44F9-96E6-075FF2823CC8}" dt="2023-03-02T10:45:39.881" v="4989" actId="21"/>
          <ac:picMkLst>
            <pc:docMk/>
            <pc:sldMk cId="3607935131" sldId="2421"/>
            <ac:picMk id="1026" creationId="{ABA27ACF-CBD0-31B3-2E33-952EDD5917A1}"/>
          </ac:picMkLst>
        </pc:picChg>
      </pc:sldChg>
      <pc:sldChg chg="addSp modSp add mod ord">
        <pc:chgData name="伊健 杜" userId="e69aded81da48593" providerId="LiveId" clId="{AB477AC8-EB35-44F9-96E6-075FF2823CC8}" dt="2023-03-02T11:55:02.687" v="5169"/>
        <pc:sldMkLst>
          <pc:docMk/>
          <pc:sldMk cId="2734081382" sldId="2422"/>
        </pc:sldMkLst>
        <pc:spChg chg="mod">
          <ac:chgData name="伊健 杜" userId="e69aded81da48593" providerId="LiveId" clId="{AB477AC8-EB35-44F9-96E6-075FF2823CC8}" dt="2023-03-02T08:45:32.687" v="4956"/>
          <ac:spMkLst>
            <pc:docMk/>
            <pc:sldMk cId="2734081382" sldId="2422"/>
            <ac:spMk id="2" creationId="{B0D122F6-5EBB-0418-860A-479F752688DE}"/>
          </ac:spMkLst>
        </pc:spChg>
        <pc:spChg chg="mod">
          <ac:chgData name="伊健 杜" userId="e69aded81da48593" providerId="LiveId" clId="{AB477AC8-EB35-44F9-96E6-075FF2823CC8}" dt="2023-03-02T08:45:59.780" v="4961"/>
          <ac:spMkLst>
            <pc:docMk/>
            <pc:sldMk cId="2734081382" sldId="2422"/>
            <ac:spMk id="3" creationId="{D2C5C566-75E5-BE1C-DFFC-65AA0A5B5929}"/>
          </ac:spMkLst>
        </pc:spChg>
        <pc:picChg chg="add mod">
          <ac:chgData name="伊健 杜" userId="e69aded81da48593" providerId="LiveId" clId="{AB477AC8-EB35-44F9-96E6-075FF2823CC8}" dt="2023-03-02T10:45:40.595" v="4990"/>
          <ac:picMkLst>
            <pc:docMk/>
            <pc:sldMk cId="2734081382" sldId="2422"/>
            <ac:picMk id="6" creationId="{FFBC4C20-C798-0A84-CF19-C23F5684F3D4}"/>
          </ac:picMkLst>
        </pc:picChg>
      </pc:sldChg>
      <pc:sldChg chg="delSp modSp add mod ord">
        <pc:chgData name="伊健 杜" userId="e69aded81da48593" providerId="LiveId" clId="{AB477AC8-EB35-44F9-96E6-075FF2823CC8}" dt="2023-03-02T12:27:03.938" v="5171"/>
        <pc:sldMkLst>
          <pc:docMk/>
          <pc:sldMk cId="32954566" sldId="2423"/>
        </pc:sldMkLst>
        <pc:spChg chg="del">
          <ac:chgData name="伊健 杜" userId="e69aded81da48593" providerId="LiveId" clId="{AB477AC8-EB35-44F9-96E6-075FF2823CC8}" dt="2023-03-02T10:47:09.898" v="5130" actId="478"/>
          <ac:spMkLst>
            <pc:docMk/>
            <pc:sldMk cId="32954566" sldId="2423"/>
            <ac:spMk id="2" creationId="{12485610-DD29-AB4C-ABA7-190F8DFB09BB}"/>
          </ac:spMkLst>
        </pc:spChg>
        <pc:spChg chg="mod">
          <ac:chgData name="伊健 杜" userId="e69aded81da48593" providerId="LiveId" clId="{AB477AC8-EB35-44F9-96E6-075FF2823CC8}" dt="2023-03-02T12:27:03.938" v="5171"/>
          <ac:spMkLst>
            <pc:docMk/>
            <pc:sldMk cId="32954566" sldId="2423"/>
            <ac:spMk id="5" creationId="{E7287B0E-EF55-E721-8EFA-9A9183C0EDF9}"/>
          </ac:spMkLst>
        </pc:spChg>
      </pc:sldChg>
    </pc:docChg>
  </pc:docChgLst>
  <pc:docChgLst>
    <pc:chgData name="伊健 杜" userId="e69aded81da48593" providerId="LiveId" clId="{78890EDF-5E74-4CFB-A88A-F9A346D34550}"/>
    <pc:docChg chg="undo redo custSel addSld delSld modSld sldOrd modSection">
      <pc:chgData name="伊健 杜" userId="e69aded81da48593" providerId="LiveId" clId="{78890EDF-5E74-4CFB-A88A-F9A346D34550}" dt="2022-10-13T13:31:47.921" v="5423" actId="20577"/>
      <pc:docMkLst>
        <pc:docMk/>
      </pc:docMkLst>
      <pc:sldChg chg="del">
        <pc:chgData name="伊健 杜" userId="e69aded81da48593" providerId="LiveId" clId="{78890EDF-5E74-4CFB-A88A-F9A346D34550}" dt="2022-10-12T06:16:00.143" v="0" actId="47"/>
        <pc:sldMkLst>
          <pc:docMk/>
          <pc:sldMk cId="1516926263" sldId="927"/>
        </pc:sldMkLst>
      </pc:sldChg>
      <pc:sldChg chg="del">
        <pc:chgData name="伊健 杜" userId="e69aded81da48593" providerId="LiveId" clId="{78890EDF-5E74-4CFB-A88A-F9A346D34550}" dt="2022-10-12T06:16:00.143" v="0" actId="47"/>
        <pc:sldMkLst>
          <pc:docMk/>
          <pc:sldMk cId="1103089404" sldId="964"/>
        </pc:sldMkLst>
      </pc:sldChg>
      <pc:sldChg chg="del">
        <pc:chgData name="伊健 杜" userId="e69aded81da48593" providerId="LiveId" clId="{78890EDF-5E74-4CFB-A88A-F9A346D34550}" dt="2022-10-12T08:31:03.984" v="3" actId="47"/>
        <pc:sldMkLst>
          <pc:docMk/>
          <pc:sldMk cId="1400980109" sldId="966"/>
        </pc:sldMkLst>
      </pc:sldChg>
      <pc:sldChg chg="del">
        <pc:chgData name="伊健 杜" userId="e69aded81da48593" providerId="LiveId" clId="{78890EDF-5E74-4CFB-A88A-F9A346D34550}" dt="2022-10-12T08:31:05.916" v="4" actId="47"/>
        <pc:sldMkLst>
          <pc:docMk/>
          <pc:sldMk cId="890807234" sldId="967"/>
        </pc:sldMkLst>
      </pc:sldChg>
      <pc:sldChg chg="del">
        <pc:chgData name="伊健 杜" userId="e69aded81da48593" providerId="LiveId" clId="{78890EDF-5E74-4CFB-A88A-F9A346D34550}" dt="2022-10-12T06:16:00.143" v="0" actId="47"/>
        <pc:sldMkLst>
          <pc:docMk/>
          <pc:sldMk cId="1580625283" sldId="968"/>
        </pc:sldMkLst>
      </pc:sldChg>
      <pc:sldChg chg="del">
        <pc:chgData name="伊健 杜" userId="e69aded81da48593" providerId="LiveId" clId="{78890EDF-5E74-4CFB-A88A-F9A346D34550}" dt="2022-10-12T06:16:00.143" v="0" actId="47"/>
        <pc:sldMkLst>
          <pc:docMk/>
          <pc:sldMk cId="2107945072" sldId="970"/>
        </pc:sldMkLst>
      </pc:sldChg>
      <pc:sldChg chg="del">
        <pc:chgData name="伊健 杜" userId="e69aded81da48593" providerId="LiveId" clId="{78890EDF-5E74-4CFB-A88A-F9A346D34550}" dt="2022-10-12T06:16:00.143" v="0" actId="47"/>
        <pc:sldMkLst>
          <pc:docMk/>
          <pc:sldMk cId="2374897660" sldId="971"/>
        </pc:sldMkLst>
      </pc:sldChg>
      <pc:sldChg chg="del">
        <pc:chgData name="伊健 杜" userId="e69aded81da48593" providerId="LiveId" clId="{78890EDF-5E74-4CFB-A88A-F9A346D34550}" dt="2022-10-12T06:16:00.143" v="0" actId="47"/>
        <pc:sldMkLst>
          <pc:docMk/>
          <pc:sldMk cId="697298136" sldId="972"/>
        </pc:sldMkLst>
      </pc:sldChg>
      <pc:sldChg chg="del">
        <pc:chgData name="伊健 杜" userId="e69aded81da48593" providerId="LiveId" clId="{78890EDF-5E74-4CFB-A88A-F9A346D34550}" dt="2022-10-12T06:16:00.143" v="0" actId="47"/>
        <pc:sldMkLst>
          <pc:docMk/>
          <pc:sldMk cId="1681601975" sldId="973"/>
        </pc:sldMkLst>
      </pc:sldChg>
      <pc:sldChg chg="del">
        <pc:chgData name="伊健 杜" userId="e69aded81da48593" providerId="LiveId" clId="{78890EDF-5E74-4CFB-A88A-F9A346D34550}" dt="2022-10-12T06:16:00.143" v="0" actId="47"/>
        <pc:sldMkLst>
          <pc:docMk/>
          <pc:sldMk cId="3040250062" sldId="974"/>
        </pc:sldMkLst>
      </pc:sldChg>
      <pc:sldChg chg="del">
        <pc:chgData name="伊健 杜" userId="e69aded81da48593" providerId="LiveId" clId="{78890EDF-5E74-4CFB-A88A-F9A346D34550}" dt="2022-10-12T06:16:00.143" v="0" actId="47"/>
        <pc:sldMkLst>
          <pc:docMk/>
          <pc:sldMk cId="3831510725" sldId="975"/>
        </pc:sldMkLst>
      </pc:sldChg>
      <pc:sldChg chg="del">
        <pc:chgData name="伊健 杜" userId="e69aded81da48593" providerId="LiveId" clId="{78890EDF-5E74-4CFB-A88A-F9A346D34550}" dt="2022-10-12T06:16:00.143" v="0" actId="47"/>
        <pc:sldMkLst>
          <pc:docMk/>
          <pc:sldMk cId="565856317" sldId="976"/>
        </pc:sldMkLst>
      </pc:sldChg>
      <pc:sldChg chg="del">
        <pc:chgData name="伊健 杜" userId="e69aded81da48593" providerId="LiveId" clId="{78890EDF-5E74-4CFB-A88A-F9A346D34550}" dt="2022-10-12T06:16:00.143" v="0" actId="47"/>
        <pc:sldMkLst>
          <pc:docMk/>
          <pc:sldMk cId="1666866980" sldId="977"/>
        </pc:sldMkLst>
      </pc:sldChg>
      <pc:sldChg chg="del">
        <pc:chgData name="伊健 杜" userId="e69aded81da48593" providerId="LiveId" clId="{78890EDF-5E74-4CFB-A88A-F9A346D34550}" dt="2022-10-12T06:16:00.143" v="0" actId="47"/>
        <pc:sldMkLst>
          <pc:docMk/>
          <pc:sldMk cId="956603239" sldId="978"/>
        </pc:sldMkLst>
      </pc:sldChg>
      <pc:sldChg chg="del">
        <pc:chgData name="伊健 杜" userId="e69aded81da48593" providerId="LiveId" clId="{78890EDF-5E74-4CFB-A88A-F9A346D34550}" dt="2022-10-12T06:16:00.143" v="0" actId="47"/>
        <pc:sldMkLst>
          <pc:docMk/>
          <pc:sldMk cId="2848116015" sldId="979"/>
        </pc:sldMkLst>
      </pc:sldChg>
      <pc:sldChg chg="del">
        <pc:chgData name="伊健 杜" userId="e69aded81da48593" providerId="LiveId" clId="{78890EDF-5E74-4CFB-A88A-F9A346D34550}" dt="2022-10-12T06:16:00.143" v="0" actId="47"/>
        <pc:sldMkLst>
          <pc:docMk/>
          <pc:sldMk cId="1437777661" sldId="980"/>
        </pc:sldMkLst>
      </pc:sldChg>
      <pc:sldChg chg="del">
        <pc:chgData name="伊健 杜" userId="e69aded81da48593" providerId="LiveId" clId="{78890EDF-5E74-4CFB-A88A-F9A346D34550}" dt="2022-10-12T06:16:00.143" v="0" actId="47"/>
        <pc:sldMkLst>
          <pc:docMk/>
          <pc:sldMk cId="4184503775" sldId="981"/>
        </pc:sldMkLst>
      </pc:sldChg>
      <pc:sldChg chg="del">
        <pc:chgData name="伊健 杜" userId="e69aded81da48593" providerId="LiveId" clId="{78890EDF-5E74-4CFB-A88A-F9A346D34550}" dt="2022-10-12T06:16:00.143" v="0" actId="47"/>
        <pc:sldMkLst>
          <pc:docMk/>
          <pc:sldMk cId="3071196355" sldId="982"/>
        </pc:sldMkLst>
      </pc:sldChg>
      <pc:sldChg chg="del">
        <pc:chgData name="伊健 杜" userId="e69aded81da48593" providerId="LiveId" clId="{78890EDF-5E74-4CFB-A88A-F9A346D34550}" dt="2022-10-12T06:16:00.143" v="0" actId="47"/>
        <pc:sldMkLst>
          <pc:docMk/>
          <pc:sldMk cId="3892646328" sldId="983"/>
        </pc:sldMkLst>
      </pc:sldChg>
      <pc:sldChg chg="del">
        <pc:chgData name="伊健 杜" userId="e69aded81da48593" providerId="LiveId" clId="{78890EDF-5E74-4CFB-A88A-F9A346D34550}" dt="2022-10-12T06:16:00.143" v="0" actId="47"/>
        <pc:sldMkLst>
          <pc:docMk/>
          <pc:sldMk cId="1539798998" sldId="984"/>
        </pc:sldMkLst>
      </pc:sldChg>
      <pc:sldChg chg="del">
        <pc:chgData name="伊健 杜" userId="e69aded81da48593" providerId="LiveId" clId="{78890EDF-5E74-4CFB-A88A-F9A346D34550}" dt="2022-10-12T06:16:00.143" v="0" actId="47"/>
        <pc:sldMkLst>
          <pc:docMk/>
          <pc:sldMk cId="2311296579" sldId="985"/>
        </pc:sldMkLst>
      </pc:sldChg>
      <pc:sldChg chg="del">
        <pc:chgData name="伊健 杜" userId="e69aded81da48593" providerId="LiveId" clId="{78890EDF-5E74-4CFB-A88A-F9A346D34550}" dt="2022-10-12T06:16:00.143" v="0" actId="47"/>
        <pc:sldMkLst>
          <pc:docMk/>
          <pc:sldMk cId="3513704510" sldId="986"/>
        </pc:sldMkLst>
      </pc:sldChg>
      <pc:sldChg chg="del">
        <pc:chgData name="伊健 杜" userId="e69aded81da48593" providerId="LiveId" clId="{78890EDF-5E74-4CFB-A88A-F9A346D34550}" dt="2022-10-12T06:16:00.143" v="0" actId="47"/>
        <pc:sldMkLst>
          <pc:docMk/>
          <pc:sldMk cId="2649679660" sldId="987"/>
        </pc:sldMkLst>
      </pc:sldChg>
      <pc:sldChg chg="del">
        <pc:chgData name="伊健 杜" userId="e69aded81da48593" providerId="LiveId" clId="{78890EDF-5E74-4CFB-A88A-F9A346D34550}" dt="2022-10-12T06:16:00.143" v="0" actId="47"/>
        <pc:sldMkLst>
          <pc:docMk/>
          <pc:sldMk cId="1186664924" sldId="988"/>
        </pc:sldMkLst>
      </pc:sldChg>
      <pc:sldChg chg="del">
        <pc:chgData name="伊健 杜" userId="e69aded81da48593" providerId="LiveId" clId="{78890EDF-5E74-4CFB-A88A-F9A346D34550}" dt="2022-10-12T06:16:00.143" v="0" actId="47"/>
        <pc:sldMkLst>
          <pc:docMk/>
          <pc:sldMk cId="3717356020" sldId="989"/>
        </pc:sldMkLst>
      </pc:sldChg>
      <pc:sldChg chg="del">
        <pc:chgData name="伊健 杜" userId="e69aded81da48593" providerId="LiveId" clId="{78890EDF-5E74-4CFB-A88A-F9A346D34550}" dt="2022-10-12T06:16:00.143" v="0" actId="47"/>
        <pc:sldMkLst>
          <pc:docMk/>
          <pc:sldMk cId="2649066490" sldId="990"/>
        </pc:sldMkLst>
      </pc:sldChg>
      <pc:sldChg chg="del">
        <pc:chgData name="伊健 杜" userId="e69aded81da48593" providerId="LiveId" clId="{78890EDF-5E74-4CFB-A88A-F9A346D34550}" dt="2022-10-12T06:16:00.143" v="0" actId="47"/>
        <pc:sldMkLst>
          <pc:docMk/>
          <pc:sldMk cId="384056941" sldId="991"/>
        </pc:sldMkLst>
      </pc:sldChg>
      <pc:sldChg chg="del">
        <pc:chgData name="伊健 杜" userId="e69aded81da48593" providerId="LiveId" clId="{78890EDF-5E74-4CFB-A88A-F9A346D34550}" dt="2022-10-12T06:16:00.143" v="0" actId="47"/>
        <pc:sldMkLst>
          <pc:docMk/>
          <pc:sldMk cId="258966088" sldId="992"/>
        </pc:sldMkLst>
      </pc:sldChg>
      <pc:sldChg chg="del">
        <pc:chgData name="伊健 杜" userId="e69aded81da48593" providerId="LiveId" clId="{78890EDF-5E74-4CFB-A88A-F9A346D34550}" dt="2022-10-12T06:16:00.143" v="0" actId="47"/>
        <pc:sldMkLst>
          <pc:docMk/>
          <pc:sldMk cId="874304440" sldId="993"/>
        </pc:sldMkLst>
      </pc:sldChg>
      <pc:sldChg chg="del">
        <pc:chgData name="伊健 杜" userId="e69aded81da48593" providerId="LiveId" clId="{78890EDF-5E74-4CFB-A88A-F9A346D34550}" dt="2022-10-12T06:16:00.143" v="0" actId="47"/>
        <pc:sldMkLst>
          <pc:docMk/>
          <pc:sldMk cId="2724546079" sldId="994"/>
        </pc:sldMkLst>
      </pc:sldChg>
      <pc:sldChg chg="del">
        <pc:chgData name="伊健 杜" userId="e69aded81da48593" providerId="LiveId" clId="{78890EDF-5E74-4CFB-A88A-F9A346D34550}" dt="2022-10-12T06:16:00.143" v="0" actId="47"/>
        <pc:sldMkLst>
          <pc:docMk/>
          <pc:sldMk cId="3203629715" sldId="995"/>
        </pc:sldMkLst>
      </pc:sldChg>
      <pc:sldChg chg="del">
        <pc:chgData name="伊健 杜" userId="e69aded81da48593" providerId="LiveId" clId="{78890EDF-5E74-4CFB-A88A-F9A346D34550}" dt="2022-10-12T06:16:00.143" v="0" actId="47"/>
        <pc:sldMkLst>
          <pc:docMk/>
          <pc:sldMk cId="2997747219" sldId="996"/>
        </pc:sldMkLst>
      </pc:sldChg>
      <pc:sldChg chg="del">
        <pc:chgData name="伊健 杜" userId="e69aded81da48593" providerId="LiveId" clId="{78890EDF-5E74-4CFB-A88A-F9A346D34550}" dt="2022-10-12T06:16:00.143" v="0" actId="47"/>
        <pc:sldMkLst>
          <pc:docMk/>
          <pc:sldMk cId="276855040" sldId="997"/>
        </pc:sldMkLst>
      </pc:sldChg>
      <pc:sldChg chg="del">
        <pc:chgData name="伊健 杜" userId="e69aded81da48593" providerId="LiveId" clId="{78890EDF-5E74-4CFB-A88A-F9A346D34550}" dt="2022-10-12T06:16:00.143" v="0" actId="47"/>
        <pc:sldMkLst>
          <pc:docMk/>
          <pc:sldMk cId="1956561773" sldId="998"/>
        </pc:sldMkLst>
      </pc:sldChg>
      <pc:sldChg chg="del">
        <pc:chgData name="伊健 杜" userId="e69aded81da48593" providerId="LiveId" clId="{78890EDF-5E74-4CFB-A88A-F9A346D34550}" dt="2022-10-12T06:16:00.143" v="0" actId="47"/>
        <pc:sldMkLst>
          <pc:docMk/>
          <pc:sldMk cId="3665675995" sldId="999"/>
        </pc:sldMkLst>
      </pc:sldChg>
      <pc:sldChg chg="del">
        <pc:chgData name="伊健 杜" userId="e69aded81da48593" providerId="LiveId" clId="{78890EDF-5E74-4CFB-A88A-F9A346D34550}" dt="2022-10-12T06:16:00.143" v="0" actId="47"/>
        <pc:sldMkLst>
          <pc:docMk/>
          <pc:sldMk cId="3205514466" sldId="1000"/>
        </pc:sldMkLst>
      </pc:sldChg>
      <pc:sldChg chg="del">
        <pc:chgData name="伊健 杜" userId="e69aded81da48593" providerId="LiveId" clId="{78890EDF-5E74-4CFB-A88A-F9A346D34550}" dt="2022-10-12T06:16:00.143" v="0" actId="47"/>
        <pc:sldMkLst>
          <pc:docMk/>
          <pc:sldMk cId="2568336302" sldId="1001"/>
        </pc:sldMkLst>
      </pc:sldChg>
      <pc:sldChg chg="del">
        <pc:chgData name="伊健 杜" userId="e69aded81da48593" providerId="LiveId" clId="{78890EDF-5E74-4CFB-A88A-F9A346D34550}" dt="2022-10-12T06:16:00.143" v="0" actId="47"/>
        <pc:sldMkLst>
          <pc:docMk/>
          <pc:sldMk cId="1164911895" sldId="1002"/>
        </pc:sldMkLst>
      </pc:sldChg>
      <pc:sldChg chg="del">
        <pc:chgData name="伊健 杜" userId="e69aded81da48593" providerId="LiveId" clId="{78890EDF-5E74-4CFB-A88A-F9A346D34550}" dt="2022-10-12T06:16:00.143" v="0" actId="47"/>
        <pc:sldMkLst>
          <pc:docMk/>
          <pc:sldMk cId="3707683621" sldId="1003"/>
        </pc:sldMkLst>
      </pc:sldChg>
      <pc:sldChg chg="addSp delSp modSp mod">
        <pc:chgData name="伊健 杜" userId="e69aded81da48593" providerId="LiveId" clId="{78890EDF-5E74-4CFB-A88A-F9A346D34550}" dt="2022-10-13T11:37:47.109" v="5419"/>
        <pc:sldMkLst>
          <pc:docMk/>
          <pc:sldMk cId="2318753420" sldId="1004"/>
        </pc:sldMkLst>
        <pc:spChg chg="mod">
          <ac:chgData name="伊健 杜" userId="e69aded81da48593" providerId="LiveId" clId="{78890EDF-5E74-4CFB-A88A-F9A346D34550}" dt="2022-10-13T11:37:47.109" v="5419"/>
          <ac:spMkLst>
            <pc:docMk/>
            <pc:sldMk cId="2318753420" sldId="1004"/>
            <ac:spMk id="2" creationId="{05EBC02D-2AAC-B2FE-694D-75E7F5F6B017}"/>
          </ac:spMkLst>
        </pc:spChg>
        <pc:picChg chg="add del">
          <ac:chgData name="伊健 杜" userId="e69aded81da48593" providerId="LiveId" clId="{78890EDF-5E74-4CFB-A88A-F9A346D34550}" dt="2022-10-12T10:03:44.173" v="92" actId="21"/>
          <ac:picMkLst>
            <pc:docMk/>
            <pc:sldMk cId="2318753420" sldId="1004"/>
            <ac:picMk id="1026" creationId="{DEDE2C39-04AD-38B7-4BF2-30AA15B91A28}"/>
          </ac:picMkLst>
        </pc:picChg>
      </pc:sldChg>
      <pc:sldChg chg="del">
        <pc:chgData name="伊健 杜" userId="e69aded81da48593" providerId="LiveId" clId="{78890EDF-5E74-4CFB-A88A-F9A346D34550}" dt="2022-10-12T06:16:00.143" v="0" actId="47"/>
        <pc:sldMkLst>
          <pc:docMk/>
          <pc:sldMk cId="3883859261" sldId="1005"/>
        </pc:sldMkLst>
      </pc:sldChg>
      <pc:sldChg chg="del">
        <pc:chgData name="伊健 杜" userId="e69aded81da48593" providerId="LiveId" clId="{78890EDF-5E74-4CFB-A88A-F9A346D34550}" dt="2022-10-12T06:16:00.143" v="0" actId="47"/>
        <pc:sldMkLst>
          <pc:docMk/>
          <pc:sldMk cId="435736397" sldId="1006"/>
        </pc:sldMkLst>
      </pc:sldChg>
      <pc:sldChg chg="del">
        <pc:chgData name="伊健 杜" userId="e69aded81da48593" providerId="LiveId" clId="{78890EDF-5E74-4CFB-A88A-F9A346D34550}" dt="2022-10-12T06:16:00.143" v="0" actId="47"/>
        <pc:sldMkLst>
          <pc:docMk/>
          <pc:sldMk cId="17665333" sldId="1007"/>
        </pc:sldMkLst>
      </pc:sldChg>
      <pc:sldChg chg="del">
        <pc:chgData name="伊健 杜" userId="e69aded81da48593" providerId="LiveId" clId="{78890EDF-5E74-4CFB-A88A-F9A346D34550}" dt="2022-10-12T06:16:00.143" v="0" actId="47"/>
        <pc:sldMkLst>
          <pc:docMk/>
          <pc:sldMk cId="4268727706" sldId="1008"/>
        </pc:sldMkLst>
      </pc:sldChg>
      <pc:sldChg chg="del">
        <pc:chgData name="伊健 杜" userId="e69aded81da48593" providerId="LiveId" clId="{78890EDF-5E74-4CFB-A88A-F9A346D34550}" dt="2022-10-12T06:16:00.143" v="0" actId="47"/>
        <pc:sldMkLst>
          <pc:docMk/>
          <pc:sldMk cId="1438974061" sldId="1010"/>
        </pc:sldMkLst>
      </pc:sldChg>
      <pc:sldChg chg="addSp delSp modSp mod">
        <pc:chgData name="伊健 杜" userId="e69aded81da48593" providerId="LiveId" clId="{78890EDF-5E74-4CFB-A88A-F9A346D34550}" dt="2022-10-13T11:37:47.109" v="5419"/>
        <pc:sldMkLst>
          <pc:docMk/>
          <pc:sldMk cId="2721065866" sldId="1011"/>
        </pc:sldMkLst>
        <pc:spChg chg="mod">
          <ac:chgData name="伊健 杜" userId="e69aded81da48593" providerId="LiveId" clId="{78890EDF-5E74-4CFB-A88A-F9A346D34550}" dt="2022-10-13T11:37:47.109" v="5419"/>
          <ac:spMkLst>
            <pc:docMk/>
            <pc:sldMk cId="2721065866" sldId="1011"/>
            <ac:spMk id="6" creationId="{F83A6AC8-56F1-EB9E-DD47-C1CFF9753BBA}"/>
          </ac:spMkLst>
        </pc:spChg>
        <pc:spChg chg="mod">
          <ac:chgData name="伊健 杜" userId="e69aded81da48593" providerId="LiveId" clId="{78890EDF-5E74-4CFB-A88A-F9A346D34550}" dt="2022-10-13T11:37:47.109" v="5419"/>
          <ac:spMkLst>
            <pc:docMk/>
            <pc:sldMk cId="2721065866" sldId="1011"/>
            <ac:spMk id="7" creationId="{8A134A8E-94C3-0EE7-C065-45DB3136BA45}"/>
          </ac:spMkLst>
        </pc:spChg>
        <pc:picChg chg="del">
          <ac:chgData name="伊健 杜" userId="e69aded81da48593" providerId="LiveId" clId="{78890EDF-5E74-4CFB-A88A-F9A346D34550}" dt="2022-10-12T09:29:44.571" v="26" actId="478"/>
          <ac:picMkLst>
            <pc:docMk/>
            <pc:sldMk cId="2721065866" sldId="1011"/>
            <ac:picMk id="4" creationId="{9F68286B-A801-83D6-6A02-A1865565CD27}"/>
          </ac:picMkLst>
        </pc:picChg>
        <pc:picChg chg="add mod">
          <ac:chgData name="伊健 杜" userId="e69aded81da48593" providerId="LiveId" clId="{78890EDF-5E74-4CFB-A88A-F9A346D34550}" dt="2022-10-12T10:13:43.446" v="225" actId="14100"/>
          <ac:picMkLst>
            <pc:docMk/>
            <pc:sldMk cId="2721065866" sldId="1011"/>
            <ac:picMk id="2050" creationId="{2E06716A-5397-76E8-828D-894AF134BA01}"/>
          </ac:picMkLst>
        </pc:picChg>
      </pc:sldChg>
      <pc:sldChg chg="del">
        <pc:chgData name="伊健 杜" userId="e69aded81da48593" providerId="LiveId" clId="{78890EDF-5E74-4CFB-A88A-F9A346D34550}" dt="2022-10-12T08:31:09.983" v="5" actId="47"/>
        <pc:sldMkLst>
          <pc:docMk/>
          <pc:sldMk cId="4283606540" sldId="1012"/>
        </pc:sldMkLst>
      </pc:sldChg>
      <pc:sldChg chg="del">
        <pc:chgData name="伊健 杜" userId="e69aded81da48593" providerId="LiveId" clId="{78890EDF-5E74-4CFB-A88A-F9A346D34550}" dt="2022-10-12T08:31:14.580" v="6" actId="47"/>
        <pc:sldMkLst>
          <pc:docMk/>
          <pc:sldMk cId="2538917861" sldId="1013"/>
        </pc:sldMkLst>
      </pc:sldChg>
      <pc:sldChg chg="del">
        <pc:chgData name="伊健 杜" userId="e69aded81da48593" providerId="LiveId" clId="{78890EDF-5E74-4CFB-A88A-F9A346D34550}" dt="2022-10-12T06:16:13.660" v="1" actId="47"/>
        <pc:sldMkLst>
          <pc:docMk/>
          <pc:sldMk cId="1447530259" sldId="1014"/>
        </pc:sldMkLst>
      </pc:sldChg>
      <pc:sldChg chg="add del">
        <pc:chgData name="伊健 杜" userId="e69aded81da48593" providerId="LiveId" clId="{78890EDF-5E74-4CFB-A88A-F9A346D34550}" dt="2022-10-12T08:30:57.229" v="2"/>
        <pc:sldMkLst>
          <pc:docMk/>
          <pc:sldMk cId="1387541516" sldId="1015"/>
        </pc:sldMkLst>
      </pc:sldChg>
      <pc:sldChg chg="add del modAnim">
        <pc:chgData name="伊健 杜" userId="e69aded81da48593" providerId="LiveId" clId="{78890EDF-5E74-4CFB-A88A-F9A346D34550}" dt="2022-10-13T13:31:42.060" v="5422"/>
        <pc:sldMkLst>
          <pc:docMk/>
          <pc:sldMk cId="1323478360" sldId="1016"/>
        </pc:sldMkLst>
      </pc:sldChg>
      <pc:sldChg chg="add del">
        <pc:chgData name="伊健 杜" userId="e69aded81da48593" providerId="LiveId" clId="{78890EDF-5E74-4CFB-A88A-F9A346D34550}" dt="2022-10-12T08:30:57.229" v="2"/>
        <pc:sldMkLst>
          <pc:docMk/>
          <pc:sldMk cId="377477943" sldId="1017"/>
        </pc:sldMkLst>
      </pc:sldChg>
      <pc:sldChg chg="add del">
        <pc:chgData name="伊健 杜" userId="e69aded81da48593" providerId="LiveId" clId="{78890EDF-5E74-4CFB-A88A-F9A346D34550}" dt="2022-10-12T08:30:57.229" v="2"/>
        <pc:sldMkLst>
          <pc:docMk/>
          <pc:sldMk cId="1177646282" sldId="1018"/>
        </pc:sldMkLst>
      </pc:sldChg>
      <pc:sldChg chg="add del">
        <pc:chgData name="伊健 杜" userId="e69aded81da48593" providerId="LiveId" clId="{78890EDF-5E74-4CFB-A88A-F9A346D34550}" dt="2022-10-12T08:30:57.229" v="2"/>
        <pc:sldMkLst>
          <pc:docMk/>
          <pc:sldMk cId="705156829" sldId="1019"/>
        </pc:sldMkLst>
      </pc:sldChg>
      <pc:sldChg chg="add del">
        <pc:chgData name="伊健 杜" userId="e69aded81da48593" providerId="LiveId" clId="{78890EDF-5E74-4CFB-A88A-F9A346D34550}" dt="2022-10-12T08:30:57.229" v="2"/>
        <pc:sldMkLst>
          <pc:docMk/>
          <pc:sldMk cId="259244262" sldId="1020"/>
        </pc:sldMkLst>
      </pc:sldChg>
      <pc:sldChg chg="del">
        <pc:chgData name="伊健 杜" userId="e69aded81da48593" providerId="LiveId" clId="{78890EDF-5E74-4CFB-A88A-F9A346D34550}" dt="2022-10-12T06:16:00.143" v="0" actId="47"/>
        <pc:sldMkLst>
          <pc:docMk/>
          <pc:sldMk cId="2896841685" sldId="1021"/>
        </pc:sldMkLst>
      </pc:sldChg>
      <pc:sldChg chg="addSp delSp modSp add mod">
        <pc:chgData name="伊健 杜" userId="e69aded81da48593" providerId="LiveId" clId="{78890EDF-5E74-4CFB-A88A-F9A346D34550}" dt="2022-10-13T11:37:47.109" v="5419"/>
        <pc:sldMkLst>
          <pc:docMk/>
          <pc:sldMk cId="3902584672" sldId="1021"/>
        </pc:sldMkLst>
        <pc:spChg chg="mod">
          <ac:chgData name="伊健 杜" userId="e69aded81da48593" providerId="LiveId" clId="{78890EDF-5E74-4CFB-A88A-F9A346D34550}" dt="2022-10-13T11:37:47.109" v="5419"/>
          <ac:spMkLst>
            <pc:docMk/>
            <pc:sldMk cId="3902584672" sldId="1021"/>
            <ac:spMk id="6" creationId="{F83A6AC8-56F1-EB9E-DD47-C1CFF9753BBA}"/>
          </ac:spMkLst>
        </pc:spChg>
        <pc:spChg chg="mod">
          <ac:chgData name="伊健 杜" userId="e69aded81da48593" providerId="LiveId" clId="{78890EDF-5E74-4CFB-A88A-F9A346D34550}" dt="2022-10-13T11:37:47.109" v="5419"/>
          <ac:spMkLst>
            <pc:docMk/>
            <pc:sldMk cId="3902584672" sldId="1021"/>
            <ac:spMk id="7" creationId="{8A134A8E-94C3-0EE7-C065-45DB3136BA45}"/>
          </ac:spMkLst>
        </pc:spChg>
        <pc:picChg chg="add del mod">
          <ac:chgData name="伊健 杜" userId="e69aded81da48593" providerId="LiveId" clId="{78890EDF-5E74-4CFB-A88A-F9A346D34550}" dt="2022-10-12T10:12:50.612" v="221" actId="478"/>
          <ac:picMkLst>
            <pc:docMk/>
            <pc:sldMk cId="3902584672" sldId="1021"/>
            <ac:picMk id="2" creationId="{37A768B9-7EB5-D48B-3885-55250CBB0B3F}"/>
          </ac:picMkLst>
        </pc:picChg>
        <pc:picChg chg="add mod">
          <ac:chgData name="伊健 杜" userId="e69aded81da48593" providerId="LiveId" clId="{78890EDF-5E74-4CFB-A88A-F9A346D34550}" dt="2022-10-12T10:14:48.613" v="346" actId="1076"/>
          <ac:picMkLst>
            <pc:docMk/>
            <pc:sldMk cId="3902584672" sldId="1021"/>
            <ac:picMk id="3074" creationId="{79E82C3B-42C5-2D24-D33D-1D320D08C033}"/>
          </ac:picMkLst>
        </pc:picChg>
      </pc:sldChg>
      <pc:sldChg chg="del">
        <pc:chgData name="伊健 杜" userId="e69aded81da48593" providerId="LiveId" clId="{78890EDF-5E74-4CFB-A88A-F9A346D34550}" dt="2022-10-12T06:16:00.143" v="0" actId="47"/>
        <pc:sldMkLst>
          <pc:docMk/>
          <pc:sldMk cId="2493496773" sldId="1022"/>
        </pc:sldMkLst>
      </pc:sldChg>
      <pc:sldChg chg="add del">
        <pc:chgData name="伊健 杜" userId="e69aded81da48593" providerId="LiveId" clId="{78890EDF-5E74-4CFB-A88A-F9A346D34550}" dt="2022-10-12T10:03:30.306" v="90" actId="47"/>
        <pc:sldMkLst>
          <pc:docMk/>
          <pc:sldMk cId="2770750353" sldId="1022"/>
        </pc:sldMkLst>
      </pc:sldChg>
      <pc:sldChg chg="addSp delSp modSp add mod">
        <pc:chgData name="伊健 杜" userId="e69aded81da48593" providerId="LiveId" clId="{78890EDF-5E74-4CFB-A88A-F9A346D34550}" dt="2022-10-13T11:37:47.109" v="5419"/>
        <pc:sldMkLst>
          <pc:docMk/>
          <pc:sldMk cId="3145702054" sldId="1022"/>
        </pc:sldMkLst>
        <pc:spChg chg="mod">
          <ac:chgData name="伊健 杜" userId="e69aded81da48593" providerId="LiveId" clId="{78890EDF-5E74-4CFB-A88A-F9A346D34550}" dt="2022-10-13T11:37:47.109" v="5419"/>
          <ac:spMkLst>
            <pc:docMk/>
            <pc:sldMk cId="3145702054" sldId="1022"/>
            <ac:spMk id="6" creationId="{F83A6AC8-56F1-EB9E-DD47-C1CFF9753BBA}"/>
          </ac:spMkLst>
        </pc:spChg>
        <pc:spChg chg="mod">
          <ac:chgData name="伊健 杜" userId="e69aded81da48593" providerId="LiveId" clId="{78890EDF-5E74-4CFB-A88A-F9A346D34550}" dt="2022-10-13T11:37:47.109" v="5419"/>
          <ac:spMkLst>
            <pc:docMk/>
            <pc:sldMk cId="3145702054" sldId="1022"/>
            <ac:spMk id="7" creationId="{8A134A8E-94C3-0EE7-C065-45DB3136BA45}"/>
          </ac:spMkLst>
        </pc:spChg>
        <pc:picChg chg="del">
          <ac:chgData name="伊健 杜" userId="e69aded81da48593" providerId="LiveId" clId="{78890EDF-5E74-4CFB-A88A-F9A346D34550}" dt="2022-10-12T10:16:04.910" v="499" actId="478"/>
          <ac:picMkLst>
            <pc:docMk/>
            <pc:sldMk cId="3145702054" sldId="1022"/>
            <ac:picMk id="3074" creationId="{79E82C3B-42C5-2D24-D33D-1D320D08C033}"/>
          </ac:picMkLst>
        </pc:picChg>
        <pc:picChg chg="add mod">
          <ac:chgData name="伊健 杜" userId="e69aded81da48593" providerId="LiveId" clId="{78890EDF-5E74-4CFB-A88A-F9A346D34550}" dt="2022-10-12T10:16:31.411" v="506" actId="14100"/>
          <ac:picMkLst>
            <pc:docMk/>
            <pc:sldMk cId="3145702054" sldId="1022"/>
            <ac:picMk id="4098" creationId="{BA54498B-8FA0-14E5-AA89-8C8FD6A71F19}"/>
          </ac:picMkLst>
        </pc:picChg>
      </pc:sldChg>
      <pc:sldChg chg="add del">
        <pc:chgData name="伊健 杜" userId="e69aded81da48593" providerId="LiveId" clId="{78890EDF-5E74-4CFB-A88A-F9A346D34550}" dt="2022-10-12T10:18:23.983" v="537" actId="47"/>
        <pc:sldMkLst>
          <pc:docMk/>
          <pc:sldMk cId="1206796410" sldId="1023"/>
        </pc:sldMkLst>
      </pc:sldChg>
      <pc:sldChg chg="addSp delSp modSp add mod">
        <pc:chgData name="伊健 杜" userId="e69aded81da48593" providerId="LiveId" clId="{78890EDF-5E74-4CFB-A88A-F9A346D34550}" dt="2022-10-13T11:37:47.109" v="5419"/>
        <pc:sldMkLst>
          <pc:docMk/>
          <pc:sldMk cId="3907455598" sldId="1023"/>
        </pc:sldMkLst>
        <pc:spChg chg="mod">
          <ac:chgData name="伊健 杜" userId="e69aded81da48593" providerId="LiveId" clId="{78890EDF-5E74-4CFB-A88A-F9A346D34550}" dt="2022-10-13T11:37:47.109" v="5419"/>
          <ac:spMkLst>
            <pc:docMk/>
            <pc:sldMk cId="3907455598" sldId="1023"/>
            <ac:spMk id="6" creationId="{F83A6AC8-56F1-EB9E-DD47-C1CFF9753BBA}"/>
          </ac:spMkLst>
        </pc:spChg>
        <pc:spChg chg="mod">
          <ac:chgData name="伊健 杜" userId="e69aded81da48593" providerId="LiveId" clId="{78890EDF-5E74-4CFB-A88A-F9A346D34550}" dt="2022-10-13T11:37:47.109" v="5419"/>
          <ac:spMkLst>
            <pc:docMk/>
            <pc:sldMk cId="3907455598" sldId="1023"/>
            <ac:spMk id="7" creationId="{8A134A8E-94C3-0EE7-C065-45DB3136BA45}"/>
          </ac:spMkLst>
        </pc:spChg>
        <pc:picChg chg="del mod">
          <ac:chgData name="伊健 杜" userId="e69aded81da48593" providerId="LiveId" clId="{78890EDF-5E74-4CFB-A88A-F9A346D34550}" dt="2022-10-12T10:32:41.587" v="607" actId="478"/>
          <ac:picMkLst>
            <pc:docMk/>
            <pc:sldMk cId="3907455598" sldId="1023"/>
            <ac:picMk id="2050" creationId="{2E06716A-5397-76E8-828D-894AF134BA01}"/>
          </ac:picMkLst>
        </pc:picChg>
        <pc:picChg chg="add mod">
          <ac:chgData name="伊健 杜" userId="e69aded81da48593" providerId="LiveId" clId="{78890EDF-5E74-4CFB-A88A-F9A346D34550}" dt="2022-10-12T10:33:34.977" v="609" actId="1076"/>
          <ac:picMkLst>
            <pc:docMk/>
            <pc:sldMk cId="3907455598" sldId="1023"/>
            <ac:picMk id="5122" creationId="{19B9FA24-A80E-EC08-6C0D-54EF9EDC2BF0}"/>
          </ac:picMkLst>
        </pc:picChg>
      </pc:sldChg>
      <pc:sldChg chg="addSp delSp modSp add mod">
        <pc:chgData name="伊健 杜" userId="e69aded81da48593" providerId="LiveId" clId="{78890EDF-5E74-4CFB-A88A-F9A346D34550}" dt="2022-10-13T11:37:47.109" v="5419"/>
        <pc:sldMkLst>
          <pc:docMk/>
          <pc:sldMk cId="1744423983" sldId="1024"/>
        </pc:sldMkLst>
        <pc:spChg chg="mod">
          <ac:chgData name="伊健 杜" userId="e69aded81da48593" providerId="LiveId" clId="{78890EDF-5E74-4CFB-A88A-F9A346D34550}" dt="2022-10-13T11:37:47.109" v="5419"/>
          <ac:spMkLst>
            <pc:docMk/>
            <pc:sldMk cId="1744423983" sldId="1024"/>
            <ac:spMk id="6" creationId="{F83A6AC8-56F1-EB9E-DD47-C1CFF9753BBA}"/>
          </ac:spMkLst>
        </pc:spChg>
        <pc:spChg chg="mod">
          <ac:chgData name="伊健 杜" userId="e69aded81da48593" providerId="LiveId" clId="{78890EDF-5E74-4CFB-A88A-F9A346D34550}" dt="2022-10-13T11:37:47.109" v="5419"/>
          <ac:spMkLst>
            <pc:docMk/>
            <pc:sldMk cId="1744423983" sldId="1024"/>
            <ac:spMk id="7" creationId="{8A134A8E-94C3-0EE7-C065-45DB3136BA45}"/>
          </ac:spMkLst>
        </pc:spChg>
        <pc:picChg chg="del">
          <ac:chgData name="伊健 杜" userId="e69aded81da48593" providerId="LiveId" clId="{78890EDF-5E74-4CFB-A88A-F9A346D34550}" dt="2022-10-12T10:33:41.397" v="611" actId="478"/>
          <ac:picMkLst>
            <pc:docMk/>
            <pc:sldMk cId="1744423983" sldId="1024"/>
            <ac:picMk id="5122" creationId="{19B9FA24-A80E-EC08-6C0D-54EF9EDC2BF0}"/>
          </ac:picMkLst>
        </pc:picChg>
        <pc:picChg chg="add mod">
          <ac:chgData name="伊健 杜" userId="e69aded81da48593" providerId="LiveId" clId="{78890EDF-5E74-4CFB-A88A-F9A346D34550}" dt="2022-10-12T10:41:15.416" v="759" actId="1076"/>
          <ac:picMkLst>
            <pc:docMk/>
            <pc:sldMk cId="1744423983" sldId="1024"/>
            <ac:picMk id="8194" creationId="{D3050874-F5FE-7EBE-1FD3-467D241F4C9A}"/>
          </ac:picMkLst>
        </pc:picChg>
        <pc:picChg chg="add mod">
          <ac:chgData name="伊健 杜" userId="e69aded81da48593" providerId="LiveId" clId="{78890EDF-5E74-4CFB-A88A-F9A346D34550}" dt="2022-10-12T10:41:33.895" v="763" actId="1076"/>
          <ac:picMkLst>
            <pc:docMk/>
            <pc:sldMk cId="1744423983" sldId="1024"/>
            <ac:picMk id="8196" creationId="{0A1892BD-8AC8-D0EF-2A9F-DE820828BAD9}"/>
          </ac:picMkLst>
        </pc:picChg>
      </pc:sldChg>
      <pc:sldChg chg="addSp delSp new mod">
        <pc:chgData name="伊健 杜" userId="e69aded81da48593" providerId="LiveId" clId="{78890EDF-5E74-4CFB-A88A-F9A346D34550}" dt="2022-10-12T10:40:37.330" v="754"/>
        <pc:sldMkLst>
          <pc:docMk/>
          <pc:sldMk cId="2701616900" sldId="1025"/>
        </pc:sldMkLst>
        <pc:spChg chg="del">
          <ac:chgData name="伊健 杜" userId="e69aded81da48593" providerId="LiveId" clId="{78890EDF-5E74-4CFB-A88A-F9A346D34550}" dt="2022-10-12T10:40:36.816" v="753" actId="478"/>
          <ac:spMkLst>
            <pc:docMk/>
            <pc:sldMk cId="2701616900" sldId="1025"/>
            <ac:spMk id="2" creationId="{B9EB0FCD-8FE7-8E6A-825D-CB509A505BDC}"/>
          </ac:spMkLst>
        </pc:spChg>
        <pc:spChg chg="del">
          <ac:chgData name="伊健 杜" userId="e69aded81da48593" providerId="LiveId" clId="{78890EDF-5E74-4CFB-A88A-F9A346D34550}" dt="2022-10-12T10:40:36.816" v="753" actId="478"/>
          <ac:spMkLst>
            <pc:docMk/>
            <pc:sldMk cId="2701616900" sldId="1025"/>
            <ac:spMk id="3" creationId="{2A33862E-3B9C-1D75-F008-1633D082194C}"/>
          </ac:spMkLst>
        </pc:spChg>
        <pc:picChg chg="add">
          <ac:chgData name="伊健 杜" userId="e69aded81da48593" providerId="LiveId" clId="{78890EDF-5E74-4CFB-A88A-F9A346D34550}" dt="2022-10-12T10:40:37.330" v="754"/>
          <ac:picMkLst>
            <pc:docMk/>
            <pc:sldMk cId="2701616900" sldId="1025"/>
            <ac:picMk id="7170" creationId="{FEC6397C-E958-7141-EDD2-C011AD943367}"/>
          </ac:picMkLst>
        </pc:picChg>
      </pc:sldChg>
      <pc:sldChg chg="addSp delSp modSp new mod modAnim">
        <pc:chgData name="伊健 杜" userId="e69aded81da48593" providerId="LiveId" clId="{78890EDF-5E74-4CFB-A88A-F9A346D34550}" dt="2022-10-13T11:37:47.109" v="5419"/>
        <pc:sldMkLst>
          <pc:docMk/>
          <pc:sldMk cId="2797290444" sldId="1026"/>
        </pc:sldMkLst>
        <pc:spChg chg="mod">
          <ac:chgData name="伊健 杜" userId="e69aded81da48593" providerId="LiveId" clId="{78890EDF-5E74-4CFB-A88A-F9A346D34550}" dt="2022-10-12T10:43:19.945" v="832" actId="27636"/>
          <ac:spMkLst>
            <pc:docMk/>
            <pc:sldMk cId="2797290444" sldId="1026"/>
            <ac:spMk id="2" creationId="{C121CCF6-0958-2C35-80F5-9D46CE95B19D}"/>
          </ac:spMkLst>
        </pc:spChg>
        <pc:spChg chg="del">
          <ac:chgData name="伊健 杜" userId="e69aded81da48593" providerId="LiveId" clId="{78890EDF-5E74-4CFB-A88A-F9A346D34550}" dt="2022-10-12T10:41:46.804" v="765" actId="478"/>
          <ac:spMkLst>
            <pc:docMk/>
            <pc:sldMk cId="2797290444" sldId="1026"/>
            <ac:spMk id="3" creationId="{A2A5A7D7-0A88-5B8A-30C3-A7A6549E260B}"/>
          </ac:spMkLst>
        </pc:spChg>
        <pc:spChg chg="add mod">
          <ac:chgData name="伊健 杜" userId="e69aded81da48593" providerId="LiveId" clId="{78890EDF-5E74-4CFB-A88A-F9A346D34550}" dt="2022-10-13T11:37:47.109" v="5419"/>
          <ac:spMkLst>
            <pc:docMk/>
            <pc:sldMk cId="2797290444" sldId="1026"/>
            <ac:spMk id="4" creationId="{4B8D9D86-BB9F-1E5F-E172-5B57017833E9}"/>
          </ac:spMkLst>
        </pc:spChg>
      </pc:sldChg>
      <pc:sldChg chg="addSp delSp modSp new mod modAnim">
        <pc:chgData name="伊健 杜" userId="e69aded81da48593" providerId="LiveId" clId="{78890EDF-5E74-4CFB-A88A-F9A346D34550}" dt="2022-10-13T13:31:47.921" v="5423" actId="20577"/>
        <pc:sldMkLst>
          <pc:docMk/>
          <pc:sldMk cId="3062115934" sldId="1027"/>
        </pc:sldMkLst>
        <pc:spChg chg="add del mod">
          <ac:chgData name="伊健 杜" userId="e69aded81da48593" providerId="LiveId" clId="{78890EDF-5E74-4CFB-A88A-F9A346D34550}" dt="2022-10-13T13:31:47.921" v="5423" actId="20577"/>
          <ac:spMkLst>
            <pc:docMk/>
            <pc:sldMk cId="3062115934" sldId="1027"/>
            <ac:spMk id="2" creationId="{287C8908-AFF3-BEC0-54E9-E37762FE8217}"/>
          </ac:spMkLst>
        </pc:spChg>
        <pc:spChg chg="del">
          <ac:chgData name="伊健 杜" userId="e69aded81da48593" providerId="LiveId" clId="{78890EDF-5E74-4CFB-A88A-F9A346D34550}" dt="2022-10-12T10:43:33.341" v="835" actId="478"/>
          <ac:spMkLst>
            <pc:docMk/>
            <pc:sldMk cId="3062115934" sldId="1027"/>
            <ac:spMk id="3" creationId="{393A655C-041D-3E7E-7882-409F563E1AFE}"/>
          </ac:spMkLst>
        </pc:spChg>
        <pc:spChg chg="add del mod">
          <ac:chgData name="伊健 杜" userId="e69aded81da48593" providerId="LiveId" clId="{78890EDF-5E74-4CFB-A88A-F9A346D34550}" dt="2022-10-12T10:43:59.830" v="919" actId="478"/>
          <ac:spMkLst>
            <pc:docMk/>
            <pc:sldMk cId="3062115934" sldId="1027"/>
            <ac:spMk id="5" creationId="{1A5AB2BA-2948-991A-41F3-0C18373A1704}"/>
          </ac:spMkLst>
        </pc:spChg>
        <pc:spChg chg="add mod">
          <ac:chgData name="伊健 杜" userId="e69aded81da48593" providerId="LiveId" clId="{78890EDF-5E74-4CFB-A88A-F9A346D34550}" dt="2022-10-12T10:44:48.115" v="1002" actId="1076"/>
          <ac:spMkLst>
            <pc:docMk/>
            <pc:sldMk cId="3062115934" sldId="1027"/>
            <ac:spMk id="6" creationId="{1C965B51-5595-0DA6-5C56-18917E75AD93}"/>
          </ac:spMkLst>
        </pc:spChg>
        <pc:spChg chg="add mod">
          <ac:chgData name="伊健 杜" userId="e69aded81da48593" providerId="LiveId" clId="{78890EDF-5E74-4CFB-A88A-F9A346D34550}" dt="2022-10-12T10:44:22.412" v="961" actId="1076"/>
          <ac:spMkLst>
            <pc:docMk/>
            <pc:sldMk cId="3062115934" sldId="1027"/>
            <ac:spMk id="7" creationId="{282EED44-9F0B-5550-50BB-C77AE5E2DF89}"/>
          </ac:spMkLst>
        </pc:spChg>
        <pc:spChg chg="add del mod">
          <ac:chgData name="伊健 杜" userId="e69aded81da48593" providerId="LiveId" clId="{78890EDF-5E74-4CFB-A88A-F9A346D34550}" dt="2022-10-12T10:44:54.497" v="1009" actId="478"/>
          <ac:spMkLst>
            <pc:docMk/>
            <pc:sldMk cId="3062115934" sldId="1027"/>
            <ac:spMk id="8" creationId="{F8F31FD1-344B-8549-6CBD-526566A85374}"/>
          </ac:spMkLst>
        </pc:spChg>
        <pc:spChg chg="add mod">
          <ac:chgData name="伊健 杜" userId="e69aded81da48593" providerId="LiveId" clId="{78890EDF-5E74-4CFB-A88A-F9A346D34550}" dt="2022-10-13T11:37:47.109" v="5419"/>
          <ac:spMkLst>
            <pc:docMk/>
            <pc:sldMk cId="3062115934" sldId="1027"/>
            <ac:spMk id="9" creationId="{BF258244-52A7-807A-1CD7-3278047D87C8}"/>
          </ac:spMkLst>
        </pc:spChg>
        <pc:spChg chg="add mod">
          <ac:chgData name="伊健 杜" userId="e69aded81da48593" providerId="LiveId" clId="{78890EDF-5E74-4CFB-A88A-F9A346D34550}" dt="2022-10-12T10:46:30.949" v="1095" actId="1076"/>
          <ac:spMkLst>
            <pc:docMk/>
            <pc:sldMk cId="3062115934" sldId="1027"/>
            <ac:spMk id="10" creationId="{B7E4E5C2-F437-7FE9-9EB7-196FC8D76DF4}"/>
          </ac:spMkLst>
        </pc:spChg>
        <pc:spChg chg="add mod">
          <ac:chgData name="伊健 杜" userId="e69aded81da48593" providerId="LiveId" clId="{78890EDF-5E74-4CFB-A88A-F9A346D34550}" dt="2022-10-13T11:37:47.109" v="5419"/>
          <ac:spMkLst>
            <pc:docMk/>
            <pc:sldMk cId="3062115934" sldId="1027"/>
            <ac:spMk id="11" creationId="{7EF2E39B-B2EC-4E75-6963-A2D1B7A126B8}"/>
          </ac:spMkLst>
        </pc:spChg>
        <pc:spChg chg="add mod">
          <ac:chgData name="伊健 杜" userId="e69aded81da48593" providerId="LiveId" clId="{78890EDF-5E74-4CFB-A88A-F9A346D34550}" dt="2022-10-13T11:37:47.109" v="5419"/>
          <ac:spMkLst>
            <pc:docMk/>
            <pc:sldMk cId="3062115934" sldId="1027"/>
            <ac:spMk id="12" creationId="{847314BB-74DF-C29B-2D65-3EA1ECFDD52B}"/>
          </ac:spMkLst>
        </pc:spChg>
        <pc:spChg chg="add mod">
          <ac:chgData name="伊健 杜" userId="e69aded81da48593" providerId="LiveId" clId="{78890EDF-5E74-4CFB-A88A-F9A346D34550}" dt="2022-10-13T11:37:47.109" v="5419"/>
          <ac:spMkLst>
            <pc:docMk/>
            <pc:sldMk cId="3062115934" sldId="1027"/>
            <ac:spMk id="13" creationId="{2BE82BD4-E6AA-B7F6-7C7E-F16F2E6E9731}"/>
          </ac:spMkLst>
        </pc:spChg>
        <pc:spChg chg="add mod">
          <ac:chgData name="伊健 杜" userId="e69aded81da48593" providerId="LiveId" clId="{78890EDF-5E74-4CFB-A88A-F9A346D34550}" dt="2022-10-13T11:37:47.109" v="5419"/>
          <ac:spMkLst>
            <pc:docMk/>
            <pc:sldMk cId="3062115934" sldId="1027"/>
            <ac:spMk id="14" creationId="{E280AEC3-894B-60CA-8A90-679856CCA208}"/>
          </ac:spMkLst>
        </pc:spChg>
      </pc:sldChg>
      <pc:sldChg chg="addSp delSp modSp add mod modAnim">
        <pc:chgData name="伊健 杜" userId="e69aded81da48593" providerId="LiveId" clId="{78890EDF-5E74-4CFB-A88A-F9A346D34550}" dt="2022-10-13T11:37:47.109" v="5419"/>
        <pc:sldMkLst>
          <pc:docMk/>
          <pc:sldMk cId="377220365" sldId="1028"/>
        </pc:sldMkLst>
        <pc:spChg chg="add mod">
          <ac:chgData name="伊健 杜" userId="e69aded81da48593" providerId="LiveId" clId="{78890EDF-5E74-4CFB-A88A-F9A346D34550}" dt="2022-10-12T10:54:09.160" v="1261" actId="1076"/>
          <ac:spMkLst>
            <pc:docMk/>
            <pc:sldMk cId="377220365" sldId="1028"/>
            <ac:spMk id="2" creationId="{715D26E2-F377-0D28-F41F-C268F6A985CA}"/>
          </ac:spMkLst>
        </pc:spChg>
        <pc:spChg chg="add mod">
          <ac:chgData name="伊健 杜" userId="e69aded81da48593" providerId="LiveId" clId="{78890EDF-5E74-4CFB-A88A-F9A346D34550}" dt="2022-10-12T10:54:12.755" v="1265" actId="1076"/>
          <ac:spMkLst>
            <pc:docMk/>
            <pc:sldMk cId="377220365" sldId="1028"/>
            <ac:spMk id="3" creationId="{46774927-2876-C850-1C65-EA73DFA38A5B}"/>
          </ac:spMkLst>
        </pc:spChg>
        <pc:spChg chg="mod">
          <ac:chgData name="伊健 杜" userId="e69aded81da48593" providerId="LiveId" clId="{78890EDF-5E74-4CFB-A88A-F9A346D34550}" dt="2022-10-13T11:37:47.109" v="5419"/>
          <ac:spMkLst>
            <pc:docMk/>
            <pc:sldMk cId="377220365" sldId="1028"/>
            <ac:spMk id="6" creationId="{F83A6AC8-56F1-EB9E-DD47-C1CFF9753BBA}"/>
          </ac:spMkLst>
        </pc:spChg>
        <pc:spChg chg="mod">
          <ac:chgData name="伊健 杜" userId="e69aded81da48593" providerId="LiveId" clId="{78890EDF-5E74-4CFB-A88A-F9A346D34550}" dt="2022-10-13T11:37:47.109" v="5419"/>
          <ac:spMkLst>
            <pc:docMk/>
            <pc:sldMk cId="377220365" sldId="1028"/>
            <ac:spMk id="7" creationId="{8A134A8E-94C3-0EE7-C065-45DB3136BA45}"/>
          </ac:spMkLst>
        </pc:spChg>
        <pc:picChg chg="del">
          <ac:chgData name="伊健 杜" userId="e69aded81da48593" providerId="LiveId" clId="{78890EDF-5E74-4CFB-A88A-F9A346D34550}" dt="2022-10-12T10:49:16.239" v="1118" actId="478"/>
          <ac:picMkLst>
            <pc:docMk/>
            <pc:sldMk cId="377220365" sldId="1028"/>
            <ac:picMk id="5122" creationId="{19B9FA24-A80E-EC08-6C0D-54EF9EDC2BF0}"/>
          </ac:picMkLst>
        </pc:picChg>
        <pc:picChg chg="add mod">
          <ac:chgData name="伊健 杜" userId="e69aded81da48593" providerId="LiveId" clId="{78890EDF-5E74-4CFB-A88A-F9A346D34550}" dt="2022-10-12T10:53:45.975" v="1223" actId="14100"/>
          <ac:picMkLst>
            <pc:docMk/>
            <pc:sldMk cId="377220365" sldId="1028"/>
            <ac:picMk id="9218" creationId="{9749CBC4-DD57-F99D-FDBA-095202C8816E}"/>
          </ac:picMkLst>
        </pc:picChg>
        <pc:picChg chg="add mod">
          <ac:chgData name="伊健 杜" userId="e69aded81da48593" providerId="LiveId" clId="{78890EDF-5E74-4CFB-A88A-F9A346D34550}" dt="2022-10-12T10:53:48.334" v="1225" actId="1076"/>
          <ac:picMkLst>
            <pc:docMk/>
            <pc:sldMk cId="377220365" sldId="1028"/>
            <ac:picMk id="9220" creationId="{09E71C54-B190-3816-83AE-AC6277329B08}"/>
          </ac:picMkLst>
        </pc:picChg>
      </pc:sldChg>
      <pc:sldChg chg="addSp delSp modSp add mod modAnim">
        <pc:chgData name="伊健 杜" userId="e69aded81da48593" providerId="LiveId" clId="{78890EDF-5E74-4CFB-A88A-F9A346D34550}" dt="2022-10-13T11:37:47.109" v="5419"/>
        <pc:sldMkLst>
          <pc:docMk/>
          <pc:sldMk cId="4021597928" sldId="1029"/>
        </pc:sldMkLst>
        <pc:spChg chg="del">
          <ac:chgData name="伊健 杜" userId="e69aded81da48593" providerId="LiveId" clId="{78890EDF-5E74-4CFB-A88A-F9A346D34550}" dt="2022-10-12T10:56:17.804" v="1270" actId="478"/>
          <ac:spMkLst>
            <pc:docMk/>
            <pc:sldMk cId="4021597928" sldId="1029"/>
            <ac:spMk id="2" creationId="{715D26E2-F377-0D28-F41F-C268F6A985CA}"/>
          </ac:spMkLst>
        </pc:spChg>
        <pc:spChg chg="del mod">
          <ac:chgData name="伊健 杜" userId="e69aded81da48593" providerId="LiveId" clId="{78890EDF-5E74-4CFB-A88A-F9A346D34550}" dt="2022-10-12T10:56:17.804" v="1270" actId="478"/>
          <ac:spMkLst>
            <pc:docMk/>
            <pc:sldMk cId="4021597928" sldId="1029"/>
            <ac:spMk id="3" creationId="{46774927-2876-C850-1C65-EA73DFA38A5B}"/>
          </ac:spMkLst>
        </pc:spChg>
        <pc:spChg chg="mod">
          <ac:chgData name="伊健 杜" userId="e69aded81da48593" providerId="LiveId" clId="{78890EDF-5E74-4CFB-A88A-F9A346D34550}" dt="2022-10-13T11:37:47.109" v="5419"/>
          <ac:spMkLst>
            <pc:docMk/>
            <pc:sldMk cId="4021597928" sldId="1029"/>
            <ac:spMk id="6" creationId="{F83A6AC8-56F1-EB9E-DD47-C1CFF9753BBA}"/>
          </ac:spMkLst>
        </pc:spChg>
        <pc:spChg chg="mod">
          <ac:chgData name="伊健 杜" userId="e69aded81da48593" providerId="LiveId" clId="{78890EDF-5E74-4CFB-A88A-F9A346D34550}" dt="2022-10-13T11:37:47.109" v="5419"/>
          <ac:spMkLst>
            <pc:docMk/>
            <pc:sldMk cId="4021597928" sldId="1029"/>
            <ac:spMk id="7" creationId="{8A134A8E-94C3-0EE7-C065-45DB3136BA45}"/>
          </ac:spMkLst>
        </pc:spChg>
        <pc:picChg chg="del mod">
          <ac:chgData name="伊健 杜" userId="e69aded81da48593" providerId="LiveId" clId="{78890EDF-5E74-4CFB-A88A-F9A346D34550}" dt="2022-10-12T10:56:17.804" v="1270" actId="478"/>
          <ac:picMkLst>
            <pc:docMk/>
            <pc:sldMk cId="4021597928" sldId="1029"/>
            <ac:picMk id="9218" creationId="{9749CBC4-DD57-F99D-FDBA-095202C8816E}"/>
          </ac:picMkLst>
        </pc:picChg>
        <pc:picChg chg="del">
          <ac:chgData name="伊健 杜" userId="e69aded81da48593" providerId="LiveId" clId="{78890EDF-5E74-4CFB-A88A-F9A346D34550}" dt="2022-10-12T10:56:17.804" v="1270" actId="478"/>
          <ac:picMkLst>
            <pc:docMk/>
            <pc:sldMk cId="4021597928" sldId="1029"/>
            <ac:picMk id="9220" creationId="{09E71C54-B190-3816-83AE-AC6277329B08}"/>
          </ac:picMkLst>
        </pc:picChg>
        <pc:picChg chg="add mod">
          <ac:chgData name="伊健 杜" userId="e69aded81da48593" providerId="LiveId" clId="{78890EDF-5E74-4CFB-A88A-F9A346D34550}" dt="2022-10-12T10:58:06.008" v="1405" actId="14100"/>
          <ac:picMkLst>
            <pc:docMk/>
            <pc:sldMk cId="4021597928" sldId="1029"/>
            <ac:picMk id="10242" creationId="{C4FD6169-DFE0-B05A-9150-7A071901E135}"/>
          </ac:picMkLst>
        </pc:picChg>
        <pc:picChg chg="add mod">
          <ac:chgData name="伊健 杜" userId="e69aded81da48593" providerId="LiveId" clId="{78890EDF-5E74-4CFB-A88A-F9A346D34550}" dt="2022-10-12T10:58:06.932" v="1406" actId="1076"/>
          <ac:picMkLst>
            <pc:docMk/>
            <pc:sldMk cId="4021597928" sldId="1029"/>
            <ac:picMk id="10244" creationId="{D333BC38-F380-EB58-ED4A-EEF82473D6F8}"/>
          </ac:picMkLst>
        </pc:picChg>
      </pc:sldChg>
      <pc:sldChg chg="addSp delSp modSp add mod">
        <pc:chgData name="伊健 杜" userId="e69aded81da48593" providerId="LiveId" clId="{78890EDF-5E74-4CFB-A88A-F9A346D34550}" dt="2022-10-13T11:37:47.109" v="5419"/>
        <pc:sldMkLst>
          <pc:docMk/>
          <pc:sldMk cId="3329533420" sldId="1030"/>
        </pc:sldMkLst>
        <pc:spChg chg="mod">
          <ac:chgData name="伊健 杜" userId="e69aded81da48593" providerId="LiveId" clId="{78890EDF-5E74-4CFB-A88A-F9A346D34550}" dt="2022-10-13T11:37:47.109" v="5419"/>
          <ac:spMkLst>
            <pc:docMk/>
            <pc:sldMk cId="3329533420" sldId="1030"/>
            <ac:spMk id="6" creationId="{F83A6AC8-56F1-EB9E-DD47-C1CFF9753BBA}"/>
          </ac:spMkLst>
        </pc:spChg>
        <pc:spChg chg="mod">
          <ac:chgData name="伊健 杜" userId="e69aded81da48593" providerId="LiveId" clId="{78890EDF-5E74-4CFB-A88A-F9A346D34550}" dt="2022-10-13T11:37:47.109" v="5419"/>
          <ac:spMkLst>
            <pc:docMk/>
            <pc:sldMk cId="3329533420" sldId="1030"/>
            <ac:spMk id="7" creationId="{8A134A8E-94C3-0EE7-C065-45DB3136BA45}"/>
          </ac:spMkLst>
        </pc:spChg>
        <pc:picChg chg="del mod">
          <ac:chgData name="伊健 杜" userId="e69aded81da48593" providerId="LiveId" clId="{78890EDF-5E74-4CFB-A88A-F9A346D34550}" dt="2022-10-12T10:58:11.732" v="1409" actId="478"/>
          <ac:picMkLst>
            <pc:docMk/>
            <pc:sldMk cId="3329533420" sldId="1030"/>
            <ac:picMk id="10242" creationId="{C4FD6169-DFE0-B05A-9150-7A071901E135}"/>
          </ac:picMkLst>
        </pc:picChg>
        <pc:picChg chg="del mod">
          <ac:chgData name="伊健 杜" userId="e69aded81da48593" providerId="LiveId" clId="{78890EDF-5E74-4CFB-A88A-F9A346D34550}" dt="2022-10-12T10:58:11.732" v="1409" actId="478"/>
          <ac:picMkLst>
            <pc:docMk/>
            <pc:sldMk cId="3329533420" sldId="1030"/>
            <ac:picMk id="10244" creationId="{D333BC38-F380-EB58-ED4A-EEF82473D6F8}"/>
          </ac:picMkLst>
        </pc:picChg>
        <pc:picChg chg="add mod">
          <ac:chgData name="伊健 杜" userId="e69aded81da48593" providerId="LiveId" clId="{78890EDF-5E74-4CFB-A88A-F9A346D34550}" dt="2022-10-12T10:59:25.435" v="1594" actId="1076"/>
          <ac:picMkLst>
            <pc:docMk/>
            <pc:sldMk cId="3329533420" sldId="1030"/>
            <ac:picMk id="11266" creationId="{AC84E8AB-A6F8-2F68-61FC-06321B656813}"/>
          </ac:picMkLst>
        </pc:picChg>
      </pc:sldChg>
      <pc:sldChg chg="delSp modSp new mod">
        <pc:chgData name="伊健 杜" userId="e69aded81da48593" providerId="LiveId" clId="{78890EDF-5E74-4CFB-A88A-F9A346D34550}" dt="2022-10-13T11:37:47.109" v="5419"/>
        <pc:sldMkLst>
          <pc:docMk/>
          <pc:sldMk cId="705677220" sldId="1031"/>
        </pc:sldMkLst>
        <pc:spChg chg="mod">
          <ac:chgData name="伊健 杜" userId="e69aded81da48593" providerId="LiveId" clId="{78890EDF-5E74-4CFB-A88A-F9A346D34550}" dt="2022-10-13T11:37:47.109" v="5419"/>
          <ac:spMkLst>
            <pc:docMk/>
            <pc:sldMk cId="705677220" sldId="1031"/>
            <ac:spMk id="2" creationId="{4B5936AC-C759-830E-3D81-E37FB2BEAA08}"/>
          </ac:spMkLst>
        </pc:spChg>
        <pc:spChg chg="del">
          <ac:chgData name="伊健 杜" userId="e69aded81da48593" providerId="LiveId" clId="{78890EDF-5E74-4CFB-A88A-F9A346D34550}" dt="2022-10-12T10:59:30.587" v="1596" actId="478"/>
          <ac:spMkLst>
            <pc:docMk/>
            <pc:sldMk cId="705677220" sldId="1031"/>
            <ac:spMk id="3" creationId="{0D668339-3311-F7FA-FEE3-B2BC3D6D27DB}"/>
          </ac:spMkLst>
        </pc:spChg>
      </pc:sldChg>
      <pc:sldChg chg="addSp delSp modSp add mod">
        <pc:chgData name="伊健 杜" userId="e69aded81da48593" providerId="LiveId" clId="{78890EDF-5E74-4CFB-A88A-F9A346D34550}" dt="2022-10-13T11:37:47.109" v="5419"/>
        <pc:sldMkLst>
          <pc:docMk/>
          <pc:sldMk cId="3181573722" sldId="1032"/>
        </pc:sldMkLst>
        <pc:spChg chg="mod">
          <ac:chgData name="伊健 杜" userId="e69aded81da48593" providerId="LiveId" clId="{78890EDF-5E74-4CFB-A88A-F9A346D34550}" dt="2022-10-12T11:43:54.076" v="1734" actId="20577"/>
          <ac:spMkLst>
            <pc:docMk/>
            <pc:sldMk cId="3181573722" sldId="1032"/>
            <ac:spMk id="2" creationId="{1302A11A-625D-774F-23B3-739301B530C3}"/>
          </ac:spMkLst>
        </pc:spChg>
        <pc:spChg chg="mod">
          <ac:chgData name="伊健 杜" userId="e69aded81da48593" providerId="LiveId" clId="{78890EDF-5E74-4CFB-A88A-F9A346D34550}" dt="2022-10-13T11:37:47.109" v="5419"/>
          <ac:spMkLst>
            <pc:docMk/>
            <pc:sldMk cId="3181573722" sldId="1032"/>
            <ac:spMk id="6" creationId="{F664CF38-32CE-F1ED-1F82-42C5B7FE6DC9}"/>
          </ac:spMkLst>
        </pc:spChg>
        <pc:picChg chg="add del">
          <ac:chgData name="伊健 杜" userId="e69aded81da48593" providerId="LiveId" clId="{78890EDF-5E74-4CFB-A88A-F9A346D34550}" dt="2022-10-12T11:50:43.336" v="1832" actId="478"/>
          <ac:picMkLst>
            <pc:docMk/>
            <pc:sldMk cId="3181573722" sldId="1032"/>
            <ac:picMk id="4" creationId="{C68876CD-FF91-C121-6DA4-789A5ACD5529}"/>
          </ac:picMkLst>
        </pc:picChg>
        <pc:picChg chg="del">
          <ac:chgData name="伊健 杜" userId="e69aded81da48593" providerId="LiveId" clId="{78890EDF-5E74-4CFB-A88A-F9A346D34550}" dt="2022-10-12T11:47:21.445" v="1829" actId="478"/>
          <ac:picMkLst>
            <pc:docMk/>
            <pc:sldMk cId="3181573722" sldId="1032"/>
            <ac:picMk id="6146" creationId="{1DE39CBF-7262-EBEA-731C-FD7B28B957D8}"/>
          </ac:picMkLst>
        </pc:picChg>
        <pc:picChg chg="add mod">
          <ac:chgData name="伊健 杜" userId="e69aded81da48593" providerId="LiveId" clId="{78890EDF-5E74-4CFB-A88A-F9A346D34550}" dt="2022-10-12T11:51:51.964" v="1845" actId="1076"/>
          <ac:picMkLst>
            <pc:docMk/>
            <pc:sldMk cId="3181573722" sldId="1032"/>
            <ac:picMk id="12290" creationId="{5128BED1-9EAD-9E5B-4912-6D4A49D72A09}"/>
          </ac:picMkLst>
        </pc:picChg>
        <pc:picChg chg="add mod">
          <ac:chgData name="伊健 杜" userId="e69aded81da48593" providerId="LiveId" clId="{78890EDF-5E74-4CFB-A88A-F9A346D34550}" dt="2022-10-12T11:54:54.399" v="1856" actId="1076"/>
          <ac:picMkLst>
            <pc:docMk/>
            <pc:sldMk cId="3181573722" sldId="1032"/>
            <ac:picMk id="12292" creationId="{FC71B7F7-0C1A-585C-3AE4-F80B82609384}"/>
          </ac:picMkLst>
        </pc:picChg>
        <pc:picChg chg="add mod">
          <ac:chgData name="伊健 杜" userId="e69aded81da48593" providerId="LiveId" clId="{78890EDF-5E74-4CFB-A88A-F9A346D34550}" dt="2022-10-12T11:54:47.395" v="1849" actId="1076"/>
          <ac:picMkLst>
            <pc:docMk/>
            <pc:sldMk cId="3181573722" sldId="1032"/>
            <ac:picMk id="12294" creationId="{C1B1106A-7BB6-1B85-59E6-16EFA7C26E60}"/>
          </ac:picMkLst>
        </pc:picChg>
        <pc:picChg chg="add mod">
          <ac:chgData name="伊健 杜" userId="e69aded81da48593" providerId="LiveId" clId="{78890EDF-5E74-4CFB-A88A-F9A346D34550}" dt="2022-10-12T11:55:15.774" v="1862" actId="1076"/>
          <ac:picMkLst>
            <pc:docMk/>
            <pc:sldMk cId="3181573722" sldId="1032"/>
            <ac:picMk id="12296" creationId="{87432C28-EE09-8479-5A58-BABCD9B1B067}"/>
          </ac:picMkLst>
        </pc:picChg>
      </pc:sldChg>
      <pc:sldChg chg="addSp delSp modSp new mod">
        <pc:chgData name="伊健 杜" userId="e69aded81da48593" providerId="LiveId" clId="{78890EDF-5E74-4CFB-A88A-F9A346D34550}" dt="2022-10-13T11:37:47.109" v="5419"/>
        <pc:sldMkLst>
          <pc:docMk/>
          <pc:sldMk cId="3325632687" sldId="1033"/>
        </pc:sldMkLst>
        <pc:spChg chg="del">
          <ac:chgData name="伊健 杜" userId="e69aded81da48593" providerId="LiveId" clId="{78890EDF-5E74-4CFB-A88A-F9A346D34550}" dt="2022-10-12T12:03:25.118" v="1866" actId="478"/>
          <ac:spMkLst>
            <pc:docMk/>
            <pc:sldMk cId="3325632687" sldId="1033"/>
            <ac:spMk id="2" creationId="{2B422DED-350A-DA05-3FD7-17C5451E5C82}"/>
          </ac:spMkLst>
        </pc:spChg>
        <pc:spChg chg="del">
          <ac:chgData name="伊健 杜" userId="e69aded81da48593" providerId="LiveId" clId="{78890EDF-5E74-4CFB-A88A-F9A346D34550}" dt="2022-10-12T12:03:25.118" v="1866" actId="478"/>
          <ac:spMkLst>
            <pc:docMk/>
            <pc:sldMk cId="3325632687" sldId="1033"/>
            <ac:spMk id="3" creationId="{E162AEDA-5F3D-3FC9-1B7D-68E8553A89C3}"/>
          </ac:spMkLst>
        </pc:spChg>
        <pc:spChg chg="add mod">
          <ac:chgData name="伊健 杜" userId="e69aded81da48593" providerId="LiveId" clId="{78890EDF-5E74-4CFB-A88A-F9A346D34550}" dt="2022-10-12T12:09:36.685" v="2215" actId="207"/>
          <ac:spMkLst>
            <pc:docMk/>
            <pc:sldMk cId="3325632687" sldId="1033"/>
            <ac:spMk id="4" creationId="{17EDBEBA-6B6D-27AE-C5A6-BD661BDB85C1}"/>
          </ac:spMkLst>
        </pc:spChg>
        <pc:spChg chg="add mod">
          <ac:chgData name="伊健 杜" userId="e69aded81da48593" providerId="LiveId" clId="{78890EDF-5E74-4CFB-A88A-F9A346D34550}" dt="2022-10-12T12:09:44.030" v="2216" actId="207"/>
          <ac:spMkLst>
            <pc:docMk/>
            <pc:sldMk cId="3325632687" sldId="1033"/>
            <ac:spMk id="5" creationId="{F38EFFA3-9EF1-B812-9F62-F16008BC27AA}"/>
          </ac:spMkLst>
        </pc:spChg>
        <pc:spChg chg="add mod">
          <ac:chgData name="伊健 杜" userId="e69aded81da48593" providerId="LiveId" clId="{78890EDF-5E74-4CFB-A88A-F9A346D34550}" dt="2022-10-13T11:37:47.109" v="5419"/>
          <ac:spMkLst>
            <pc:docMk/>
            <pc:sldMk cId="3325632687" sldId="1033"/>
            <ac:spMk id="6" creationId="{D3C6F7F9-2C77-596D-529E-0E533607130D}"/>
          </ac:spMkLst>
        </pc:spChg>
        <pc:spChg chg="add del mod">
          <ac:chgData name="伊健 杜" userId="e69aded81da48593" providerId="LiveId" clId="{78890EDF-5E74-4CFB-A88A-F9A346D34550}" dt="2022-10-12T12:04:30.549" v="1942" actId="478"/>
          <ac:spMkLst>
            <pc:docMk/>
            <pc:sldMk cId="3325632687" sldId="1033"/>
            <ac:spMk id="7" creationId="{359EE2F1-9BFE-06D9-04F3-01E633DC225A}"/>
          </ac:spMkLst>
        </pc:spChg>
        <pc:spChg chg="add mod">
          <ac:chgData name="伊健 杜" userId="e69aded81da48593" providerId="LiveId" clId="{78890EDF-5E74-4CFB-A88A-F9A346D34550}" dt="2022-10-12T12:09:28.822" v="2212" actId="1076"/>
          <ac:spMkLst>
            <pc:docMk/>
            <pc:sldMk cId="3325632687" sldId="1033"/>
            <ac:spMk id="8" creationId="{47F9DB77-D1A4-83E3-EC21-D84DBAD5EFC3}"/>
          </ac:spMkLst>
        </pc:spChg>
        <pc:spChg chg="add del mod">
          <ac:chgData name="伊健 杜" userId="e69aded81da48593" providerId="LiveId" clId="{78890EDF-5E74-4CFB-A88A-F9A346D34550}" dt="2022-10-12T12:06:56.709" v="2088" actId="478"/>
          <ac:spMkLst>
            <pc:docMk/>
            <pc:sldMk cId="3325632687" sldId="1033"/>
            <ac:spMk id="9" creationId="{D4C09457-4975-66DE-E403-224D00791FF3}"/>
          </ac:spMkLst>
        </pc:spChg>
        <pc:spChg chg="add mod">
          <ac:chgData name="伊健 杜" userId="e69aded81da48593" providerId="LiveId" clId="{78890EDF-5E74-4CFB-A88A-F9A346D34550}" dt="2022-10-13T11:37:47.109" v="5419"/>
          <ac:spMkLst>
            <pc:docMk/>
            <pc:sldMk cId="3325632687" sldId="1033"/>
            <ac:spMk id="10" creationId="{45F3E697-6337-5F56-6850-50A2F131F120}"/>
          </ac:spMkLst>
        </pc:spChg>
        <pc:spChg chg="add del mod">
          <ac:chgData name="伊健 杜" userId="e69aded81da48593" providerId="LiveId" clId="{78890EDF-5E74-4CFB-A88A-F9A346D34550}" dt="2022-10-12T12:16:30.741" v="2625" actId="478"/>
          <ac:spMkLst>
            <pc:docMk/>
            <pc:sldMk cId="3325632687" sldId="1033"/>
            <ac:spMk id="11" creationId="{4C375B53-B091-9B29-50A8-BD9495A9EE55}"/>
          </ac:spMkLst>
        </pc:spChg>
        <pc:spChg chg="add mod">
          <ac:chgData name="伊健 杜" userId="e69aded81da48593" providerId="LiveId" clId="{78890EDF-5E74-4CFB-A88A-F9A346D34550}" dt="2022-10-12T12:16:48.719" v="2647" actId="207"/>
          <ac:spMkLst>
            <pc:docMk/>
            <pc:sldMk cId="3325632687" sldId="1033"/>
            <ac:spMk id="12" creationId="{9193CECB-C47B-1DEF-7033-E8C5F0F172AA}"/>
          </ac:spMkLst>
        </pc:spChg>
        <pc:spChg chg="add mod">
          <ac:chgData name="伊健 杜" userId="e69aded81da48593" providerId="LiveId" clId="{78890EDF-5E74-4CFB-A88A-F9A346D34550}" dt="2022-10-12T12:17:02.248" v="2654" actId="1076"/>
          <ac:spMkLst>
            <pc:docMk/>
            <pc:sldMk cId="3325632687" sldId="1033"/>
            <ac:spMk id="13" creationId="{5012247D-A914-06FE-C21E-B9D6A6E3AD0C}"/>
          </ac:spMkLst>
        </pc:spChg>
        <pc:spChg chg="add mod">
          <ac:chgData name="伊健 杜" userId="e69aded81da48593" providerId="LiveId" clId="{78890EDF-5E74-4CFB-A88A-F9A346D34550}" dt="2022-10-12T12:17:12.728" v="2662" actId="1076"/>
          <ac:spMkLst>
            <pc:docMk/>
            <pc:sldMk cId="3325632687" sldId="1033"/>
            <ac:spMk id="14" creationId="{647F11A4-4DCC-D7BD-F73F-3BF54D30176C}"/>
          </ac:spMkLst>
        </pc:spChg>
      </pc:sldChg>
      <pc:sldChg chg="addSp delSp modSp add mod">
        <pc:chgData name="伊健 杜" userId="e69aded81da48593" providerId="LiveId" clId="{78890EDF-5E74-4CFB-A88A-F9A346D34550}" dt="2022-10-13T11:37:47.109" v="5419"/>
        <pc:sldMkLst>
          <pc:docMk/>
          <pc:sldMk cId="821561485" sldId="1034"/>
        </pc:sldMkLst>
        <pc:spChg chg="mod">
          <ac:chgData name="伊健 杜" userId="e69aded81da48593" providerId="LiveId" clId="{78890EDF-5E74-4CFB-A88A-F9A346D34550}" dt="2022-10-13T11:37:47.109" v="5419"/>
          <ac:spMkLst>
            <pc:docMk/>
            <pc:sldMk cId="821561485" sldId="1034"/>
            <ac:spMk id="6" creationId="{F664CF38-32CE-F1ED-1F82-42C5B7FE6DC9}"/>
          </ac:spMkLst>
        </pc:spChg>
        <pc:picChg chg="del mod">
          <ac:chgData name="伊健 杜" userId="e69aded81da48593" providerId="LiveId" clId="{78890EDF-5E74-4CFB-A88A-F9A346D34550}" dt="2022-10-12T12:11:08.884" v="2286" actId="478"/>
          <ac:picMkLst>
            <pc:docMk/>
            <pc:sldMk cId="821561485" sldId="1034"/>
            <ac:picMk id="12290" creationId="{5128BED1-9EAD-9E5B-4912-6D4A49D72A09}"/>
          </ac:picMkLst>
        </pc:picChg>
        <pc:picChg chg="del mod">
          <ac:chgData name="伊健 杜" userId="e69aded81da48593" providerId="LiveId" clId="{78890EDF-5E74-4CFB-A88A-F9A346D34550}" dt="2022-10-12T12:11:08.884" v="2286" actId="478"/>
          <ac:picMkLst>
            <pc:docMk/>
            <pc:sldMk cId="821561485" sldId="1034"/>
            <ac:picMk id="12292" creationId="{FC71B7F7-0C1A-585C-3AE4-F80B82609384}"/>
          </ac:picMkLst>
        </pc:picChg>
        <pc:picChg chg="del">
          <ac:chgData name="伊健 杜" userId="e69aded81da48593" providerId="LiveId" clId="{78890EDF-5E74-4CFB-A88A-F9A346D34550}" dt="2022-10-12T12:11:08.884" v="2286" actId="478"/>
          <ac:picMkLst>
            <pc:docMk/>
            <pc:sldMk cId="821561485" sldId="1034"/>
            <ac:picMk id="12294" creationId="{C1B1106A-7BB6-1B85-59E6-16EFA7C26E60}"/>
          </ac:picMkLst>
        </pc:picChg>
        <pc:picChg chg="del">
          <ac:chgData name="伊健 杜" userId="e69aded81da48593" providerId="LiveId" clId="{78890EDF-5E74-4CFB-A88A-F9A346D34550}" dt="2022-10-12T12:11:08.884" v="2286" actId="478"/>
          <ac:picMkLst>
            <pc:docMk/>
            <pc:sldMk cId="821561485" sldId="1034"/>
            <ac:picMk id="12296" creationId="{87432C28-EE09-8479-5A58-BABCD9B1B067}"/>
          </ac:picMkLst>
        </pc:picChg>
        <pc:picChg chg="add mod">
          <ac:chgData name="伊健 杜" userId="e69aded81da48593" providerId="LiveId" clId="{78890EDF-5E74-4CFB-A88A-F9A346D34550}" dt="2022-10-12T12:12:13.285" v="2297" actId="1076"/>
          <ac:picMkLst>
            <pc:docMk/>
            <pc:sldMk cId="821561485" sldId="1034"/>
            <ac:picMk id="13314" creationId="{61A4133C-920F-2500-6216-3E512253106A}"/>
          </ac:picMkLst>
        </pc:picChg>
      </pc:sldChg>
      <pc:sldChg chg="addSp delSp modSp new mod">
        <pc:chgData name="伊健 杜" userId="e69aded81da48593" providerId="LiveId" clId="{78890EDF-5E74-4CFB-A88A-F9A346D34550}" dt="2022-10-12T12:51:52.348" v="3096" actId="1076"/>
        <pc:sldMkLst>
          <pc:docMk/>
          <pc:sldMk cId="4259235904" sldId="1035"/>
        </pc:sldMkLst>
        <pc:spChg chg="del">
          <ac:chgData name="伊健 杜" userId="e69aded81da48593" providerId="LiveId" clId="{78890EDF-5E74-4CFB-A88A-F9A346D34550}" dt="2022-10-12T12:51:44.073" v="3090" actId="478"/>
          <ac:spMkLst>
            <pc:docMk/>
            <pc:sldMk cId="4259235904" sldId="1035"/>
            <ac:spMk id="2" creationId="{02EF9DE5-4549-8970-4B00-A353E521DAB9}"/>
          </ac:spMkLst>
        </pc:spChg>
        <pc:spChg chg="del">
          <ac:chgData name="伊健 杜" userId="e69aded81da48593" providerId="LiveId" clId="{78890EDF-5E74-4CFB-A88A-F9A346D34550}" dt="2022-10-12T12:51:44.073" v="3090" actId="478"/>
          <ac:spMkLst>
            <pc:docMk/>
            <pc:sldMk cId="4259235904" sldId="1035"/>
            <ac:spMk id="3" creationId="{8EE073E9-2C04-A8BF-BAD5-1B6EC6A416B9}"/>
          </ac:spMkLst>
        </pc:spChg>
        <pc:picChg chg="add mod">
          <ac:chgData name="伊健 杜" userId="e69aded81da48593" providerId="LiveId" clId="{78890EDF-5E74-4CFB-A88A-F9A346D34550}" dt="2022-10-12T12:51:52.348" v="3096" actId="1076"/>
          <ac:picMkLst>
            <pc:docMk/>
            <pc:sldMk cId="4259235904" sldId="1035"/>
            <ac:picMk id="5" creationId="{044C7D8C-DAF8-8C44-4000-6A64DAF052E6}"/>
          </ac:picMkLst>
        </pc:picChg>
      </pc:sldChg>
      <pc:sldChg chg="addSp delSp modSp add mod">
        <pc:chgData name="伊健 杜" userId="e69aded81da48593" providerId="LiveId" clId="{78890EDF-5E74-4CFB-A88A-F9A346D34550}" dt="2022-10-13T11:37:47.109" v="5419"/>
        <pc:sldMkLst>
          <pc:docMk/>
          <pc:sldMk cId="652823886" sldId="1036"/>
        </pc:sldMkLst>
        <pc:spChg chg="mod">
          <ac:chgData name="伊健 杜" userId="e69aded81da48593" providerId="LiveId" clId="{78890EDF-5E74-4CFB-A88A-F9A346D34550}" dt="2022-10-13T11:37:47.109" v="5419"/>
          <ac:spMkLst>
            <pc:docMk/>
            <pc:sldMk cId="652823886" sldId="1036"/>
            <ac:spMk id="6" creationId="{F664CF38-32CE-F1ED-1F82-42C5B7FE6DC9}"/>
          </ac:spMkLst>
        </pc:spChg>
        <pc:picChg chg="del">
          <ac:chgData name="伊健 杜" userId="e69aded81da48593" providerId="LiveId" clId="{78890EDF-5E74-4CFB-A88A-F9A346D34550}" dt="2022-10-12T12:13:35.636" v="2420" actId="478"/>
          <ac:picMkLst>
            <pc:docMk/>
            <pc:sldMk cId="652823886" sldId="1036"/>
            <ac:picMk id="13314" creationId="{61A4133C-920F-2500-6216-3E512253106A}"/>
          </ac:picMkLst>
        </pc:picChg>
        <pc:picChg chg="add mod">
          <ac:chgData name="伊健 杜" userId="e69aded81da48593" providerId="LiveId" clId="{78890EDF-5E74-4CFB-A88A-F9A346D34550}" dt="2022-10-12T12:14:03.813" v="2435" actId="1076"/>
          <ac:picMkLst>
            <pc:docMk/>
            <pc:sldMk cId="652823886" sldId="1036"/>
            <ac:picMk id="15362" creationId="{B5F2F1E1-F2DD-94EF-58F5-FE4256F454D1}"/>
          </ac:picMkLst>
        </pc:picChg>
      </pc:sldChg>
      <pc:sldChg chg="addSp delSp modSp add mod ord">
        <pc:chgData name="伊健 杜" userId="e69aded81da48593" providerId="LiveId" clId="{78890EDF-5E74-4CFB-A88A-F9A346D34550}" dt="2022-10-13T11:37:47.109" v="5419"/>
        <pc:sldMkLst>
          <pc:docMk/>
          <pc:sldMk cId="2184558535" sldId="1037"/>
        </pc:sldMkLst>
        <pc:spChg chg="mod">
          <ac:chgData name="伊健 杜" userId="e69aded81da48593" providerId="LiveId" clId="{78890EDF-5E74-4CFB-A88A-F9A346D34550}" dt="2022-10-13T11:37:47.109" v="5419"/>
          <ac:spMkLst>
            <pc:docMk/>
            <pc:sldMk cId="2184558535" sldId="1037"/>
            <ac:spMk id="6" creationId="{F664CF38-32CE-F1ED-1F82-42C5B7FE6DC9}"/>
          </ac:spMkLst>
        </pc:spChg>
        <pc:picChg chg="del">
          <ac:chgData name="伊健 杜" userId="e69aded81da48593" providerId="LiveId" clId="{78890EDF-5E74-4CFB-A88A-F9A346D34550}" dt="2022-10-12T12:14:15.036" v="2437" actId="478"/>
          <ac:picMkLst>
            <pc:docMk/>
            <pc:sldMk cId="2184558535" sldId="1037"/>
            <ac:picMk id="15362" creationId="{B5F2F1E1-F2DD-94EF-58F5-FE4256F454D1}"/>
          </ac:picMkLst>
        </pc:picChg>
        <pc:picChg chg="add mod">
          <ac:chgData name="伊健 杜" userId="e69aded81da48593" providerId="LiveId" clId="{78890EDF-5E74-4CFB-A88A-F9A346D34550}" dt="2022-10-12T12:22:44.508" v="2754" actId="1076"/>
          <ac:picMkLst>
            <pc:docMk/>
            <pc:sldMk cId="2184558535" sldId="1037"/>
            <ac:picMk id="18434" creationId="{40FD264F-38FF-2EB5-6DF7-E49E18268940}"/>
          </ac:picMkLst>
        </pc:picChg>
      </pc:sldChg>
      <pc:sldChg chg="addSp delSp modSp add mod delAnim">
        <pc:chgData name="伊健 杜" userId="e69aded81da48593" providerId="LiveId" clId="{78890EDF-5E74-4CFB-A88A-F9A346D34550}" dt="2022-10-13T11:37:47.109" v="5419"/>
        <pc:sldMkLst>
          <pc:docMk/>
          <pc:sldMk cId="3543458007" sldId="1038"/>
        </pc:sldMkLst>
        <pc:spChg chg="mod">
          <ac:chgData name="伊健 杜" userId="e69aded81da48593" providerId="LiveId" clId="{78890EDF-5E74-4CFB-A88A-F9A346D34550}" dt="2022-10-13T11:37:47.109" v="5419"/>
          <ac:spMkLst>
            <pc:docMk/>
            <pc:sldMk cId="3543458007" sldId="1038"/>
            <ac:spMk id="2" creationId="{287C8908-AFF3-BEC0-54E9-E37762FE8217}"/>
          </ac:spMkLst>
        </pc:spChg>
        <pc:spChg chg="add mod">
          <ac:chgData name="伊健 杜" userId="e69aded81da48593" providerId="LiveId" clId="{78890EDF-5E74-4CFB-A88A-F9A346D34550}" dt="2022-10-12T12:16:06.831" v="2615" actId="1076"/>
          <ac:spMkLst>
            <pc:docMk/>
            <pc:sldMk cId="3543458007" sldId="1038"/>
            <ac:spMk id="3" creationId="{27FF3F17-9638-3782-858F-59116B9E6B26}"/>
          </ac:spMkLst>
        </pc:spChg>
        <pc:spChg chg="add mod">
          <ac:chgData name="伊健 杜" userId="e69aded81da48593" providerId="LiveId" clId="{78890EDF-5E74-4CFB-A88A-F9A346D34550}" dt="2022-10-12T12:16:23.044" v="2623" actId="1076"/>
          <ac:spMkLst>
            <pc:docMk/>
            <pc:sldMk cId="3543458007" sldId="1038"/>
            <ac:spMk id="4" creationId="{A17EDF31-E165-F950-BADE-297A963A07FF}"/>
          </ac:spMkLst>
        </pc:spChg>
        <pc:spChg chg="add mod">
          <ac:chgData name="伊健 杜" userId="e69aded81da48593" providerId="LiveId" clId="{78890EDF-5E74-4CFB-A88A-F9A346D34550}" dt="2022-10-13T11:37:47.109" v="5419"/>
          <ac:spMkLst>
            <pc:docMk/>
            <pc:sldMk cId="3543458007" sldId="1038"/>
            <ac:spMk id="5" creationId="{AD60ADB1-0245-B9B4-2BD6-26C33BD9A853}"/>
          </ac:spMkLst>
        </pc:spChg>
        <pc:spChg chg="mod">
          <ac:chgData name="伊健 杜" userId="e69aded81da48593" providerId="LiveId" clId="{78890EDF-5E74-4CFB-A88A-F9A346D34550}" dt="2022-10-13T11:37:47.109" v="5419"/>
          <ac:spMkLst>
            <pc:docMk/>
            <pc:sldMk cId="3543458007" sldId="1038"/>
            <ac:spMk id="9" creationId="{BF258244-52A7-807A-1CD7-3278047D87C8}"/>
          </ac:spMkLst>
        </pc:spChg>
        <pc:spChg chg="mod">
          <ac:chgData name="伊健 杜" userId="e69aded81da48593" providerId="LiveId" clId="{78890EDF-5E74-4CFB-A88A-F9A346D34550}" dt="2022-10-13T11:37:47.109" v="5419"/>
          <ac:spMkLst>
            <pc:docMk/>
            <pc:sldMk cId="3543458007" sldId="1038"/>
            <ac:spMk id="11" creationId="{7EF2E39B-B2EC-4E75-6963-A2D1B7A126B8}"/>
          </ac:spMkLst>
        </pc:spChg>
        <pc:spChg chg="mod">
          <ac:chgData name="伊健 杜" userId="e69aded81da48593" providerId="LiveId" clId="{78890EDF-5E74-4CFB-A88A-F9A346D34550}" dt="2022-10-13T11:37:47.109" v="5419"/>
          <ac:spMkLst>
            <pc:docMk/>
            <pc:sldMk cId="3543458007" sldId="1038"/>
            <ac:spMk id="12" creationId="{847314BB-74DF-C29B-2D65-3EA1ECFDD52B}"/>
          </ac:spMkLst>
        </pc:spChg>
        <pc:spChg chg="mod">
          <ac:chgData name="伊健 杜" userId="e69aded81da48593" providerId="LiveId" clId="{78890EDF-5E74-4CFB-A88A-F9A346D34550}" dt="2022-10-13T11:37:47.109" v="5419"/>
          <ac:spMkLst>
            <pc:docMk/>
            <pc:sldMk cId="3543458007" sldId="1038"/>
            <ac:spMk id="13" creationId="{2BE82BD4-E6AA-B7F6-7C7E-F16F2E6E9731}"/>
          </ac:spMkLst>
        </pc:spChg>
        <pc:spChg chg="del">
          <ac:chgData name="伊健 杜" userId="e69aded81da48593" providerId="LiveId" clId="{78890EDF-5E74-4CFB-A88A-F9A346D34550}" dt="2022-10-12T12:15:31.204" v="2611" actId="478"/>
          <ac:spMkLst>
            <pc:docMk/>
            <pc:sldMk cId="3543458007" sldId="1038"/>
            <ac:spMk id="14" creationId="{E280AEC3-894B-60CA-8A90-679856CCA208}"/>
          </ac:spMkLst>
        </pc:spChg>
      </pc:sldChg>
      <pc:sldChg chg="modSp add mod">
        <pc:chgData name="伊健 杜" userId="e69aded81da48593" providerId="LiveId" clId="{78890EDF-5E74-4CFB-A88A-F9A346D34550}" dt="2022-10-13T11:37:47.109" v="5419"/>
        <pc:sldMkLst>
          <pc:docMk/>
          <pc:sldMk cId="1330810273" sldId="1039"/>
        </pc:sldMkLst>
        <pc:spChg chg="mod">
          <ac:chgData name="伊健 杜" userId="e69aded81da48593" providerId="LiveId" clId="{78890EDF-5E74-4CFB-A88A-F9A346D34550}" dt="2022-10-12T12:47:35.114" v="2951" actId="1076"/>
          <ac:spMkLst>
            <pc:docMk/>
            <pc:sldMk cId="1330810273" sldId="1039"/>
            <ac:spMk id="4" creationId="{17EDBEBA-6B6D-27AE-C5A6-BD661BDB85C1}"/>
          </ac:spMkLst>
        </pc:spChg>
        <pc:spChg chg="mod">
          <ac:chgData name="伊健 杜" userId="e69aded81da48593" providerId="LiveId" clId="{78890EDF-5E74-4CFB-A88A-F9A346D34550}" dt="2022-10-13T11:37:47.109" v="5419"/>
          <ac:spMkLst>
            <pc:docMk/>
            <pc:sldMk cId="1330810273" sldId="1039"/>
            <ac:spMk id="6" creationId="{D3C6F7F9-2C77-596D-529E-0E533607130D}"/>
          </ac:spMkLst>
        </pc:spChg>
        <pc:spChg chg="mod">
          <ac:chgData name="伊健 杜" userId="e69aded81da48593" providerId="LiveId" clId="{78890EDF-5E74-4CFB-A88A-F9A346D34550}" dt="2022-10-13T11:37:47.109" v="5419"/>
          <ac:spMkLst>
            <pc:docMk/>
            <pc:sldMk cId="1330810273" sldId="1039"/>
            <ac:spMk id="10" creationId="{45F3E697-6337-5F56-6850-50A2F131F120}"/>
          </ac:spMkLst>
        </pc:spChg>
      </pc:sldChg>
      <pc:sldChg chg="addSp delSp modSp add mod">
        <pc:chgData name="伊健 杜" userId="e69aded81da48593" providerId="LiveId" clId="{78890EDF-5E74-4CFB-A88A-F9A346D34550}" dt="2022-10-13T11:37:47.109" v="5419"/>
        <pc:sldMkLst>
          <pc:docMk/>
          <pc:sldMk cId="3305576033" sldId="1040"/>
        </pc:sldMkLst>
        <pc:spChg chg="mod">
          <ac:chgData name="伊健 杜" userId="e69aded81da48593" providerId="LiveId" clId="{78890EDF-5E74-4CFB-A88A-F9A346D34550}" dt="2022-10-13T11:37:47.109" v="5419"/>
          <ac:spMkLst>
            <pc:docMk/>
            <pc:sldMk cId="3305576033" sldId="1040"/>
            <ac:spMk id="6" creationId="{F664CF38-32CE-F1ED-1F82-42C5B7FE6DC9}"/>
          </ac:spMkLst>
        </pc:spChg>
        <pc:picChg chg="add mod modCrop">
          <ac:chgData name="伊健 杜" userId="e69aded81da48593" providerId="LiveId" clId="{78890EDF-5E74-4CFB-A88A-F9A346D34550}" dt="2022-10-12T12:46:10.086" v="2911" actId="1076"/>
          <ac:picMkLst>
            <pc:docMk/>
            <pc:sldMk cId="3305576033" sldId="1040"/>
            <ac:picMk id="4" creationId="{207BC206-F963-96BD-5625-B353C61F4751}"/>
          </ac:picMkLst>
        </pc:picChg>
        <pc:picChg chg="del">
          <ac:chgData name="伊健 杜" userId="e69aded81da48593" providerId="LiveId" clId="{78890EDF-5E74-4CFB-A88A-F9A346D34550}" dt="2022-10-12T12:36:01.478" v="2905" actId="478"/>
          <ac:picMkLst>
            <pc:docMk/>
            <pc:sldMk cId="3305576033" sldId="1040"/>
            <ac:picMk id="15362" creationId="{B5F2F1E1-F2DD-94EF-58F5-FE4256F454D1}"/>
          </ac:picMkLst>
        </pc:picChg>
      </pc:sldChg>
      <pc:sldChg chg="addSp delSp modSp add mod ord">
        <pc:chgData name="伊健 杜" userId="e69aded81da48593" providerId="LiveId" clId="{78890EDF-5E74-4CFB-A88A-F9A346D34550}" dt="2022-10-13T11:37:47.109" v="5419"/>
        <pc:sldMkLst>
          <pc:docMk/>
          <pc:sldMk cId="298578331" sldId="1041"/>
        </pc:sldMkLst>
        <pc:spChg chg="mod">
          <ac:chgData name="伊健 杜" userId="e69aded81da48593" providerId="LiveId" clId="{78890EDF-5E74-4CFB-A88A-F9A346D34550}" dt="2022-10-13T11:37:47.109" v="5419"/>
          <ac:spMkLst>
            <pc:docMk/>
            <pc:sldMk cId="298578331" sldId="1041"/>
            <ac:spMk id="6" creationId="{F664CF38-32CE-F1ED-1F82-42C5B7FE6DC9}"/>
          </ac:spMkLst>
        </pc:spChg>
        <pc:picChg chg="del">
          <ac:chgData name="伊健 杜" userId="e69aded81da48593" providerId="LiveId" clId="{78890EDF-5E74-4CFB-A88A-F9A346D34550}" dt="2022-10-12T12:48:14.936" v="3001" actId="478"/>
          <ac:picMkLst>
            <pc:docMk/>
            <pc:sldMk cId="298578331" sldId="1041"/>
            <ac:picMk id="18434" creationId="{40FD264F-38FF-2EB5-6DF7-E49E18268940}"/>
          </ac:picMkLst>
        </pc:picChg>
        <pc:picChg chg="add mod">
          <ac:chgData name="伊健 杜" userId="e69aded81da48593" providerId="LiveId" clId="{78890EDF-5E74-4CFB-A88A-F9A346D34550}" dt="2022-10-12T12:48:49.578" v="3005" actId="1076"/>
          <ac:picMkLst>
            <pc:docMk/>
            <pc:sldMk cId="298578331" sldId="1041"/>
            <ac:picMk id="19458" creationId="{34F41A22-1168-F5C7-39B0-7D69E3894F11}"/>
          </ac:picMkLst>
        </pc:picChg>
      </pc:sldChg>
      <pc:sldChg chg="addSp delSp modSp add mod">
        <pc:chgData name="伊健 杜" userId="e69aded81da48593" providerId="LiveId" clId="{78890EDF-5E74-4CFB-A88A-F9A346D34550}" dt="2022-10-13T11:37:47.109" v="5419"/>
        <pc:sldMkLst>
          <pc:docMk/>
          <pc:sldMk cId="3687329791" sldId="1042"/>
        </pc:sldMkLst>
        <pc:spChg chg="mod">
          <ac:chgData name="伊健 杜" userId="e69aded81da48593" providerId="LiveId" clId="{78890EDF-5E74-4CFB-A88A-F9A346D34550}" dt="2022-10-13T11:37:47.109" v="5419"/>
          <ac:spMkLst>
            <pc:docMk/>
            <pc:sldMk cId="3687329791" sldId="1042"/>
            <ac:spMk id="6" creationId="{F664CF38-32CE-F1ED-1F82-42C5B7FE6DC9}"/>
          </ac:spMkLst>
        </pc:spChg>
        <pc:picChg chg="del">
          <ac:chgData name="伊健 杜" userId="e69aded81da48593" providerId="LiveId" clId="{78890EDF-5E74-4CFB-A88A-F9A346D34550}" dt="2022-10-12T12:49:46.404" v="3082" actId="478"/>
          <ac:picMkLst>
            <pc:docMk/>
            <pc:sldMk cId="3687329791" sldId="1042"/>
            <ac:picMk id="19458" creationId="{34F41A22-1168-F5C7-39B0-7D69E3894F11}"/>
          </ac:picMkLst>
        </pc:picChg>
        <pc:picChg chg="add mod">
          <ac:chgData name="伊健 杜" userId="e69aded81da48593" providerId="LiveId" clId="{78890EDF-5E74-4CFB-A88A-F9A346D34550}" dt="2022-10-12T12:50:22.809" v="3089" actId="1076"/>
          <ac:picMkLst>
            <pc:docMk/>
            <pc:sldMk cId="3687329791" sldId="1042"/>
            <ac:picMk id="21506" creationId="{0AD450BD-5A4C-577B-4B4D-D75278EF7C75}"/>
          </ac:picMkLst>
        </pc:picChg>
      </pc:sldChg>
      <pc:sldChg chg="delSp modSp new mod">
        <pc:chgData name="伊健 杜" userId="e69aded81da48593" providerId="LiveId" clId="{78890EDF-5E74-4CFB-A88A-F9A346D34550}" dt="2022-10-13T11:37:47.109" v="5419"/>
        <pc:sldMkLst>
          <pc:docMk/>
          <pc:sldMk cId="449175738" sldId="1043"/>
        </pc:sldMkLst>
        <pc:spChg chg="mod">
          <ac:chgData name="伊健 杜" userId="e69aded81da48593" providerId="LiveId" clId="{78890EDF-5E74-4CFB-A88A-F9A346D34550}" dt="2022-10-13T11:37:47.109" v="5419"/>
          <ac:spMkLst>
            <pc:docMk/>
            <pc:sldMk cId="449175738" sldId="1043"/>
            <ac:spMk id="2" creationId="{5B8A7A28-0189-5DD8-EBED-67AD2E740742}"/>
          </ac:spMkLst>
        </pc:spChg>
        <pc:spChg chg="del">
          <ac:chgData name="伊健 杜" userId="e69aded81da48593" providerId="LiveId" clId="{78890EDF-5E74-4CFB-A88A-F9A346D34550}" dt="2022-10-12T12:51:58.596" v="3098" actId="478"/>
          <ac:spMkLst>
            <pc:docMk/>
            <pc:sldMk cId="449175738" sldId="1043"/>
            <ac:spMk id="3" creationId="{2E3D5AB2-582D-F213-75B6-20F41A545D2E}"/>
          </ac:spMkLst>
        </pc:spChg>
      </pc:sldChg>
      <pc:sldChg chg="delSp modSp new mod">
        <pc:chgData name="伊健 杜" userId="e69aded81da48593" providerId="LiveId" clId="{78890EDF-5E74-4CFB-A88A-F9A346D34550}" dt="2022-10-13T11:37:47.109" v="5419"/>
        <pc:sldMkLst>
          <pc:docMk/>
          <pc:sldMk cId="96288700" sldId="1044"/>
        </pc:sldMkLst>
        <pc:spChg chg="mod">
          <ac:chgData name="伊健 杜" userId="e69aded81da48593" providerId="LiveId" clId="{78890EDF-5E74-4CFB-A88A-F9A346D34550}" dt="2022-10-13T11:37:47.109" v="5419"/>
          <ac:spMkLst>
            <pc:docMk/>
            <pc:sldMk cId="96288700" sldId="1044"/>
            <ac:spMk id="2" creationId="{28313E2E-90BC-63FB-1B97-F2A9CEA37B09}"/>
          </ac:spMkLst>
        </pc:spChg>
        <pc:spChg chg="del">
          <ac:chgData name="伊健 杜" userId="e69aded81da48593" providerId="LiveId" clId="{78890EDF-5E74-4CFB-A88A-F9A346D34550}" dt="2022-10-13T09:16:45.390" v="3200" actId="478"/>
          <ac:spMkLst>
            <pc:docMk/>
            <pc:sldMk cId="96288700" sldId="1044"/>
            <ac:spMk id="3" creationId="{F2FD7D78-291B-7896-EC4A-1B15EE5170A4}"/>
          </ac:spMkLst>
        </pc:spChg>
      </pc:sldChg>
      <pc:sldChg chg="addSp delSp modSp add mod">
        <pc:chgData name="伊健 杜" userId="e69aded81da48593" providerId="LiveId" clId="{78890EDF-5E74-4CFB-A88A-F9A346D34550}" dt="2022-10-13T11:37:47.109" v="5419"/>
        <pc:sldMkLst>
          <pc:docMk/>
          <pc:sldMk cId="3236354559" sldId="1045"/>
        </pc:sldMkLst>
        <pc:spChg chg="add mod">
          <ac:chgData name="伊健 杜" userId="e69aded81da48593" providerId="LiveId" clId="{78890EDF-5E74-4CFB-A88A-F9A346D34550}" dt="2022-10-13T11:37:47.109" v="5419"/>
          <ac:spMkLst>
            <pc:docMk/>
            <pc:sldMk cId="3236354559" sldId="1045"/>
            <ac:spMk id="2" creationId="{5A19F63C-9502-E384-7507-AE77A1B6032F}"/>
          </ac:spMkLst>
        </pc:spChg>
        <pc:spChg chg="mod">
          <ac:chgData name="伊健 杜" userId="e69aded81da48593" providerId="LiveId" clId="{78890EDF-5E74-4CFB-A88A-F9A346D34550}" dt="2022-10-13T09:21:55.935" v="3236" actId="20577"/>
          <ac:spMkLst>
            <pc:docMk/>
            <pc:sldMk cId="3236354559" sldId="1045"/>
            <ac:spMk id="6" creationId="{F83A6AC8-56F1-EB9E-DD47-C1CFF9753BBA}"/>
          </ac:spMkLst>
        </pc:spChg>
        <pc:spChg chg="mod">
          <ac:chgData name="伊健 杜" userId="e69aded81da48593" providerId="LiveId" clId="{78890EDF-5E74-4CFB-A88A-F9A346D34550}" dt="2022-10-13T11:37:47.109" v="5419"/>
          <ac:spMkLst>
            <pc:docMk/>
            <pc:sldMk cId="3236354559" sldId="1045"/>
            <ac:spMk id="7" creationId="{8A134A8E-94C3-0EE7-C065-45DB3136BA45}"/>
          </ac:spMkLst>
        </pc:spChg>
        <pc:picChg chg="add mod">
          <ac:chgData name="伊健 杜" userId="e69aded81da48593" providerId="LiveId" clId="{78890EDF-5E74-4CFB-A88A-F9A346D34550}" dt="2022-10-13T09:47:40.989" v="3858" actId="14100"/>
          <ac:picMkLst>
            <pc:docMk/>
            <pc:sldMk cId="3236354559" sldId="1045"/>
            <ac:picMk id="1026" creationId="{DA8F65CF-9627-6383-7A06-253A609C8BB9}"/>
          </ac:picMkLst>
        </pc:picChg>
        <pc:picChg chg="del mod">
          <ac:chgData name="伊健 杜" userId="e69aded81da48593" providerId="LiveId" clId="{78890EDF-5E74-4CFB-A88A-F9A346D34550}" dt="2022-10-13T09:21:43.600" v="3230" actId="478"/>
          <ac:picMkLst>
            <pc:docMk/>
            <pc:sldMk cId="3236354559" sldId="1045"/>
            <ac:picMk id="5122" creationId="{19B9FA24-A80E-EC08-6C0D-54EF9EDC2BF0}"/>
          </ac:picMkLst>
        </pc:picChg>
      </pc:sldChg>
      <pc:sldChg chg="delSp modSp add mod ord">
        <pc:chgData name="伊健 杜" userId="e69aded81da48593" providerId="LiveId" clId="{78890EDF-5E74-4CFB-A88A-F9A346D34550}" dt="2022-10-13T11:37:47.109" v="5419"/>
        <pc:sldMkLst>
          <pc:docMk/>
          <pc:sldMk cId="398193033" sldId="1046"/>
        </pc:sldMkLst>
        <pc:spChg chg="del mod">
          <ac:chgData name="伊健 杜" userId="e69aded81da48593" providerId="LiveId" clId="{78890EDF-5E74-4CFB-A88A-F9A346D34550}" dt="2022-10-13T09:53:04.659" v="4264" actId="478"/>
          <ac:spMkLst>
            <pc:docMk/>
            <pc:sldMk cId="398193033" sldId="1046"/>
            <ac:spMk id="6" creationId="{F83A6AC8-56F1-EB9E-DD47-C1CFF9753BBA}"/>
          </ac:spMkLst>
        </pc:spChg>
        <pc:spChg chg="mod">
          <ac:chgData name="伊健 杜" userId="e69aded81da48593" providerId="LiveId" clId="{78890EDF-5E74-4CFB-A88A-F9A346D34550}" dt="2022-10-13T11:37:47.109" v="5419"/>
          <ac:spMkLst>
            <pc:docMk/>
            <pc:sldMk cId="398193033" sldId="1046"/>
            <ac:spMk id="7" creationId="{8A134A8E-94C3-0EE7-C065-45DB3136BA45}"/>
          </ac:spMkLst>
        </pc:spChg>
      </pc:sldChg>
      <pc:sldChg chg="delSp modSp new mod">
        <pc:chgData name="伊健 杜" userId="e69aded81da48593" providerId="LiveId" clId="{78890EDF-5E74-4CFB-A88A-F9A346D34550}" dt="2022-10-13T11:37:47.109" v="5419"/>
        <pc:sldMkLst>
          <pc:docMk/>
          <pc:sldMk cId="1186061764" sldId="1047"/>
        </pc:sldMkLst>
        <pc:spChg chg="mod">
          <ac:chgData name="伊健 杜" userId="e69aded81da48593" providerId="LiveId" clId="{78890EDF-5E74-4CFB-A88A-F9A346D34550}" dt="2022-10-13T11:37:47.109" v="5419"/>
          <ac:spMkLst>
            <pc:docMk/>
            <pc:sldMk cId="1186061764" sldId="1047"/>
            <ac:spMk id="2" creationId="{7609D272-6070-0D4E-7D60-441D332D4DA5}"/>
          </ac:spMkLst>
        </pc:spChg>
        <pc:spChg chg="del">
          <ac:chgData name="伊健 杜" userId="e69aded81da48593" providerId="LiveId" clId="{78890EDF-5E74-4CFB-A88A-F9A346D34550}" dt="2022-10-13T09:22:45.966" v="3238" actId="478"/>
          <ac:spMkLst>
            <pc:docMk/>
            <pc:sldMk cId="1186061764" sldId="1047"/>
            <ac:spMk id="3" creationId="{8E21CDBE-53E6-669F-E078-2005C9DB6AB8}"/>
          </ac:spMkLst>
        </pc:spChg>
      </pc:sldChg>
      <pc:sldChg chg="modSp add mod">
        <pc:chgData name="伊健 杜" userId="e69aded81da48593" providerId="LiveId" clId="{78890EDF-5E74-4CFB-A88A-F9A346D34550}" dt="2022-10-13T11:37:47.109" v="5419"/>
        <pc:sldMkLst>
          <pc:docMk/>
          <pc:sldMk cId="1324649716" sldId="1048"/>
        </pc:sldMkLst>
        <pc:spChg chg="mod">
          <ac:chgData name="伊健 杜" userId="e69aded81da48593" providerId="LiveId" clId="{78890EDF-5E74-4CFB-A88A-F9A346D34550}" dt="2022-10-13T11:37:47.109" v="5419"/>
          <ac:spMkLst>
            <pc:docMk/>
            <pc:sldMk cId="1324649716" sldId="1048"/>
            <ac:spMk id="2" creationId="{7609D272-6070-0D4E-7D60-441D332D4DA5}"/>
          </ac:spMkLst>
        </pc:spChg>
      </pc:sldChg>
      <pc:sldChg chg="modSp add mod">
        <pc:chgData name="伊健 杜" userId="e69aded81da48593" providerId="LiveId" clId="{78890EDF-5E74-4CFB-A88A-F9A346D34550}" dt="2022-10-13T11:37:47.109" v="5419"/>
        <pc:sldMkLst>
          <pc:docMk/>
          <pc:sldMk cId="3039098511" sldId="1049"/>
        </pc:sldMkLst>
        <pc:spChg chg="mod">
          <ac:chgData name="伊健 杜" userId="e69aded81da48593" providerId="LiveId" clId="{78890EDF-5E74-4CFB-A88A-F9A346D34550}" dt="2022-10-13T11:37:47.109" v="5419"/>
          <ac:spMkLst>
            <pc:docMk/>
            <pc:sldMk cId="3039098511" sldId="1049"/>
            <ac:spMk id="2" creationId="{7609D272-6070-0D4E-7D60-441D332D4DA5}"/>
          </ac:spMkLst>
        </pc:spChg>
      </pc:sldChg>
      <pc:sldChg chg="modSp add mod">
        <pc:chgData name="伊健 杜" userId="e69aded81da48593" providerId="LiveId" clId="{78890EDF-5E74-4CFB-A88A-F9A346D34550}" dt="2022-10-13T11:37:47.109" v="5419"/>
        <pc:sldMkLst>
          <pc:docMk/>
          <pc:sldMk cId="814560725" sldId="1050"/>
        </pc:sldMkLst>
        <pc:spChg chg="mod">
          <ac:chgData name="伊健 杜" userId="e69aded81da48593" providerId="LiveId" clId="{78890EDF-5E74-4CFB-A88A-F9A346D34550}" dt="2022-10-13T11:37:47.109" v="5419"/>
          <ac:spMkLst>
            <pc:docMk/>
            <pc:sldMk cId="814560725" sldId="1050"/>
            <ac:spMk id="2" creationId="{F0FB4111-4C5D-A171-B3E0-05D7FCA61945}"/>
          </ac:spMkLst>
        </pc:spChg>
      </pc:sldChg>
      <pc:sldChg chg="modSp add mod">
        <pc:chgData name="伊健 杜" userId="e69aded81da48593" providerId="LiveId" clId="{78890EDF-5E74-4CFB-A88A-F9A346D34550}" dt="2022-10-13T09:38:39.095" v="3621"/>
        <pc:sldMkLst>
          <pc:docMk/>
          <pc:sldMk cId="745661264" sldId="1051"/>
        </pc:sldMkLst>
        <pc:spChg chg="mod">
          <ac:chgData name="伊健 杜" userId="e69aded81da48593" providerId="LiveId" clId="{78890EDF-5E74-4CFB-A88A-F9A346D34550}" dt="2022-10-13T09:38:39.095" v="3621"/>
          <ac:spMkLst>
            <pc:docMk/>
            <pc:sldMk cId="745661264" sldId="1051"/>
            <ac:spMk id="2" creationId="{F0FB4111-4C5D-A171-B3E0-05D7FCA61945}"/>
          </ac:spMkLst>
        </pc:spChg>
      </pc:sldChg>
      <pc:sldChg chg="addSp modSp add mod">
        <pc:chgData name="伊健 杜" userId="e69aded81da48593" providerId="LiveId" clId="{78890EDF-5E74-4CFB-A88A-F9A346D34550}" dt="2022-10-13T11:37:47.109" v="5419"/>
        <pc:sldMkLst>
          <pc:docMk/>
          <pc:sldMk cId="1917630630" sldId="1052"/>
        </pc:sldMkLst>
        <pc:spChg chg="mod">
          <ac:chgData name="伊健 杜" userId="e69aded81da48593" providerId="LiveId" clId="{78890EDF-5E74-4CFB-A88A-F9A346D34550}" dt="2022-10-13T09:50:08.694" v="4120" actId="20577"/>
          <ac:spMkLst>
            <pc:docMk/>
            <pc:sldMk cId="1917630630" sldId="1052"/>
            <ac:spMk id="6" creationId="{F83A6AC8-56F1-EB9E-DD47-C1CFF9753BBA}"/>
          </ac:spMkLst>
        </pc:spChg>
        <pc:spChg chg="mod">
          <ac:chgData name="伊健 杜" userId="e69aded81da48593" providerId="LiveId" clId="{78890EDF-5E74-4CFB-A88A-F9A346D34550}" dt="2022-10-13T11:37:47.109" v="5419"/>
          <ac:spMkLst>
            <pc:docMk/>
            <pc:sldMk cId="1917630630" sldId="1052"/>
            <ac:spMk id="7" creationId="{8A134A8E-94C3-0EE7-C065-45DB3136BA45}"/>
          </ac:spMkLst>
        </pc:spChg>
        <pc:picChg chg="add mod">
          <ac:chgData name="伊健 杜" userId="e69aded81da48593" providerId="LiveId" clId="{78890EDF-5E74-4CFB-A88A-F9A346D34550}" dt="2022-10-13T09:52:59.020" v="4263" actId="1076"/>
          <ac:picMkLst>
            <pc:docMk/>
            <pc:sldMk cId="1917630630" sldId="1052"/>
            <ac:picMk id="3074" creationId="{61C77E59-8DDD-1280-36E0-04C12F272D59}"/>
          </ac:picMkLst>
        </pc:picChg>
      </pc:sldChg>
      <pc:sldChg chg="addSp delSp modSp add mod">
        <pc:chgData name="伊健 杜" userId="e69aded81da48593" providerId="LiveId" clId="{78890EDF-5E74-4CFB-A88A-F9A346D34550}" dt="2022-10-13T11:37:47.109" v="5419"/>
        <pc:sldMkLst>
          <pc:docMk/>
          <pc:sldMk cId="3355590439" sldId="1053"/>
        </pc:sldMkLst>
        <pc:spChg chg="mod">
          <ac:chgData name="伊健 杜" userId="e69aded81da48593" providerId="LiveId" clId="{78890EDF-5E74-4CFB-A88A-F9A346D34550}" dt="2022-10-13T11:37:47.109" v="5419"/>
          <ac:spMkLst>
            <pc:docMk/>
            <pc:sldMk cId="3355590439" sldId="1053"/>
            <ac:spMk id="2" creationId="{5A19F63C-9502-E384-7507-AE77A1B6032F}"/>
          </ac:spMkLst>
        </pc:spChg>
        <pc:spChg chg="mod">
          <ac:chgData name="伊健 杜" userId="e69aded81da48593" providerId="LiveId" clId="{78890EDF-5E74-4CFB-A88A-F9A346D34550}" dt="2022-10-13T09:48:56.850" v="3985" actId="20577"/>
          <ac:spMkLst>
            <pc:docMk/>
            <pc:sldMk cId="3355590439" sldId="1053"/>
            <ac:spMk id="6" creationId="{F83A6AC8-56F1-EB9E-DD47-C1CFF9753BBA}"/>
          </ac:spMkLst>
        </pc:spChg>
        <pc:spChg chg="mod">
          <ac:chgData name="伊健 杜" userId="e69aded81da48593" providerId="LiveId" clId="{78890EDF-5E74-4CFB-A88A-F9A346D34550}" dt="2022-10-13T11:37:47.109" v="5419"/>
          <ac:spMkLst>
            <pc:docMk/>
            <pc:sldMk cId="3355590439" sldId="1053"/>
            <ac:spMk id="7" creationId="{8A134A8E-94C3-0EE7-C065-45DB3136BA45}"/>
          </ac:spMkLst>
        </pc:spChg>
        <pc:picChg chg="del">
          <ac:chgData name="伊健 杜" userId="e69aded81da48593" providerId="LiveId" clId="{78890EDF-5E74-4CFB-A88A-F9A346D34550}" dt="2022-10-13T09:49:41.895" v="4113" actId="478"/>
          <ac:picMkLst>
            <pc:docMk/>
            <pc:sldMk cId="3355590439" sldId="1053"/>
            <ac:picMk id="1026" creationId="{DA8F65CF-9627-6383-7A06-253A609C8BB9}"/>
          </ac:picMkLst>
        </pc:picChg>
        <pc:picChg chg="add mod">
          <ac:chgData name="伊健 杜" userId="e69aded81da48593" providerId="LiveId" clId="{78890EDF-5E74-4CFB-A88A-F9A346D34550}" dt="2022-10-13T09:50:04.571" v="4118" actId="14100"/>
          <ac:picMkLst>
            <pc:docMk/>
            <pc:sldMk cId="3355590439" sldId="1053"/>
            <ac:picMk id="2050" creationId="{DA99D8BA-7C87-0E2F-6C6A-09CE266449D2}"/>
          </ac:picMkLst>
        </pc:picChg>
      </pc:sldChg>
      <pc:sldChg chg="modSp add mod">
        <pc:chgData name="伊健 杜" userId="e69aded81da48593" providerId="LiveId" clId="{78890EDF-5E74-4CFB-A88A-F9A346D34550}" dt="2022-10-13T11:37:47.109" v="5419"/>
        <pc:sldMkLst>
          <pc:docMk/>
          <pc:sldMk cId="2156951361" sldId="1054"/>
        </pc:sldMkLst>
        <pc:spChg chg="mod">
          <ac:chgData name="伊健 杜" userId="e69aded81da48593" providerId="LiveId" clId="{78890EDF-5E74-4CFB-A88A-F9A346D34550}" dt="2022-10-13T11:37:47.109" v="5419"/>
          <ac:spMkLst>
            <pc:docMk/>
            <pc:sldMk cId="2156951361" sldId="1054"/>
            <ac:spMk id="7" creationId="{8A134A8E-94C3-0EE7-C065-45DB3136BA45}"/>
          </ac:spMkLst>
        </pc:spChg>
      </pc:sldChg>
      <pc:sldChg chg="addSp delSp modSp add mod">
        <pc:chgData name="伊健 杜" userId="e69aded81da48593" providerId="LiveId" clId="{78890EDF-5E74-4CFB-A88A-F9A346D34550}" dt="2022-10-13T11:37:47.109" v="5419"/>
        <pc:sldMkLst>
          <pc:docMk/>
          <pc:sldMk cId="1937040206" sldId="1055"/>
        </pc:sldMkLst>
        <pc:spChg chg="del">
          <ac:chgData name="伊健 杜" userId="e69aded81da48593" providerId="LiveId" clId="{78890EDF-5E74-4CFB-A88A-F9A346D34550}" dt="2022-10-13T09:57:48.935" v="4537" actId="478"/>
          <ac:spMkLst>
            <pc:docMk/>
            <pc:sldMk cId="1937040206" sldId="1055"/>
            <ac:spMk id="2" creationId="{5A19F63C-9502-E384-7507-AE77A1B6032F}"/>
          </ac:spMkLst>
        </pc:spChg>
        <pc:spChg chg="add mod">
          <ac:chgData name="伊健 杜" userId="e69aded81da48593" providerId="LiveId" clId="{78890EDF-5E74-4CFB-A88A-F9A346D34550}" dt="2022-10-13T10:02:31.137" v="4691" actId="1076"/>
          <ac:spMkLst>
            <pc:docMk/>
            <pc:sldMk cId="1937040206" sldId="1055"/>
            <ac:spMk id="5" creationId="{E84B93CB-B8B2-DB84-DF26-0970604E4045}"/>
          </ac:spMkLst>
        </pc:spChg>
        <pc:spChg chg="mod">
          <ac:chgData name="伊健 杜" userId="e69aded81da48593" providerId="LiveId" clId="{78890EDF-5E74-4CFB-A88A-F9A346D34550}" dt="2022-10-13T09:56:54.892" v="4536"/>
          <ac:spMkLst>
            <pc:docMk/>
            <pc:sldMk cId="1937040206" sldId="1055"/>
            <ac:spMk id="6" creationId="{F83A6AC8-56F1-EB9E-DD47-C1CFF9753BBA}"/>
          </ac:spMkLst>
        </pc:spChg>
        <pc:spChg chg="mod">
          <ac:chgData name="伊健 杜" userId="e69aded81da48593" providerId="LiveId" clId="{78890EDF-5E74-4CFB-A88A-F9A346D34550}" dt="2022-10-13T11:37:47.109" v="5419"/>
          <ac:spMkLst>
            <pc:docMk/>
            <pc:sldMk cId="1937040206" sldId="1055"/>
            <ac:spMk id="7" creationId="{8A134A8E-94C3-0EE7-C065-45DB3136BA45}"/>
          </ac:spMkLst>
        </pc:spChg>
        <pc:spChg chg="add mod">
          <ac:chgData name="伊健 杜" userId="e69aded81da48593" providerId="LiveId" clId="{78890EDF-5E74-4CFB-A88A-F9A346D34550}" dt="2022-10-13T10:01:52.849" v="4677" actId="1076"/>
          <ac:spMkLst>
            <pc:docMk/>
            <pc:sldMk cId="1937040206" sldId="1055"/>
            <ac:spMk id="8" creationId="{B412442D-5D2C-D57B-2031-07DC1F9BD18E}"/>
          </ac:spMkLst>
        </pc:spChg>
        <pc:spChg chg="add mod">
          <ac:chgData name="伊健 杜" userId="e69aded81da48593" providerId="LiveId" clId="{78890EDF-5E74-4CFB-A88A-F9A346D34550}" dt="2022-10-13T10:02:20.757" v="4688" actId="1076"/>
          <ac:spMkLst>
            <pc:docMk/>
            <pc:sldMk cId="1937040206" sldId="1055"/>
            <ac:spMk id="9" creationId="{7B386131-051F-EA1B-66AE-CB1677A16989}"/>
          </ac:spMkLst>
        </pc:spChg>
        <pc:picChg chg="add mod">
          <ac:chgData name="伊健 杜" userId="e69aded81da48593" providerId="LiveId" clId="{78890EDF-5E74-4CFB-A88A-F9A346D34550}" dt="2022-10-13T10:02:31.137" v="4691" actId="1076"/>
          <ac:picMkLst>
            <pc:docMk/>
            <pc:sldMk cId="1937040206" sldId="1055"/>
            <ac:picMk id="3" creationId="{C746BB03-0014-D62F-7B73-9E84B4573027}"/>
          </ac:picMkLst>
        </pc:picChg>
        <pc:picChg chg="add mod">
          <ac:chgData name="伊健 杜" userId="e69aded81da48593" providerId="LiveId" clId="{78890EDF-5E74-4CFB-A88A-F9A346D34550}" dt="2022-10-13T10:01:51.355" v="4676" actId="14100"/>
          <ac:picMkLst>
            <pc:docMk/>
            <pc:sldMk cId="1937040206" sldId="1055"/>
            <ac:picMk id="4" creationId="{7E5E7BA8-CE40-D311-39B7-6C0A4B9D498C}"/>
          </ac:picMkLst>
        </pc:picChg>
        <pc:picChg chg="add mod">
          <ac:chgData name="伊健 杜" userId="e69aded81da48593" providerId="LiveId" clId="{78890EDF-5E74-4CFB-A88A-F9A346D34550}" dt="2022-10-13T10:02:21.728" v="4689" actId="1076"/>
          <ac:picMkLst>
            <pc:docMk/>
            <pc:sldMk cId="1937040206" sldId="1055"/>
            <ac:picMk id="10" creationId="{DB061C1E-D379-A2F9-6117-E303CEE326D8}"/>
          </ac:picMkLst>
        </pc:picChg>
        <pc:picChg chg="del">
          <ac:chgData name="伊健 杜" userId="e69aded81da48593" providerId="LiveId" clId="{78890EDF-5E74-4CFB-A88A-F9A346D34550}" dt="2022-10-13T10:00:49.329" v="4652" actId="478"/>
          <ac:picMkLst>
            <pc:docMk/>
            <pc:sldMk cId="1937040206" sldId="1055"/>
            <ac:picMk id="1026" creationId="{DA8F65CF-9627-6383-7A06-253A609C8BB9}"/>
          </ac:picMkLst>
        </pc:picChg>
        <pc:picChg chg="add mod">
          <ac:chgData name="伊健 杜" userId="e69aded81da48593" providerId="LiveId" clId="{78890EDF-5E74-4CFB-A88A-F9A346D34550}" dt="2022-10-13T10:02:27.849" v="4690" actId="1076"/>
          <ac:picMkLst>
            <pc:docMk/>
            <pc:sldMk cId="1937040206" sldId="1055"/>
            <ac:picMk id="4098" creationId="{0D0D9D2D-3F8B-59FB-0874-BD599D24CBFC}"/>
          </ac:picMkLst>
        </pc:picChg>
      </pc:sldChg>
      <pc:sldChg chg="addSp delSp modSp add mod">
        <pc:chgData name="伊健 杜" userId="e69aded81da48593" providerId="LiveId" clId="{78890EDF-5E74-4CFB-A88A-F9A346D34550}" dt="2022-10-13T11:37:47.109" v="5419"/>
        <pc:sldMkLst>
          <pc:docMk/>
          <pc:sldMk cId="3291895734" sldId="1056"/>
        </pc:sldMkLst>
        <pc:spChg chg="del mod">
          <ac:chgData name="伊健 杜" userId="e69aded81da48593" providerId="LiveId" clId="{78890EDF-5E74-4CFB-A88A-F9A346D34550}" dt="2022-10-13T10:05:24.894" v="4760" actId="478"/>
          <ac:spMkLst>
            <pc:docMk/>
            <pc:sldMk cId="3291895734" sldId="1056"/>
            <ac:spMk id="5" creationId="{E84B93CB-B8B2-DB84-DF26-0970604E4045}"/>
          </ac:spMkLst>
        </pc:spChg>
        <pc:spChg chg="mod">
          <ac:chgData name="伊健 杜" userId="e69aded81da48593" providerId="LiveId" clId="{78890EDF-5E74-4CFB-A88A-F9A346D34550}" dt="2022-10-13T11:37:47.109" v="5419"/>
          <ac:spMkLst>
            <pc:docMk/>
            <pc:sldMk cId="3291895734" sldId="1056"/>
            <ac:spMk id="7" creationId="{8A134A8E-94C3-0EE7-C065-45DB3136BA45}"/>
          </ac:spMkLst>
        </pc:spChg>
        <pc:spChg chg="del">
          <ac:chgData name="伊健 杜" userId="e69aded81da48593" providerId="LiveId" clId="{78890EDF-5E74-4CFB-A88A-F9A346D34550}" dt="2022-10-13T10:05:24.894" v="4760" actId="478"/>
          <ac:spMkLst>
            <pc:docMk/>
            <pc:sldMk cId="3291895734" sldId="1056"/>
            <ac:spMk id="8" creationId="{B412442D-5D2C-D57B-2031-07DC1F9BD18E}"/>
          </ac:spMkLst>
        </pc:spChg>
        <pc:spChg chg="del">
          <ac:chgData name="伊健 杜" userId="e69aded81da48593" providerId="LiveId" clId="{78890EDF-5E74-4CFB-A88A-F9A346D34550}" dt="2022-10-13T10:05:24.894" v="4760" actId="478"/>
          <ac:spMkLst>
            <pc:docMk/>
            <pc:sldMk cId="3291895734" sldId="1056"/>
            <ac:spMk id="9" creationId="{7B386131-051F-EA1B-66AE-CB1677A16989}"/>
          </ac:spMkLst>
        </pc:spChg>
        <pc:picChg chg="del mod">
          <ac:chgData name="伊健 杜" userId="e69aded81da48593" providerId="LiveId" clId="{78890EDF-5E74-4CFB-A88A-F9A346D34550}" dt="2022-10-13T10:05:24.894" v="4760" actId="478"/>
          <ac:picMkLst>
            <pc:docMk/>
            <pc:sldMk cId="3291895734" sldId="1056"/>
            <ac:picMk id="3" creationId="{C746BB03-0014-D62F-7B73-9E84B4573027}"/>
          </ac:picMkLst>
        </pc:picChg>
        <pc:picChg chg="del mod">
          <ac:chgData name="伊健 杜" userId="e69aded81da48593" providerId="LiveId" clId="{78890EDF-5E74-4CFB-A88A-F9A346D34550}" dt="2022-10-13T10:05:24.894" v="4760" actId="478"/>
          <ac:picMkLst>
            <pc:docMk/>
            <pc:sldMk cId="3291895734" sldId="1056"/>
            <ac:picMk id="4" creationId="{7E5E7BA8-CE40-D311-39B7-6C0A4B9D498C}"/>
          </ac:picMkLst>
        </pc:picChg>
        <pc:picChg chg="del">
          <ac:chgData name="伊健 杜" userId="e69aded81da48593" providerId="LiveId" clId="{78890EDF-5E74-4CFB-A88A-F9A346D34550}" dt="2022-10-13T10:05:24.894" v="4760" actId="478"/>
          <ac:picMkLst>
            <pc:docMk/>
            <pc:sldMk cId="3291895734" sldId="1056"/>
            <ac:picMk id="10" creationId="{DB061C1E-D379-A2F9-6117-E303CEE326D8}"/>
          </ac:picMkLst>
        </pc:picChg>
        <pc:picChg chg="del mod">
          <ac:chgData name="伊健 杜" userId="e69aded81da48593" providerId="LiveId" clId="{78890EDF-5E74-4CFB-A88A-F9A346D34550}" dt="2022-10-13T10:05:24.894" v="4760" actId="478"/>
          <ac:picMkLst>
            <pc:docMk/>
            <pc:sldMk cId="3291895734" sldId="1056"/>
            <ac:picMk id="4098" creationId="{0D0D9D2D-3F8B-59FB-0874-BD599D24CBFC}"/>
          </ac:picMkLst>
        </pc:picChg>
        <pc:picChg chg="add mod">
          <ac:chgData name="伊健 杜" userId="e69aded81da48593" providerId="LiveId" clId="{78890EDF-5E74-4CFB-A88A-F9A346D34550}" dt="2022-10-13T10:05:55.083" v="4763" actId="1076"/>
          <ac:picMkLst>
            <pc:docMk/>
            <pc:sldMk cId="3291895734" sldId="1056"/>
            <ac:picMk id="5122" creationId="{7A568157-548C-83D1-7DB0-4E8B04BE7D8A}"/>
          </ac:picMkLst>
        </pc:picChg>
      </pc:sldChg>
      <pc:sldChg chg="addSp delSp modSp add mod">
        <pc:chgData name="伊健 杜" userId="e69aded81da48593" providerId="LiveId" clId="{78890EDF-5E74-4CFB-A88A-F9A346D34550}" dt="2022-10-13T11:37:47.109" v="5419"/>
        <pc:sldMkLst>
          <pc:docMk/>
          <pc:sldMk cId="3893839984" sldId="1057"/>
        </pc:sldMkLst>
        <pc:spChg chg="mod">
          <ac:chgData name="伊健 杜" userId="e69aded81da48593" providerId="LiveId" clId="{78890EDF-5E74-4CFB-A88A-F9A346D34550}" dt="2022-10-13T11:21:52.972" v="4958" actId="20577"/>
          <ac:spMkLst>
            <pc:docMk/>
            <pc:sldMk cId="3893839984" sldId="1057"/>
            <ac:spMk id="6" creationId="{F83A6AC8-56F1-EB9E-DD47-C1CFF9753BBA}"/>
          </ac:spMkLst>
        </pc:spChg>
        <pc:spChg chg="mod">
          <ac:chgData name="伊健 杜" userId="e69aded81da48593" providerId="LiveId" clId="{78890EDF-5E74-4CFB-A88A-F9A346D34550}" dt="2022-10-13T11:37:47.109" v="5419"/>
          <ac:spMkLst>
            <pc:docMk/>
            <pc:sldMk cId="3893839984" sldId="1057"/>
            <ac:spMk id="7" creationId="{8A134A8E-94C3-0EE7-C065-45DB3136BA45}"/>
          </ac:spMkLst>
        </pc:spChg>
        <pc:picChg chg="add mod">
          <ac:chgData name="伊健 杜" userId="e69aded81da48593" providerId="LiveId" clId="{78890EDF-5E74-4CFB-A88A-F9A346D34550}" dt="2022-10-13T11:22:57.706" v="5060" actId="1076"/>
          <ac:picMkLst>
            <pc:docMk/>
            <pc:sldMk cId="3893839984" sldId="1057"/>
            <ac:picMk id="1026" creationId="{8089A75E-BD2C-13F8-B28B-22F724D3A078}"/>
          </ac:picMkLst>
        </pc:picChg>
        <pc:picChg chg="del mod">
          <ac:chgData name="伊健 杜" userId="e69aded81da48593" providerId="LiveId" clId="{78890EDF-5E74-4CFB-A88A-F9A346D34550}" dt="2022-10-13T11:22:46.250" v="5058" actId="478"/>
          <ac:picMkLst>
            <pc:docMk/>
            <pc:sldMk cId="3893839984" sldId="1057"/>
            <ac:picMk id="5122" creationId="{7A568157-548C-83D1-7DB0-4E8B04BE7D8A}"/>
          </ac:picMkLst>
        </pc:picChg>
      </pc:sldChg>
      <pc:sldChg chg="modSp add mod">
        <pc:chgData name="伊健 杜" userId="e69aded81da48593" providerId="LiveId" clId="{78890EDF-5E74-4CFB-A88A-F9A346D34550}" dt="2022-10-13T11:37:47.109" v="5419"/>
        <pc:sldMkLst>
          <pc:docMk/>
          <pc:sldMk cId="2542799483" sldId="1058"/>
        </pc:sldMkLst>
        <pc:spChg chg="mod">
          <ac:chgData name="伊健 杜" userId="e69aded81da48593" providerId="LiveId" clId="{78890EDF-5E74-4CFB-A88A-F9A346D34550}" dt="2022-10-13T11:37:47.109" v="5419"/>
          <ac:spMkLst>
            <pc:docMk/>
            <pc:sldMk cId="2542799483" sldId="1058"/>
            <ac:spMk id="7" creationId="{8A134A8E-94C3-0EE7-C065-45DB3136BA45}"/>
          </ac:spMkLst>
        </pc:spChg>
      </pc:sldChg>
      <pc:sldChg chg="modSp add mod">
        <pc:chgData name="伊健 杜" userId="e69aded81da48593" providerId="LiveId" clId="{78890EDF-5E74-4CFB-A88A-F9A346D34550}" dt="2022-10-13T11:37:47.109" v="5419"/>
        <pc:sldMkLst>
          <pc:docMk/>
          <pc:sldMk cId="515591944" sldId="1059"/>
        </pc:sldMkLst>
        <pc:spChg chg="mod">
          <ac:chgData name="伊健 杜" userId="e69aded81da48593" providerId="LiveId" clId="{78890EDF-5E74-4CFB-A88A-F9A346D34550}" dt="2022-10-13T11:37:47.109" v="5419"/>
          <ac:spMkLst>
            <pc:docMk/>
            <pc:sldMk cId="515591944" sldId="1059"/>
            <ac:spMk id="7" creationId="{8A134A8E-94C3-0EE7-C065-45DB3136BA45}"/>
          </ac:spMkLst>
        </pc:spChg>
      </pc:sldChg>
      <pc:sldChg chg="addSp delSp modSp add mod">
        <pc:chgData name="伊健 杜" userId="e69aded81da48593" providerId="LiveId" clId="{78890EDF-5E74-4CFB-A88A-F9A346D34550}" dt="2022-10-13T11:37:47.109" v="5419"/>
        <pc:sldMkLst>
          <pc:docMk/>
          <pc:sldMk cId="3714553315" sldId="1060"/>
        </pc:sldMkLst>
        <pc:spChg chg="mod">
          <ac:chgData name="伊健 杜" userId="e69aded81da48593" providerId="LiveId" clId="{78890EDF-5E74-4CFB-A88A-F9A346D34550}" dt="2022-10-13T11:37:47.109" v="5419"/>
          <ac:spMkLst>
            <pc:docMk/>
            <pc:sldMk cId="3714553315" sldId="1060"/>
            <ac:spMk id="7" creationId="{8A134A8E-94C3-0EE7-C065-45DB3136BA45}"/>
          </ac:spMkLst>
        </pc:spChg>
        <pc:picChg chg="del">
          <ac:chgData name="伊健 杜" userId="e69aded81da48593" providerId="LiveId" clId="{78890EDF-5E74-4CFB-A88A-F9A346D34550}" dt="2022-10-13T11:25:09.884" v="5062" actId="478"/>
          <ac:picMkLst>
            <pc:docMk/>
            <pc:sldMk cId="3714553315" sldId="1060"/>
            <ac:picMk id="1026" creationId="{8089A75E-BD2C-13F8-B28B-22F724D3A078}"/>
          </ac:picMkLst>
        </pc:picChg>
        <pc:picChg chg="add mod">
          <ac:chgData name="伊健 杜" userId="e69aded81da48593" providerId="LiveId" clId="{78890EDF-5E74-4CFB-A88A-F9A346D34550}" dt="2022-10-13T11:25:13.713" v="5065" actId="1076"/>
          <ac:picMkLst>
            <pc:docMk/>
            <pc:sldMk cId="3714553315" sldId="1060"/>
            <ac:picMk id="2050" creationId="{F0618C33-DD6E-A245-2D92-DDF07D12B1F3}"/>
          </ac:picMkLst>
        </pc:picChg>
      </pc:sldChg>
      <pc:sldChg chg="addSp delSp modSp add mod">
        <pc:chgData name="伊健 杜" userId="e69aded81da48593" providerId="LiveId" clId="{78890EDF-5E74-4CFB-A88A-F9A346D34550}" dt="2022-10-13T11:37:47.109" v="5419"/>
        <pc:sldMkLst>
          <pc:docMk/>
          <pc:sldMk cId="920932515" sldId="1061"/>
        </pc:sldMkLst>
        <pc:spChg chg="mod">
          <ac:chgData name="伊健 杜" userId="e69aded81da48593" providerId="LiveId" clId="{78890EDF-5E74-4CFB-A88A-F9A346D34550}" dt="2022-10-13T11:26:10.366" v="5133" actId="20577"/>
          <ac:spMkLst>
            <pc:docMk/>
            <pc:sldMk cId="920932515" sldId="1061"/>
            <ac:spMk id="6" creationId="{F83A6AC8-56F1-EB9E-DD47-C1CFF9753BBA}"/>
          </ac:spMkLst>
        </pc:spChg>
        <pc:spChg chg="mod">
          <ac:chgData name="伊健 杜" userId="e69aded81da48593" providerId="LiveId" clId="{78890EDF-5E74-4CFB-A88A-F9A346D34550}" dt="2022-10-13T11:37:47.109" v="5419"/>
          <ac:spMkLst>
            <pc:docMk/>
            <pc:sldMk cId="920932515" sldId="1061"/>
            <ac:spMk id="7" creationId="{8A134A8E-94C3-0EE7-C065-45DB3136BA45}"/>
          </ac:spMkLst>
        </pc:spChg>
        <pc:picChg chg="add del mod">
          <ac:chgData name="伊健 杜" userId="e69aded81da48593" providerId="LiveId" clId="{78890EDF-5E74-4CFB-A88A-F9A346D34550}" dt="2022-10-13T11:28:05.310" v="5217" actId="1076"/>
          <ac:picMkLst>
            <pc:docMk/>
            <pc:sldMk cId="920932515" sldId="1061"/>
            <ac:picMk id="2" creationId="{C47B8DB3-107F-1F82-34C8-CB971C956FED}"/>
          </ac:picMkLst>
        </pc:picChg>
        <pc:picChg chg="del">
          <ac:chgData name="伊健 杜" userId="e69aded81da48593" providerId="LiveId" clId="{78890EDF-5E74-4CFB-A88A-F9A346D34550}" dt="2022-10-13T11:26:48.434" v="5134" actId="478"/>
          <ac:picMkLst>
            <pc:docMk/>
            <pc:sldMk cId="920932515" sldId="1061"/>
            <ac:picMk id="2050" creationId="{F0618C33-DD6E-A245-2D92-DDF07D12B1F3}"/>
          </ac:picMkLst>
        </pc:picChg>
        <pc:picChg chg="add mod">
          <ac:chgData name="伊健 杜" userId="e69aded81da48593" providerId="LiveId" clId="{78890EDF-5E74-4CFB-A88A-F9A346D34550}" dt="2022-10-13T11:28:04.420" v="5216" actId="14100"/>
          <ac:picMkLst>
            <pc:docMk/>
            <pc:sldMk cId="920932515" sldId="1061"/>
            <ac:picMk id="3074" creationId="{45964954-CFA3-4897-73E5-AC50CAB705AB}"/>
          </ac:picMkLst>
        </pc:picChg>
      </pc:sldChg>
      <pc:sldChg chg="addSp delSp modSp new mod ord">
        <pc:chgData name="伊健 杜" userId="e69aded81da48593" providerId="LiveId" clId="{78890EDF-5E74-4CFB-A88A-F9A346D34550}" dt="2022-10-13T11:37:47.109" v="5419"/>
        <pc:sldMkLst>
          <pc:docMk/>
          <pc:sldMk cId="4037140997" sldId="1062"/>
        </pc:sldMkLst>
        <pc:spChg chg="del">
          <ac:chgData name="伊健 杜" userId="e69aded81da48593" providerId="LiveId" clId="{78890EDF-5E74-4CFB-A88A-F9A346D34550}" dt="2022-10-13T11:28:45.495" v="5280" actId="478"/>
          <ac:spMkLst>
            <pc:docMk/>
            <pc:sldMk cId="4037140997" sldId="1062"/>
            <ac:spMk id="2" creationId="{2948B4D0-8E62-D895-9808-E0D5C64F711C}"/>
          </ac:spMkLst>
        </pc:spChg>
        <pc:spChg chg="del">
          <ac:chgData name="伊健 杜" userId="e69aded81da48593" providerId="LiveId" clId="{78890EDF-5E74-4CFB-A88A-F9A346D34550}" dt="2022-10-13T11:28:45.495" v="5280" actId="478"/>
          <ac:spMkLst>
            <pc:docMk/>
            <pc:sldMk cId="4037140997" sldId="1062"/>
            <ac:spMk id="3" creationId="{19BD122B-B081-C3D7-A2F9-EDBA32AEA82C}"/>
          </ac:spMkLst>
        </pc:spChg>
        <pc:spChg chg="add mod">
          <ac:chgData name="伊健 杜" userId="e69aded81da48593" providerId="LiveId" clId="{78890EDF-5E74-4CFB-A88A-F9A346D34550}" dt="2022-10-13T11:37:47.109" v="5419"/>
          <ac:spMkLst>
            <pc:docMk/>
            <pc:sldMk cId="4037140997" sldId="1062"/>
            <ac:spMk id="4" creationId="{3E43AB14-E06D-A0CF-AEFF-4228A00F5602}"/>
          </ac:spMkLst>
        </pc:spChg>
      </pc:sldChg>
      <pc:sldChg chg="modSp add mod">
        <pc:chgData name="伊健 杜" userId="e69aded81da48593" providerId="LiveId" clId="{78890EDF-5E74-4CFB-A88A-F9A346D34550}" dt="2022-10-13T11:37:47.109" v="5419"/>
        <pc:sldMkLst>
          <pc:docMk/>
          <pc:sldMk cId="128798790" sldId="1063"/>
        </pc:sldMkLst>
        <pc:spChg chg="mod">
          <ac:chgData name="伊健 杜" userId="e69aded81da48593" providerId="LiveId" clId="{78890EDF-5E74-4CFB-A88A-F9A346D34550}" dt="2022-10-13T11:37:47.109" v="5419"/>
          <ac:spMkLst>
            <pc:docMk/>
            <pc:sldMk cId="128798790" sldId="1063"/>
            <ac:spMk id="7" creationId="{8A134A8E-94C3-0EE7-C065-45DB3136BA45}"/>
          </ac:spMkLst>
        </pc:spChg>
      </pc:sldChg>
      <pc:sldChg chg="new">
        <pc:chgData name="伊健 杜" userId="e69aded81da48593" providerId="LiveId" clId="{78890EDF-5E74-4CFB-A88A-F9A346D34550}" dt="2022-10-13T12:00:30.781" v="5420" actId="680"/>
        <pc:sldMkLst>
          <pc:docMk/>
          <pc:sldMk cId="2248431918" sldId="1064"/>
        </pc:sldMkLst>
      </pc:sldChg>
    </pc:docChg>
  </pc:docChgLst>
  <pc:docChgLst>
    <pc:chgData name="伊健 杜" userId="e69aded81da48593" providerId="LiveId" clId="{45285751-3948-4BB0-ADB4-5BDCC6B9FE16}"/>
    <pc:docChg chg="undo custSel addSld delSld modSld sldOrd">
      <pc:chgData name="伊健 杜" userId="e69aded81da48593" providerId="LiveId" clId="{45285751-3948-4BB0-ADB4-5BDCC6B9FE16}" dt="2023-03-09T05:18:38.425" v="5591" actId="478"/>
      <pc:docMkLst>
        <pc:docMk/>
      </pc:docMkLst>
      <pc:sldChg chg="modSp">
        <pc:chgData name="伊健 杜" userId="e69aded81da48593" providerId="LiveId" clId="{45285751-3948-4BB0-ADB4-5BDCC6B9FE16}" dt="2023-03-08T12:58:01.243" v="5465"/>
        <pc:sldMkLst>
          <pc:docMk/>
          <pc:sldMk cId="1876214131" sldId="2444"/>
        </pc:sldMkLst>
        <pc:spChg chg="mod">
          <ac:chgData name="伊健 杜" userId="e69aded81da48593" providerId="LiveId" clId="{45285751-3948-4BB0-ADB4-5BDCC6B9FE16}" dt="2023-03-08T12:58:01.243" v="5465"/>
          <ac:spMkLst>
            <pc:docMk/>
            <pc:sldMk cId="1876214131" sldId="2444"/>
            <ac:spMk id="2" creationId="{10304424-DB4A-36E7-9E0D-D32A5DD0F26C}"/>
          </ac:spMkLst>
        </pc:spChg>
        <pc:spChg chg="mod">
          <ac:chgData name="伊健 杜" userId="e69aded81da48593" providerId="LiveId" clId="{45285751-3948-4BB0-ADB4-5BDCC6B9FE16}" dt="2023-03-08T12:58:01.243" v="5465"/>
          <ac:spMkLst>
            <pc:docMk/>
            <pc:sldMk cId="1876214131" sldId="2444"/>
            <ac:spMk id="5" creationId="{E7287B0E-EF55-E721-8EFA-9A9183C0EDF9}"/>
          </ac:spMkLst>
        </pc:spChg>
      </pc:sldChg>
      <pc:sldChg chg="addSp delSp modSp add mod">
        <pc:chgData name="伊健 杜" userId="e69aded81da48593" providerId="LiveId" clId="{45285751-3948-4BB0-ADB4-5BDCC6B9FE16}" dt="2023-03-09T05:18:38.425" v="5591" actId="478"/>
        <pc:sldMkLst>
          <pc:docMk/>
          <pc:sldMk cId="2227021950" sldId="2445"/>
        </pc:sldMkLst>
        <pc:spChg chg="mod">
          <ac:chgData name="伊健 杜" userId="e69aded81da48593" providerId="LiveId" clId="{45285751-3948-4BB0-ADB4-5BDCC6B9FE16}" dt="2023-03-08T12:58:01.243" v="5465"/>
          <ac:spMkLst>
            <pc:docMk/>
            <pc:sldMk cId="2227021950" sldId="2445"/>
            <ac:spMk id="2" creationId="{10304424-DB4A-36E7-9E0D-D32A5DD0F26C}"/>
          </ac:spMkLst>
        </pc:spChg>
        <pc:spChg chg="mod">
          <ac:chgData name="伊健 杜" userId="e69aded81da48593" providerId="LiveId" clId="{45285751-3948-4BB0-ADB4-5BDCC6B9FE16}" dt="2023-03-08T12:58:01.243" v="5465"/>
          <ac:spMkLst>
            <pc:docMk/>
            <pc:sldMk cId="2227021950" sldId="2445"/>
            <ac:spMk id="5" creationId="{E7287B0E-EF55-E721-8EFA-9A9183C0EDF9}"/>
          </ac:spMkLst>
        </pc:spChg>
        <pc:picChg chg="del">
          <ac:chgData name="伊健 杜" userId="e69aded81da48593" providerId="LiveId" clId="{45285751-3948-4BB0-ADB4-5BDCC6B9FE16}" dt="2023-03-08T11:14:03.451" v="91" actId="478"/>
          <ac:picMkLst>
            <pc:docMk/>
            <pc:sldMk cId="2227021950" sldId="2445"/>
            <ac:picMk id="1026" creationId="{3D5DCC3F-0CE0-F188-BCAF-EE9843FD4224}"/>
          </ac:picMkLst>
        </pc:picChg>
        <pc:picChg chg="del">
          <ac:chgData name="伊健 杜" userId="e69aded81da48593" providerId="LiveId" clId="{45285751-3948-4BB0-ADB4-5BDCC6B9FE16}" dt="2023-03-08T11:14:03.451" v="91" actId="478"/>
          <ac:picMkLst>
            <pc:docMk/>
            <pc:sldMk cId="2227021950" sldId="2445"/>
            <ac:picMk id="1028" creationId="{5F46AC0E-27D6-A580-58B7-58D817D68975}"/>
          </ac:picMkLst>
        </pc:picChg>
        <pc:picChg chg="add mod">
          <ac:chgData name="伊健 杜" userId="e69aded81da48593" providerId="LiveId" clId="{45285751-3948-4BB0-ADB4-5BDCC6B9FE16}" dt="2023-03-08T12:30:58.598" v="5230" actId="1076"/>
          <ac:picMkLst>
            <pc:docMk/>
            <pc:sldMk cId="2227021950" sldId="2445"/>
            <ac:picMk id="3074" creationId="{BCB0B686-00D5-1050-D119-509EA2E7327F}"/>
          </ac:picMkLst>
        </pc:picChg>
        <pc:inkChg chg="add del">
          <ac:chgData name="伊健 杜" userId="e69aded81da48593" providerId="LiveId" clId="{45285751-3948-4BB0-ADB4-5BDCC6B9FE16}" dt="2023-03-09T05:18:38.425" v="5591" actId="478"/>
          <ac:inkMkLst>
            <pc:docMk/>
            <pc:sldMk cId="2227021950" sldId="2445"/>
            <ac:inkMk id="3" creationId="{6FB98626-1A63-DB1B-2E88-4F71D7295937}"/>
          </ac:inkMkLst>
        </pc:inkChg>
      </pc:sldChg>
      <pc:sldChg chg="addSp delSp modSp add del mod">
        <pc:chgData name="伊健 杜" userId="e69aded81da48593" providerId="LiveId" clId="{45285751-3948-4BB0-ADB4-5BDCC6B9FE16}" dt="2023-03-08T11:14:56.010" v="225" actId="47"/>
        <pc:sldMkLst>
          <pc:docMk/>
          <pc:sldMk cId="213863796" sldId="2446"/>
        </pc:sldMkLst>
        <pc:spChg chg="del">
          <ac:chgData name="伊健 杜" userId="e69aded81da48593" providerId="LiveId" clId="{45285751-3948-4BB0-ADB4-5BDCC6B9FE16}" dt="2023-03-08T11:14:06.753" v="93" actId="478"/>
          <ac:spMkLst>
            <pc:docMk/>
            <pc:sldMk cId="213863796" sldId="2446"/>
            <ac:spMk id="2" creationId="{10304424-DB4A-36E7-9E0D-D32A5DD0F26C}"/>
          </ac:spMkLst>
        </pc:spChg>
        <pc:spChg chg="add del mod">
          <ac:chgData name="伊健 杜" userId="e69aded81da48593" providerId="LiveId" clId="{45285751-3948-4BB0-ADB4-5BDCC6B9FE16}" dt="2023-03-08T11:14:08.449" v="94" actId="478"/>
          <ac:spMkLst>
            <pc:docMk/>
            <pc:sldMk cId="213863796" sldId="2446"/>
            <ac:spMk id="4" creationId="{018357F4-7DAA-BA75-5A81-75717F50C772}"/>
          </ac:spMkLst>
        </pc:spChg>
        <pc:spChg chg="mod">
          <ac:chgData name="伊健 杜" userId="e69aded81da48593" providerId="LiveId" clId="{45285751-3948-4BB0-ADB4-5BDCC6B9FE16}" dt="2023-03-08T11:14:49.948" v="223" actId="20577"/>
          <ac:spMkLst>
            <pc:docMk/>
            <pc:sldMk cId="213863796" sldId="2446"/>
            <ac:spMk id="5" creationId="{E7287B0E-EF55-E721-8EFA-9A9183C0EDF9}"/>
          </ac:spMkLst>
        </pc:spChg>
      </pc:sldChg>
      <pc:sldChg chg="modSp add mod">
        <pc:chgData name="伊健 杜" userId="e69aded81da48593" providerId="LiveId" clId="{45285751-3948-4BB0-ADB4-5BDCC6B9FE16}" dt="2023-03-08T12:58:01.243" v="5465"/>
        <pc:sldMkLst>
          <pc:docMk/>
          <pc:sldMk cId="3364428320" sldId="2447"/>
        </pc:sldMkLst>
        <pc:spChg chg="mod">
          <ac:chgData name="伊健 杜" userId="e69aded81da48593" providerId="LiveId" clId="{45285751-3948-4BB0-ADB4-5BDCC6B9FE16}" dt="2023-03-08T12:58:01.243" v="5465"/>
          <ac:spMkLst>
            <pc:docMk/>
            <pc:sldMk cId="3364428320" sldId="2447"/>
            <ac:spMk id="2" creationId="{10304424-DB4A-36E7-9E0D-D32A5DD0F26C}"/>
          </ac:spMkLst>
        </pc:spChg>
      </pc:sldChg>
      <pc:sldChg chg="addSp delSp modSp add mod ord">
        <pc:chgData name="伊健 杜" userId="e69aded81da48593" providerId="LiveId" clId="{45285751-3948-4BB0-ADB4-5BDCC6B9FE16}" dt="2023-03-08T12:58:01.243" v="5465"/>
        <pc:sldMkLst>
          <pc:docMk/>
          <pc:sldMk cId="153308325" sldId="2448"/>
        </pc:sldMkLst>
        <pc:spChg chg="mod">
          <ac:chgData name="伊健 杜" userId="e69aded81da48593" providerId="LiveId" clId="{45285751-3948-4BB0-ADB4-5BDCC6B9FE16}" dt="2023-03-08T11:15:49.540" v="325"/>
          <ac:spMkLst>
            <pc:docMk/>
            <pc:sldMk cId="153308325" sldId="2448"/>
            <ac:spMk id="2" creationId="{10304424-DB4A-36E7-9E0D-D32A5DD0F26C}"/>
          </ac:spMkLst>
        </pc:spChg>
        <pc:spChg chg="mod">
          <ac:chgData name="伊健 杜" userId="e69aded81da48593" providerId="LiveId" clId="{45285751-3948-4BB0-ADB4-5BDCC6B9FE16}" dt="2023-03-08T12:58:01.243" v="5465"/>
          <ac:spMkLst>
            <pc:docMk/>
            <pc:sldMk cId="153308325" sldId="2448"/>
            <ac:spMk id="5" creationId="{E7287B0E-EF55-E721-8EFA-9A9183C0EDF9}"/>
          </ac:spMkLst>
        </pc:spChg>
        <pc:picChg chg="add del">
          <ac:chgData name="伊健 杜" userId="e69aded81da48593" providerId="LiveId" clId="{45285751-3948-4BB0-ADB4-5BDCC6B9FE16}" dt="2023-03-08T12:37:25.156" v="5232" actId="478"/>
          <ac:picMkLst>
            <pc:docMk/>
            <pc:sldMk cId="153308325" sldId="2448"/>
            <ac:picMk id="4098" creationId="{D92EF918-E58C-ADC0-8392-D5BFC2B5D722}"/>
          </ac:picMkLst>
        </pc:picChg>
        <pc:picChg chg="add mod">
          <ac:chgData name="伊健 杜" userId="e69aded81da48593" providerId="LiveId" clId="{45285751-3948-4BB0-ADB4-5BDCC6B9FE16}" dt="2023-03-08T12:37:28.756" v="5236" actId="1076"/>
          <ac:picMkLst>
            <pc:docMk/>
            <pc:sldMk cId="153308325" sldId="2448"/>
            <ac:picMk id="4100" creationId="{EF9E7E13-5368-CB66-C39C-67730F7EDB6E}"/>
          </ac:picMkLst>
        </pc:picChg>
      </pc:sldChg>
      <pc:sldChg chg="addSp delSp modSp add mod">
        <pc:chgData name="伊健 杜" userId="e69aded81da48593" providerId="LiveId" clId="{45285751-3948-4BB0-ADB4-5BDCC6B9FE16}" dt="2023-03-09T05:18:33.509" v="5590" actId="478"/>
        <pc:sldMkLst>
          <pc:docMk/>
          <pc:sldMk cId="663508935" sldId="2449"/>
        </pc:sldMkLst>
        <pc:spChg chg="mod">
          <ac:chgData name="伊健 杜" userId="e69aded81da48593" providerId="LiveId" clId="{45285751-3948-4BB0-ADB4-5BDCC6B9FE16}" dt="2023-03-09T05:18:31.383" v="5589" actId="20577"/>
          <ac:spMkLst>
            <pc:docMk/>
            <pc:sldMk cId="663508935" sldId="2449"/>
            <ac:spMk id="5" creationId="{E7287B0E-EF55-E721-8EFA-9A9183C0EDF9}"/>
          </ac:spMkLst>
        </pc:spChg>
        <pc:picChg chg="add mod">
          <ac:chgData name="伊健 杜" userId="e69aded81da48593" providerId="LiveId" clId="{45285751-3948-4BB0-ADB4-5BDCC6B9FE16}" dt="2023-03-08T12:39:08.597" v="5248" actId="1076"/>
          <ac:picMkLst>
            <pc:docMk/>
            <pc:sldMk cId="663508935" sldId="2449"/>
            <ac:picMk id="3" creationId="{0E84B0CA-856A-E686-6F2E-71AC4F68994F}"/>
          </ac:picMkLst>
        </pc:picChg>
        <pc:picChg chg="add mod">
          <ac:chgData name="伊健 杜" userId="e69aded81da48593" providerId="LiveId" clId="{45285751-3948-4BB0-ADB4-5BDCC6B9FE16}" dt="2023-03-08T12:39:10.200" v="5250" actId="1076"/>
          <ac:picMkLst>
            <pc:docMk/>
            <pc:sldMk cId="663508935" sldId="2449"/>
            <ac:picMk id="4" creationId="{5AACD8E0-3DF5-7A03-358E-9C6C93F8F613}"/>
          </ac:picMkLst>
        </pc:picChg>
        <pc:picChg chg="add mod">
          <ac:chgData name="伊健 杜" userId="e69aded81da48593" providerId="LiveId" clId="{45285751-3948-4BB0-ADB4-5BDCC6B9FE16}" dt="2023-03-08T12:39:14.954" v="5252" actId="1076"/>
          <ac:picMkLst>
            <pc:docMk/>
            <pc:sldMk cId="663508935" sldId="2449"/>
            <ac:picMk id="5122" creationId="{16B43040-ACCC-16BB-5C12-DE32600F7964}"/>
          </ac:picMkLst>
        </pc:picChg>
        <pc:picChg chg="add mod">
          <ac:chgData name="伊健 杜" userId="e69aded81da48593" providerId="LiveId" clId="{45285751-3948-4BB0-ADB4-5BDCC6B9FE16}" dt="2023-03-08T12:39:06.226" v="5246" actId="14100"/>
          <ac:picMkLst>
            <pc:docMk/>
            <pc:sldMk cId="663508935" sldId="2449"/>
            <ac:picMk id="5124" creationId="{CA3504F9-3359-0FE3-0C37-0504354EAEAA}"/>
          </ac:picMkLst>
        </pc:picChg>
        <pc:inkChg chg="add del">
          <ac:chgData name="伊健 杜" userId="e69aded81da48593" providerId="LiveId" clId="{45285751-3948-4BB0-ADB4-5BDCC6B9FE16}" dt="2023-03-09T05:18:33.509" v="5590" actId="478"/>
          <ac:inkMkLst>
            <pc:docMk/>
            <pc:sldMk cId="663508935" sldId="2449"/>
            <ac:inkMk id="6" creationId="{FA5C4843-58EF-E2CF-6D28-089B513E3544}"/>
          </ac:inkMkLst>
        </pc:inkChg>
      </pc:sldChg>
      <pc:sldChg chg="modSp add mod">
        <pc:chgData name="伊健 杜" userId="e69aded81da48593" providerId="LiveId" clId="{45285751-3948-4BB0-ADB4-5BDCC6B9FE16}" dt="2023-03-08T12:58:01.243" v="5465"/>
        <pc:sldMkLst>
          <pc:docMk/>
          <pc:sldMk cId="2333436502" sldId="2450"/>
        </pc:sldMkLst>
        <pc:spChg chg="mod">
          <ac:chgData name="伊健 杜" userId="e69aded81da48593" providerId="LiveId" clId="{45285751-3948-4BB0-ADB4-5BDCC6B9FE16}" dt="2023-03-08T12:58:01.243" v="5465"/>
          <ac:spMkLst>
            <pc:docMk/>
            <pc:sldMk cId="2333436502" sldId="2450"/>
            <ac:spMk id="2" creationId="{10304424-DB4A-36E7-9E0D-D32A5DD0F26C}"/>
          </ac:spMkLst>
        </pc:spChg>
      </pc:sldChg>
      <pc:sldChg chg="addSp delSp modSp add mod">
        <pc:chgData name="伊健 杜" userId="e69aded81da48593" providerId="LiveId" clId="{45285751-3948-4BB0-ADB4-5BDCC6B9FE16}" dt="2023-03-09T05:18:28.150" v="5588" actId="478"/>
        <pc:sldMkLst>
          <pc:docMk/>
          <pc:sldMk cId="358954684" sldId="2451"/>
        </pc:sldMkLst>
        <pc:spChg chg="mod">
          <ac:chgData name="伊健 杜" userId="e69aded81da48593" providerId="LiveId" clId="{45285751-3948-4BB0-ADB4-5BDCC6B9FE16}" dt="2023-03-08T12:58:01.243" v="5465"/>
          <ac:spMkLst>
            <pc:docMk/>
            <pc:sldMk cId="358954684" sldId="2451"/>
            <ac:spMk id="5" creationId="{E7287B0E-EF55-E721-8EFA-9A9183C0EDF9}"/>
          </ac:spMkLst>
        </pc:spChg>
        <pc:picChg chg="add del mod">
          <ac:chgData name="伊健 杜" userId="e69aded81da48593" providerId="LiveId" clId="{45285751-3948-4BB0-ADB4-5BDCC6B9FE16}" dt="2023-03-08T12:43:54.449" v="5259" actId="478"/>
          <ac:picMkLst>
            <pc:docMk/>
            <pc:sldMk cId="358954684" sldId="2451"/>
            <ac:picMk id="6146" creationId="{78B9F087-C4DD-B8CA-264F-D7FB9E509C3C}"/>
          </ac:picMkLst>
        </pc:picChg>
        <pc:picChg chg="add mod">
          <ac:chgData name="伊健 杜" userId="e69aded81da48593" providerId="LiveId" clId="{45285751-3948-4BB0-ADB4-5BDCC6B9FE16}" dt="2023-03-08T12:44:24.897" v="5269" actId="1076"/>
          <ac:picMkLst>
            <pc:docMk/>
            <pc:sldMk cId="358954684" sldId="2451"/>
            <ac:picMk id="6148" creationId="{6B26E2D7-BFDA-00D2-5972-25006DFC6216}"/>
          </ac:picMkLst>
        </pc:picChg>
        <pc:picChg chg="add mod">
          <ac:chgData name="伊健 杜" userId="e69aded81da48593" providerId="LiveId" clId="{45285751-3948-4BB0-ADB4-5BDCC6B9FE16}" dt="2023-03-08T12:44:24.897" v="5269" actId="1076"/>
          <ac:picMkLst>
            <pc:docMk/>
            <pc:sldMk cId="358954684" sldId="2451"/>
            <ac:picMk id="6150" creationId="{389548BD-7BA3-943C-56A8-09EAA82E60E4}"/>
          </ac:picMkLst>
        </pc:picChg>
        <pc:inkChg chg="add del">
          <ac:chgData name="伊健 杜" userId="e69aded81da48593" providerId="LiveId" clId="{45285751-3948-4BB0-ADB4-5BDCC6B9FE16}" dt="2023-03-09T05:18:28.150" v="5588" actId="478"/>
          <ac:inkMkLst>
            <pc:docMk/>
            <pc:sldMk cId="358954684" sldId="2451"/>
            <ac:inkMk id="3" creationId="{DE2B27CB-1989-9005-91B9-5D16EA6E900D}"/>
          </ac:inkMkLst>
        </pc:inkChg>
      </pc:sldChg>
      <pc:sldChg chg="addSp modSp add mod">
        <pc:chgData name="伊健 杜" userId="e69aded81da48593" providerId="LiveId" clId="{45285751-3948-4BB0-ADB4-5BDCC6B9FE16}" dt="2023-03-08T12:58:01.243" v="5465"/>
        <pc:sldMkLst>
          <pc:docMk/>
          <pc:sldMk cId="1041300680" sldId="2452"/>
        </pc:sldMkLst>
        <pc:spChg chg="mod">
          <ac:chgData name="伊健 杜" userId="e69aded81da48593" providerId="LiveId" clId="{45285751-3948-4BB0-ADB4-5BDCC6B9FE16}" dt="2023-03-08T12:58:01.243" v="5465"/>
          <ac:spMkLst>
            <pc:docMk/>
            <pc:sldMk cId="1041300680" sldId="2452"/>
            <ac:spMk id="2" creationId="{10304424-DB4A-36E7-9E0D-D32A5DD0F26C}"/>
          </ac:spMkLst>
        </pc:spChg>
        <pc:spChg chg="mod">
          <ac:chgData name="伊健 杜" userId="e69aded81da48593" providerId="LiveId" clId="{45285751-3948-4BB0-ADB4-5BDCC6B9FE16}" dt="2023-03-08T12:58:01.243" v="5465"/>
          <ac:spMkLst>
            <pc:docMk/>
            <pc:sldMk cId="1041300680" sldId="2452"/>
            <ac:spMk id="5" creationId="{E7287B0E-EF55-E721-8EFA-9A9183C0EDF9}"/>
          </ac:spMkLst>
        </pc:spChg>
        <pc:picChg chg="add mod">
          <ac:chgData name="伊健 杜" userId="e69aded81da48593" providerId="LiveId" clId="{45285751-3948-4BB0-ADB4-5BDCC6B9FE16}" dt="2023-03-08T12:46:54.630" v="5279" actId="1076"/>
          <ac:picMkLst>
            <pc:docMk/>
            <pc:sldMk cId="1041300680" sldId="2452"/>
            <ac:picMk id="7170" creationId="{A8139179-CC36-05B2-EEA6-E1AE744E7A95}"/>
          </ac:picMkLst>
        </pc:picChg>
        <pc:picChg chg="add mod">
          <ac:chgData name="伊健 杜" userId="e69aded81da48593" providerId="LiveId" clId="{45285751-3948-4BB0-ADB4-5BDCC6B9FE16}" dt="2023-03-08T12:46:59.088" v="5282" actId="14100"/>
          <ac:picMkLst>
            <pc:docMk/>
            <pc:sldMk cId="1041300680" sldId="2452"/>
            <ac:picMk id="7172" creationId="{4289E86E-3746-F511-AD3B-1F765AE09DE2}"/>
          </ac:picMkLst>
        </pc:picChg>
      </pc:sldChg>
      <pc:sldChg chg="modSp add mod">
        <pc:chgData name="伊健 杜" userId="e69aded81da48593" providerId="LiveId" clId="{45285751-3948-4BB0-ADB4-5BDCC6B9FE16}" dt="2023-03-08T12:58:01.243" v="5465"/>
        <pc:sldMkLst>
          <pc:docMk/>
          <pc:sldMk cId="2459391000" sldId="2453"/>
        </pc:sldMkLst>
        <pc:spChg chg="mod">
          <ac:chgData name="伊健 杜" userId="e69aded81da48593" providerId="LiveId" clId="{45285751-3948-4BB0-ADB4-5BDCC6B9FE16}" dt="2023-03-08T12:58:01.243" v="5465"/>
          <ac:spMkLst>
            <pc:docMk/>
            <pc:sldMk cId="2459391000" sldId="2453"/>
            <ac:spMk id="2" creationId="{10304424-DB4A-36E7-9E0D-D32A5DD0F26C}"/>
          </ac:spMkLst>
        </pc:spChg>
      </pc:sldChg>
      <pc:sldChg chg="addSp delSp modSp add mod ord">
        <pc:chgData name="伊健 杜" userId="e69aded81da48593" providerId="LiveId" clId="{45285751-3948-4BB0-ADB4-5BDCC6B9FE16}" dt="2023-03-09T05:16:51.131" v="5575" actId="478"/>
        <pc:sldMkLst>
          <pc:docMk/>
          <pc:sldMk cId="252518204" sldId="2454"/>
        </pc:sldMkLst>
        <pc:spChg chg="del">
          <ac:chgData name="伊健 杜" userId="e69aded81da48593" providerId="LiveId" clId="{45285751-3948-4BB0-ADB4-5BDCC6B9FE16}" dt="2023-03-08T11:58:01.590" v="2742" actId="478"/>
          <ac:spMkLst>
            <pc:docMk/>
            <pc:sldMk cId="252518204" sldId="2454"/>
            <ac:spMk id="2" creationId="{10304424-DB4A-36E7-9E0D-D32A5DD0F26C}"/>
          </ac:spMkLst>
        </pc:spChg>
        <pc:spChg chg="add del mod">
          <ac:chgData name="伊健 杜" userId="e69aded81da48593" providerId="LiveId" clId="{45285751-3948-4BB0-ADB4-5BDCC6B9FE16}" dt="2023-03-08T11:58:39.057" v="2744" actId="478"/>
          <ac:spMkLst>
            <pc:docMk/>
            <pc:sldMk cId="252518204" sldId="2454"/>
            <ac:spMk id="4" creationId="{E1325924-C090-679E-AFA1-2DE38FF9CE0C}"/>
          </ac:spMkLst>
        </pc:spChg>
        <pc:spChg chg="mod">
          <ac:chgData name="伊健 杜" userId="e69aded81da48593" providerId="LiveId" clId="{45285751-3948-4BB0-ADB4-5BDCC6B9FE16}" dt="2023-03-09T05:16:45.981" v="5574"/>
          <ac:spMkLst>
            <pc:docMk/>
            <pc:sldMk cId="252518204" sldId="2454"/>
            <ac:spMk id="5" creationId="{E7287B0E-EF55-E721-8EFA-9A9183C0EDF9}"/>
          </ac:spMkLst>
        </pc:spChg>
        <pc:spChg chg="add mod">
          <ac:chgData name="伊健 杜" userId="e69aded81da48593" providerId="LiveId" clId="{45285751-3948-4BB0-ADB4-5BDCC6B9FE16}" dt="2023-03-08T12:58:01.243" v="5465"/>
          <ac:spMkLst>
            <pc:docMk/>
            <pc:sldMk cId="252518204" sldId="2454"/>
            <ac:spMk id="6" creationId="{6A64585B-0912-A80F-1FFC-4C50AB437B61}"/>
          </ac:spMkLst>
        </pc:spChg>
        <pc:picChg chg="add mod">
          <ac:chgData name="伊健 杜" userId="e69aded81da48593" providerId="LiveId" clId="{45285751-3948-4BB0-ADB4-5BDCC6B9FE16}" dt="2023-03-08T12:53:53.721" v="5386" actId="1076"/>
          <ac:picMkLst>
            <pc:docMk/>
            <pc:sldMk cId="252518204" sldId="2454"/>
            <ac:picMk id="15362" creationId="{796448A6-0CA2-1C40-ACC5-441F5F81BA20}"/>
          </ac:picMkLst>
        </pc:picChg>
        <pc:inkChg chg="add del">
          <ac:chgData name="伊健 杜" userId="e69aded81da48593" providerId="LiveId" clId="{45285751-3948-4BB0-ADB4-5BDCC6B9FE16}" dt="2023-03-09T05:16:51.131" v="5575" actId="478"/>
          <ac:inkMkLst>
            <pc:docMk/>
            <pc:sldMk cId="252518204" sldId="2454"/>
            <ac:inkMk id="2" creationId="{576013F8-C619-272C-74A1-A2420F7165DD}"/>
          </ac:inkMkLst>
        </pc:inkChg>
      </pc:sldChg>
      <pc:sldChg chg="modSp add mod ord">
        <pc:chgData name="伊健 杜" userId="e69aded81da48593" providerId="LiveId" clId="{45285751-3948-4BB0-ADB4-5BDCC6B9FE16}" dt="2023-03-08T12:58:01.243" v="5465"/>
        <pc:sldMkLst>
          <pc:docMk/>
          <pc:sldMk cId="1672765858" sldId="2455"/>
        </pc:sldMkLst>
        <pc:spChg chg="mod">
          <ac:chgData name="伊健 杜" userId="e69aded81da48593" providerId="LiveId" clId="{45285751-3948-4BB0-ADB4-5BDCC6B9FE16}" dt="2023-03-08T12:58:01.243" v="5465"/>
          <ac:spMkLst>
            <pc:docMk/>
            <pc:sldMk cId="1672765858" sldId="2455"/>
            <ac:spMk id="2" creationId="{10304424-DB4A-36E7-9E0D-D32A5DD0F26C}"/>
          </ac:spMkLst>
        </pc:spChg>
      </pc:sldChg>
      <pc:sldChg chg="add del">
        <pc:chgData name="伊健 杜" userId="e69aded81da48593" providerId="LiveId" clId="{45285751-3948-4BB0-ADB4-5BDCC6B9FE16}" dt="2023-03-08T11:23:59.665" v="1081" actId="47"/>
        <pc:sldMkLst>
          <pc:docMk/>
          <pc:sldMk cId="2764332840" sldId="2456"/>
        </pc:sldMkLst>
      </pc:sldChg>
      <pc:sldChg chg="addSp modSp add mod">
        <pc:chgData name="伊健 杜" userId="e69aded81da48593" providerId="LiveId" clId="{45285751-3948-4BB0-ADB4-5BDCC6B9FE16}" dt="2023-03-08T12:58:01.243" v="5465"/>
        <pc:sldMkLst>
          <pc:docMk/>
          <pc:sldMk cId="4150931659" sldId="2456"/>
        </pc:sldMkLst>
        <pc:spChg chg="mod">
          <ac:chgData name="伊健 杜" userId="e69aded81da48593" providerId="LiveId" clId="{45285751-3948-4BB0-ADB4-5BDCC6B9FE16}" dt="2023-03-08T12:58:01.243" v="5465"/>
          <ac:spMkLst>
            <pc:docMk/>
            <pc:sldMk cId="4150931659" sldId="2456"/>
            <ac:spMk id="2" creationId="{10304424-DB4A-36E7-9E0D-D32A5DD0F26C}"/>
          </ac:spMkLst>
        </pc:spChg>
        <pc:spChg chg="mod">
          <ac:chgData name="伊健 杜" userId="e69aded81da48593" providerId="LiveId" clId="{45285751-3948-4BB0-ADB4-5BDCC6B9FE16}" dt="2023-03-08T12:58:01.243" v="5465"/>
          <ac:spMkLst>
            <pc:docMk/>
            <pc:sldMk cId="4150931659" sldId="2456"/>
            <ac:spMk id="5" creationId="{E7287B0E-EF55-E721-8EFA-9A9183C0EDF9}"/>
          </ac:spMkLst>
        </pc:spChg>
        <pc:picChg chg="add mod">
          <ac:chgData name="伊健 杜" userId="e69aded81da48593" providerId="LiveId" clId="{45285751-3948-4BB0-ADB4-5BDCC6B9FE16}" dt="2023-03-08T12:49:53.796" v="5356" actId="1076"/>
          <ac:picMkLst>
            <pc:docMk/>
            <pc:sldMk cId="4150931659" sldId="2456"/>
            <ac:picMk id="10242" creationId="{A7BC2597-A04B-D111-9157-820F9DA90D6C}"/>
          </ac:picMkLst>
        </pc:picChg>
      </pc:sldChg>
      <pc:sldChg chg="addSp modSp add mod ord">
        <pc:chgData name="伊健 杜" userId="e69aded81da48593" providerId="LiveId" clId="{45285751-3948-4BB0-ADB4-5BDCC6B9FE16}" dt="2023-03-08T12:58:01.243" v="5465"/>
        <pc:sldMkLst>
          <pc:docMk/>
          <pc:sldMk cId="2490434264" sldId="2457"/>
        </pc:sldMkLst>
        <pc:spChg chg="mod">
          <ac:chgData name="伊健 杜" userId="e69aded81da48593" providerId="LiveId" clId="{45285751-3948-4BB0-ADB4-5BDCC6B9FE16}" dt="2023-03-08T11:54:27.485" v="2438" actId="20577"/>
          <ac:spMkLst>
            <pc:docMk/>
            <pc:sldMk cId="2490434264" sldId="2457"/>
            <ac:spMk id="2" creationId="{10304424-DB4A-36E7-9E0D-D32A5DD0F26C}"/>
          </ac:spMkLst>
        </pc:spChg>
        <pc:spChg chg="mod">
          <ac:chgData name="伊健 杜" userId="e69aded81da48593" providerId="LiveId" clId="{45285751-3948-4BB0-ADB4-5BDCC6B9FE16}" dt="2023-03-08T12:58:01.243" v="5465"/>
          <ac:spMkLst>
            <pc:docMk/>
            <pc:sldMk cId="2490434264" sldId="2457"/>
            <ac:spMk id="5" creationId="{E7287B0E-EF55-E721-8EFA-9A9183C0EDF9}"/>
          </ac:spMkLst>
        </pc:spChg>
        <pc:picChg chg="add mod">
          <ac:chgData name="伊健 杜" userId="e69aded81da48593" providerId="LiveId" clId="{45285751-3948-4BB0-ADB4-5BDCC6B9FE16}" dt="2023-03-08T12:52:37.455" v="5376" actId="1076"/>
          <ac:picMkLst>
            <pc:docMk/>
            <pc:sldMk cId="2490434264" sldId="2457"/>
            <ac:picMk id="12290" creationId="{7BC90551-7685-58D8-BD4F-15F47E7EEEE3}"/>
          </ac:picMkLst>
        </pc:picChg>
      </pc:sldChg>
      <pc:sldChg chg="addSp delSp modSp add mod">
        <pc:chgData name="伊健 杜" userId="e69aded81da48593" providerId="LiveId" clId="{45285751-3948-4BB0-ADB4-5BDCC6B9FE16}" dt="2023-03-09T05:17:51.690" v="5587" actId="20577"/>
        <pc:sldMkLst>
          <pc:docMk/>
          <pc:sldMk cId="3655820996" sldId="2458"/>
        </pc:sldMkLst>
        <pc:spChg chg="mod">
          <ac:chgData name="伊健 杜" userId="e69aded81da48593" providerId="LiveId" clId="{45285751-3948-4BB0-ADB4-5BDCC6B9FE16}" dt="2023-03-08T12:58:01.243" v="5465"/>
          <ac:spMkLst>
            <pc:docMk/>
            <pc:sldMk cId="3655820996" sldId="2458"/>
            <ac:spMk id="2" creationId="{10304424-DB4A-36E7-9E0D-D32A5DD0F26C}"/>
          </ac:spMkLst>
        </pc:spChg>
        <pc:spChg chg="mod">
          <ac:chgData name="伊健 杜" userId="e69aded81da48593" providerId="LiveId" clId="{45285751-3948-4BB0-ADB4-5BDCC6B9FE16}" dt="2023-03-09T05:17:51.690" v="5587" actId="20577"/>
          <ac:spMkLst>
            <pc:docMk/>
            <pc:sldMk cId="3655820996" sldId="2458"/>
            <ac:spMk id="5" creationId="{E7287B0E-EF55-E721-8EFA-9A9183C0EDF9}"/>
          </ac:spMkLst>
        </pc:spChg>
        <pc:picChg chg="add del">
          <ac:chgData name="伊健 杜" userId="e69aded81da48593" providerId="LiveId" clId="{45285751-3948-4BB0-ADB4-5BDCC6B9FE16}" dt="2023-03-08T12:47:44.393" v="5303" actId="478"/>
          <ac:picMkLst>
            <pc:docMk/>
            <pc:sldMk cId="3655820996" sldId="2458"/>
            <ac:picMk id="8194" creationId="{9D7BD8D3-01C3-28CE-F314-DD6DEAA8868F}"/>
          </ac:picMkLst>
        </pc:picChg>
        <pc:picChg chg="add mod">
          <ac:chgData name="伊健 杜" userId="e69aded81da48593" providerId="LiveId" clId="{45285751-3948-4BB0-ADB4-5BDCC6B9FE16}" dt="2023-03-08T12:48:42.118" v="5316" actId="1076"/>
          <ac:picMkLst>
            <pc:docMk/>
            <pc:sldMk cId="3655820996" sldId="2458"/>
            <ac:picMk id="8196" creationId="{566FC58C-24EF-3CD7-03B8-C09997F8FEB8}"/>
          </ac:picMkLst>
        </pc:picChg>
        <pc:picChg chg="add mod">
          <ac:chgData name="伊健 杜" userId="e69aded81da48593" providerId="LiveId" clId="{45285751-3948-4BB0-ADB4-5BDCC6B9FE16}" dt="2023-03-08T12:48:41.074" v="5315" actId="1076"/>
          <ac:picMkLst>
            <pc:docMk/>
            <pc:sldMk cId="3655820996" sldId="2458"/>
            <ac:picMk id="8198" creationId="{1CA9B746-8ED5-B737-407F-EFCE51866122}"/>
          </ac:picMkLst>
        </pc:picChg>
      </pc:sldChg>
      <pc:sldChg chg="modSp add mod">
        <pc:chgData name="伊健 杜" userId="e69aded81da48593" providerId="LiveId" clId="{45285751-3948-4BB0-ADB4-5BDCC6B9FE16}" dt="2023-03-08T12:58:01.243" v="5465"/>
        <pc:sldMkLst>
          <pc:docMk/>
          <pc:sldMk cId="3626247669" sldId="2459"/>
        </pc:sldMkLst>
        <pc:spChg chg="mod">
          <ac:chgData name="伊健 杜" userId="e69aded81da48593" providerId="LiveId" clId="{45285751-3948-4BB0-ADB4-5BDCC6B9FE16}" dt="2023-03-08T12:58:01.243" v="5465"/>
          <ac:spMkLst>
            <pc:docMk/>
            <pc:sldMk cId="3626247669" sldId="2459"/>
            <ac:spMk id="2" creationId="{10304424-DB4A-36E7-9E0D-D32A5DD0F26C}"/>
          </ac:spMkLst>
        </pc:spChg>
      </pc:sldChg>
      <pc:sldChg chg="modSp add mod">
        <pc:chgData name="伊健 杜" userId="e69aded81da48593" providerId="LiveId" clId="{45285751-3948-4BB0-ADB4-5BDCC6B9FE16}" dt="2023-03-08T12:58:01.243" v="5465"/>
        <pc:sldMkLst>
          <pc:docMk/>
          <pc:sldMk cId="1147433143" sldId="2460"/>
        </pc:sldMkLst>
        <pc:spChg chg="mod">
          <ac:chgData name="伊健 杜" userId="e69aded81da48593" providerId="LiveId" clId="{45285751-3948-4BB0-ADB4-5BDCC6B9FE16}" dt="2023-03-08T12:58:01.243" v="5465"/>
          <ac:spMkLst>
            <pc:docMk/>
            <pc:sldMk cId="1147433143" sldId="2460"/>
            <ac:spMk id="2" creationId="{10304424-DB4A-36E7-9E0D-D32A5DD0F26C}"/>
          </ac:spMkLst>
        </pc:spChg>
      </pc:sldChg>
      <pc:sldChg chg="modSp add mod ord">
        <pc:chgData name="伊健 杜" userId="e69aded81da48593" providerId="LiveId" clId="{45285751-3948-4BB0-ADB4-5BDCC6B9FE16}" dt="2023-03-08T12:58:01.243" v="5465"/>
        <pc:sldMkLst>
          <pc:docMk/>
          <pc:sldMk cId="2918773697" sldId="2461"/>
        </pc:sldMkLst>
        <pc:spChg chg="mod">
          <ac:chgData name="伊健 杜" userId="e69aded81da48593" providerId="LiveId" clId="{45285751-3948-4BB0-ADB4-5BDCC6B9FE16}" dt="2023-03-08T12:58:01.243" v="5465"/>
          <ac:spMkLst>
            <pc:docMk/>
            <pc:sldMk cId="2918773697" sldId="2461"/>
            <ac:spMk id="2" creationId="{10304424-DB4A-36E7-9E0D-D32A5DD0F26C}"/>
          </ac:spMkLst>
        </pc:spChg>
      </pc:sldChg>
      <pc:sldChg chg="addSp modSp add mod">
        <pc:chgData name="伊健 杜" userId="e69aded81da48593" providerId="LiveId" clId="{45285751-3948-4BB0-ADB4-5BDCC6B9FE16}" dt="2023-03-08T12:58:01.243" v="5465"/>
        <pc:sldMkLst>
          <pc:docMk/>
          <pc:sldMk cId="2333710688" sldId="2462"/>
        </pc:sldMkLst>
        <pc:spChg chg="mod">
          <ac:chgData name="伊健 杜" userId="e69aded81da48593" providerId="LiveId" clId="{45285751-3948-4BB0-ADB4-5BDCC6B9FE16}" dt="2023-03-08T12:58:01.243" v="5465"/>
          <ac:spMkLst>
            <pc:docMk/>
            <pc:sldMk cId="2333710688" sldId="2462"/>
            <ac:spMk id="2" creationId="{10304424-DB4A-36E7-9E0D-D32A5DD0F26C}"/>
          </ac:spMkLst>
        </pc:spChg>
        <pc:spChg chg="mod">
          <ac:chgData name="伊健 杜" userId="e69aded81da48593" providerId="LiveId" clId="{45285751-3948-4BB0-ADB4-5BDCC6B9FE16}" dt="2023-03-08T12:58:01.243" v="5465"/>
          <ac:spMkLst>
            <pc:docMk/>
            <pc:sldMk cId="2333710688" sldId="2462"/>
            <ac:spMk id="5" creationId="{E7287B0E-EF55-E721-8EFA-9A9183C0EDF9}"/>
          </ac:spMkLst>
        </pc:spChg>
        <pc:picChg chg="add mod">
          <ac:chgData name="伊健 杜" userId="e69aded81da48593" providerId="LiveId" clId="{45285751-3948-4BB0-ADB4-5BDCC6B9FE16}" dt="2023-03-08T12:49:21.791" v="5353" actId="1076"/>
          <ac:picMkLst>
            <pc:docMk/>
            <pc:sldMk cId="2333710688" sldId="2462"/>
            <ac:picMk id="9218" creationId="{CD112C73-1910-638C-B274-1E7F8DCA2C4B}"/>
          </ac:picMkLst>
        </pc:picChg>
      </pc:sldChg>
      <pc:sldChg chg="add del">
        <pc:chgData name="伊健 杜" userId="e69aded81da48593" providerId="LiveId" clId="{45285751-3948-4BB0-ADB4-5BDCC6B9FE16}" dt="2023-03-08T11:51:16.525" v="2292" actId="47"/>
        <pc:sldMkLst>
          <pc:docMk/>
          <pc:sldMk cId="1649903750" sldId="2463"/>
        </pc:sldMkLst>
      </pc:sldChg>
      <pc:sldChg chg="addSp delSp modSp add mod">
        <pc:chgData name="伊健 杜" userId="e69aded81da48593" providerId="LiveId" clId="{45285751-3948-4BB0-ADB4-5BDCC6B9FE16}" dt="2023-03-09T05:17:13.932" v="5586" actId="20577"/>
        <pc:sldMkLst>
          <pc:docMk/>
          <pc:sldMk cId="303379670" sldId="2464"/>
        </pc:sldMkLst>
        <pc:spChg chg="mod">
          <ac:chgData name="伊健 杜" userId="e69aded81da48593" providerId="LiveId" clId="{45285751-3948-4BB0-ADB4-5BDCC6B9FE16}" dt="2023-03-08T12:58:01.243" v="5465"/>
          <ac:spMkLst>
            <pc:docMk/>
            <pc:sldMk cId="303379670" sldId="2464"/>
            <ac:spMk id="2" creationId="{10304424-DB4A-36E7-9E0D-D32A5DD0F26C}"/>
          </ac:spMkLst>
        </pc:spChg>
        <pc:spChg chg="mod">
          <ac:chgData name="伊健 杜" userId="e69aded81da48593" providerId="LiveId" clId="{45285751-3948-4BB0-ADB4-5BDCC6B9FE16}" dt="2023-03-09T05:17:13.932" v="5586" actId="20577"/>
          <ac:spMkLst>
            <pc:docMk/>
            <pc:sldMk cId="303379670" sldId="2464"/>
            <ac:spMk id="5" creationId="{E7287B0E-EF55-E721-8EFA-9A9183C0EDF9}"/>
          </ac:spMkLst>
        </pc:spChg>
        <pc:picChg chg="add del mod">
          <ac:chgData name="伊健 杜" userId="e69aded81da48593" providerId="LiveId" clId="{45285751-3948-4BB0-ADB4-5BDCC6B9FE16}" dt="2023-03-08T12:51:38.511" v="5360" actId="478"/>
          <ac:picMkLst>
            <pc:docMk/>
            <pc:sldMk cId="303379670" sldId="2464"/>
            <ac:picMk id="11266" creationId="{06025EF5-71DE-023C-B452-FB6A7CB32E6D}"/>
          </ac:picMkLst>
        </pc:picChg>
        <pc:picChg chg="add mod">
          <ac:chgData name="伊健 杜" userId="e69aded81da48593" providerId="LiveId" clId="{45285751-3948-4BB0-ADB4-5BDCC6B9FE16}" dt="2023-03-08T12:51:50.420" v="5362" actId="1076"/>
          <ac:picMkLst>
            <pc:docMk/>
            <pc:sldMk cId="303379670" sldId="2464"/>
            <ac:picMk id="11268" creationId="{1CCEECC1-AD76-246D-8031-39228544F572}"/>
          </ac:picMkLst>
        </pc:picChg>
        <pc:inkChg chg="add del">
          <ac:chgData name="伊健 杜" userId="e69aded81da48593" providerId="LiveId" clId="{45285751-3948-4BB0-ADB4-5BDCC6B9FE16}" dt="2023-03-09T05:17:07.777" v="5576" actId="478"/>
          <ac:inkMkLst>
            <pc:docMk/>
            <pc:sldMk cId="303379670" sldId="2464"/>
            <ac:inkMk id="3" creationId="{D6B67F0D-FBD3-F934-B7A2-B512F7B8B95F}"/>
          </ac:inkMkLst>
        </pc:inkChg>
      </pc:sldChg>
      <pc:sldChg chg="add del">
        <pc:chgData name="伊健 杜" userId="e69aded81da48593" providerId="LiveId" clId="{45285751-3948-4BB0-ADB4-5BDCC6B9FE16}" dt="2023-03-08T11:50:55.625" v="2290" actId="47"/>
        <pc:sldMkLst>
          <pc:docMk/>
          <pc:sldMk cId="466900691" sldId="2465"/>
        </pc:sldMkLst>
      </pc:sldChg>
      <pc:sldChg chg="modSp add mod">
        <pc:chgData name="伊健 杜" userId="e69aded81da48593" providerId="LiveId" clId="{45285751-3948-4BB0-ADB4-5BDCC6B9FE16}" dt="2023-03-08T12:58:01.243" v="5465"/>
        <pc:sldMkLst>
          <pc:docMk/>
          <pc:sldMk cId="2206356862" sldId="2465"/>
        </pc:sldMkLst>
        <pc:spChg chg="mod">
          <ac:chgData name="伊健 杜" userId="e69aded81da48593" providerId="LiveId" clId="{45285751-3948-4BB0-ADB4-5BDCC6B9FE16}" dt="2023-03-08T12:58:01.243" v="5465"/>
          <ac:spMkLst>
            <pc:docMk/>
            <pc:sldMk cId="2206356862" sldId="2465"/>
            <ac:spMk id="2" creationId="{10304424-DB4A-36E7-9E0D-D32A5DD0F26C}"/>
          </ac:spMkLst>
        </pc:spChg>
      </pc:sldChg>
      <pc:sldChg chg="addSp delSp modSp add mod ord">
        <pc:chgData name="伊健 杜" userId="e69aded81da48593" providerId="LiveId" clId="{45285751-3948-4BB0-ADB4-5BDCC6B9FE16}" dt="2023-03-08T14:29:41.246" v="5558"/>
        <pc:sldMkLst>
          <pc:docMk/>
          <pc:sldMk cId="3118980260" sldId="2466"/>
        </pc:sldMkLst>
        <pc:spChg chg="mod">
          <ac:chgData name="伊健 杜" userId="e69aded81da48593" providerId="LiveId" clId="{45285751-3948-4BB0-ADB4-5BDCC6B9FE16}" dt="2023-03-08T14:29:41.246" v="5558"/>
          <ac:spMkLst>
            <pc:docMk/>
            <pc:sldMk cId="3118980260" sldId="2466"/>
            <ac:spMk id="2" creationId="{10304424-DB4A-36E7-9E0D-D32A5DD0F26C}"/>
          </ac:spMkLst>
        </pc:spChg>
        <pc:picChg chg="add del mod">
          <ac:chgData name="伊健 杜" userId="e69aded81da48593" providerId="LiveId" clId="{45285751-3948-4BB0-ADB4-5BDCC6B9FE16}" dt="2023-03-08T12:23:50.039" v="4748" actId="478"/>
          <ac:picMkLst>
            <pc:docMk/>
            <pc:sldMk cId="3118980260" sldId="2466"/>
            <ac:picMk id="4" creationId="{D8B38A19-834F-4EAC-F519-AAA60C3C4EDF}"/>
          </ac:picMkLst>
        </pc:picChg>
        <pc:picChg chg="add del mod">
          <ac:chgData name="伊健 杜" userId="e69aded81da48593" providerId="LiveId" clId="{45285751-3948-4BB0-ADB4-5BDCC6B9FE16}" dt="2023-03-08T12:23:50.039" v="4748" actId="478"/>
          <ac:picMkLst>
            <pc:docMk/>
            <pc:sldMk cId="3118980260" sldId="2466"/>
            <ac:picMk id="6" creationId="{25EC210F-0565-6211-0DC6-1CEF65CF60A7}"/>
          </ac:picMkLst>
        </pc:picChg>
      </pc:sldChg>
      <pc:sldChg chg="modSp add mod">
        <pc:chgData name="伊健 杜" userId="e69aded81da48593" providerId="LiveId" clId="{45285751-3948-4BB0-ADB4-5BDCC6B9FE16}" dt="2023-03-08T12:58:01.243" v="5465"/>
        <pc:sldMkLst>
          <pc:docMk/>
          <pc:sldMk cId="3054771653" sldId="2467"/>
        </pc:sldMkLst>
        <pc:spChg chg="mod">
          <ac:chgData name="伊健 杜" userId="e69aded81da48593" providerId="LiveId" clId="{45285751-3948-4BB0-ADB4-5BDCC6B9FE16}" dt="2023-03-08T12:58:01.243" v="5465"/>
          <ac:spMkLst>
            <pc:docMk/>
            <pc:sldMk cId="3054771653" sldId="2467"/>
            <ac:spMk id="2" creationId="{10304424-DB4A-36E7-9E0D-D32A5DD0F26C}"/>
          </ac:spMkLst>
        </pc:spChg>
      </pc:sldChg>
      <pc:sldChg chg="addSp modSp add mod">
        <pc:chgData name="伊健 杜" userId="e69aded81da48593" providerId="LiveId" clId="{45285751-3948-4BB0-ADB4-5BDCC6B9FE16}" dt="2023-03-08T12:58:01.243" v="5465"/>
        <pc:sldMkLst>
          <pc:docMk/>
          <pc:sldMk cId="1400167800" sldId="2468"/>
        </pc:sldMkLst>
        <pc:spChg chg="mod">
          <ac:chgData name="伊健 杜" userId="e69aded81da48593" providerId="LiveId" clId="{45285751-3948-4BB0-ADB4-5BDCC6B9FE16}" dt="2023-03-08T12:58:01.243" v="5465"/>
          <ac:spMkLst>
            <pc:docMk/>
            <pc:sldMk cId="1400167800" sldId="2468"/>
            <ac:spMk id="2" creationId="{10304424-DB4A-36E7-9E0D-D32A5DD0F26C}"/>
          </ac:spMkLst>
        </pc:spChg>
        <pc:spChg chg="mod">
          <ac:chgData name="伊健 杜" userId="e69aded81da48593" providerId="LiveId" clId="{45285751-3948-4BB0-ADB4-5BDCC6B9FE16}" dt="2023-03-08T12:58:01.243" v="5465"/>
          <ac:spMkLst>
            <pc:docMk/>
            <pc:sldMk cId="1400167800" sldId="2468"/>
            <ac:spMk id="5" creationId="{E7287B0E-EF55-E721-8EFA-9A9183C0EDF9}"/>
          </ac:spMkLst>
        </pc:spChg>
        <pc:picChg chg="add mod">
          <ac:chgData name="伊健 杜" userId="e69aded81da48593" providerId="LiveId" clId="{45285751-3948-4BB0-ADB4-5BDCC6B9FE16}" dt="2023-03-08T12:53:38.573" v="5384" actId="1076"/>
          <ac:picMkLst>
            <pc:docMk/>
            <pc:sldMk cId="1400167800" sldId="2468"/>
            <ac:picMk id="14338" creationId="{B4E62E51-D55C-1774-BFBE-4F1685FDEAA4}"/>
          </ac:picMkLst>
        </pc:picChg>
      </pc:sldChg>
      <pc:sldChg chg="addSp delSp modSp add mod">
        <pc:chgData name="伊健 杜" userId="e69aded81da48593" providerId="LiveId" clId="{45285751-3948-4BB0-ADB4-5BDCC6B9FE16}" dt="2023-03-08T12:58:01.243" v="5465"/>
        <pc:sldMkLst>
          <pc:docMk/>
          <pc:sldMk cId="1155385519" sldId="2469"/>
        </pc:sldMkLst>
        <pc:spChg chg="add del">
          <ac:chgData name="伊健 杜" userId="e69aded81da48593" providerId="LiveId" clId="{45285751-3948-4BB0-ADB4-5BDCC6B9FE16}" dt="2023-03-08T12:53:10.626" v="5378" actId="478"/>
          <ac:spMkLst>
            <pc:docMk/>
            <pc:sldMk cId="1155385519" sldId="2469"/>
            <ac:spMk id="3" creationId="{6D8016A1-96B7-9C1E-CBB0-6112E2908A1D}"/>
          </ac:spMkLst>
        </pc:spChg>
        <pc:spChg chg="mod">
          <ac:chgData name="伊健 杜" userId="e69aded81da48593" providerId="LiveId" clId="{45285751-3948-4BB0-ADB4-5BDCC6B9FE16}" dt="2023-03-08T12:58:01.243" v="5465"/>
          <ac:spMkLst>
            <pc:docMk/>
            <pc:sldMk cId="1155385519" sldId="2469"/>
            <ac:spMk id="5" creationId="{E7287B0E-EF55-E721-8EFA-9A9183C0EDF9}"/>
          </ac:spMkLst>
        </pc:spChg>
        <pc:picChg chg="add mod">
          <ac:chgData name="伊健 杜" userId="e69aded81da48593" providerId="LiveId" clId="{45285751-3948-4BB0-ADB4-5BDCC6B9FE16}" dt="2023-03-08T12:53:17.475" v="5382" actId="1076"/>
          <ac:picMkLst>
            <pc:docMk/>
            <pc:sldMk cId="1155385519" sldId="2469"/>
            <ac:picMk id="6" creationId="{4A628952-9634-4D0F-AFD8-27E1EE4BA9AF}"/>
          </ac:picMkLst>
        </pc:picChg>
      </pc:sldChg>
      <pc:sldChg chg="addSp delSp modSp new mod modNotesTx">
        <pc:chgData name="伊健 杜" userId="e69aded81da48593" providerId="LiveId" clId="{45285751-3948-4BB0-ADB4-5BDCC6B9FE16}" dt="2023-03-08T12:58:01.243" v="5465"/>
        <pc:sldMkLst>
          <pc:docMk/>
          <pc:sldMk cId="2208416781" sldId="2470"/>
        </pc:sldMkLst>
        <pc:spChg chg="del">
          <ac:chgData name="伊健 杜" userId="e69aded81da48593" providerId="LiveId" clId="{45285751-3948-4BB0-ADB4-5BDCC6B9FE16}" dt="2023-03-08T11:59:01.884" v="2746" actId="478"/>
          <ac:spMkLst>
            <pc:docMk/>
            <pc:sldMk cId="2208416781" sldId="2470"/>
            <ac:spMk id="2" creationId="{63AA9361-2D96-7C1E-115F-4DFC4045FA97}"/>
          </ac:spMkLst>
        </pc:spChg>
        <pc:spChg chg="del">
          <ac:chgData name="伊健 杜" userId="e69aded81da48593" providerId="LiveId" clId="{45285751-3948-4BB0-ADB4-5BDCC6B9FE16}" dt="2023-03-08T11:59:01.884" v="2746" actId="478"/>
          <ac:spMkLst>
            <pc:docMk/>
            <pc:sldMk cId="2208416781" sldId="2470"/>
            <ac:spMk id="3" creationId="{FDC96807-3C16-D50C-FBF9-C1EC697C31FD}"/>
          </ac:spMkLst>
        </pc:spChg>
        <pc:spChg chg="add mod">
          <ac:chgData name="伊健 杜" userId="e69aded81da48593" providerId="LiveId" clId="{45285751-3948-4BB0-ADB4-5BDCC6B9FE16}" dt="2023-03-08T12:00:27.448" v="2858" actId="20577"/>
          <ac:spMkLst>
            <pc:docMk/>
            <pc:sldMk cId="2208416781" sldId="2470"/>
            <ac:spMk id="4" creationId="{3C3A4B1B-E9C0-BD49-F822-00AE9F499746}"/>
          </ac:spMkLst>
        </pc:spChg>
        <pc:graphicFrameChg chg="add mod modGraphic">
          <ac:chgData name="伊健 杜" userId="e69aded81da48593" providerId="LiveId" clId="{45285751-3948-4BB0-ADB4-5BDCC6B9FE16}" dt="2023-03-08T12:58:01.243" v="5465"/>
          <ac:graphicFrameMkLst>
            <pc:docMk/>
            <pc:sldMk cId="2208416781" sldId="2470"/>
            <ac:graphicFrameMk id="5" creationId="{53CB467B-9096-21FC-3754-48482A8560B2}"/>
          </ac:graphicFrameMkLst>
        </pc:graphicFrameChg>
      </pc:sldChg>
      <pc:sldChg chg="addSp modSp add mod ord">
        <pc:chgData name="伊健 杜" userId="e69aded81da48593" providerId="LiveId" clId="{45285751-3948-4BB0-ADB4-5BDCC6B9FE16}" dt="2023-03-08T12:58:01.243" v="5465"/>
        <pc:sldMkLst>
          <pc:docMk/>
          <pc:sldMk cId="1977790179" sldId="2471"/>
        </pc:sldMkLst>
        <pc:spChg chg="mod">
          <ac:chgData name="伊健 杜" userId="e69aded81da48593" providerId="LiveId" clId="{45285751-3948-4BB0-ADB4-5BDCC6B9FE16}" dt="2023-03-08T12:05:51.769" v="3385"/>
          <ac:spMkLst>
            <pc:docMk/>
            <pc:sldMk cId="1977790179" sldId="2471"/>
            <ac:spMk id="2" creationId="{10304424-DB4A-36E7-9E0D-D32A5DD0F26C}"/>
          </ac:spMkLst>
        </pc:spChg>
        <pc:spChg chg="mod">
          <ac:chgData name="伊健 杜" userId="e69aded81da48593" providerId="LiveId" clId="{45285751-3948-4BB0-ADB4-5BDCC6B9FE16}" dt="2023-03-08T12:58:01.243" v="5465"/>
          <ac:spMkLst>
            <pc:docMk/>
            <pc:sldMk cId="1977790179" sldId="2471"/>
            <ac:spMk id="5" creationId="{E7287B0E-EF55-E721-8EFA-9A9183C0EDF9}"/>
          </ac:spMkLst>
        </pc:spChg>
        <pc:picChg chg="add mod">
          <ac:chgData name="伊健 杜" userId="e69aded81da48593" providerId="LiveId" clId="{45285751-3948-4BB0-ADB4-5BDCC6B9FE16}" dt="2023-03-08T12:57:44.153" v="5461" actId="1076"/>
          <ac:picMkLst>
            <pc:docMk/>
            <pc:sldMk cId="1977790179" sldId="2471"/>
            <ac:picMk id="17410" creationId="{8597C642-79FF-C61D-9747-AC09D69C1803}"/>
          </ac:picMkLst>
        </pc:picChg>
        <pc:picChg chg="add mod">
          <ac:chgData name="伊健 杜" userId="e69aded81da48593" providerId="LiveId" clId="{45285751-3948-4BB0-ADB4-5BDCC6B9FE16}" dt="2023-03-08T12:57:49.387" v="5464" actId="1076"/>
          <ac:picMkLst>
            <pc:docMk/>
            <pc:sldMk cId="1977790179" sldId="2471"/>
            <ac:picMk id="17412" creationId="{614CA58F-5DF2-C9C1-9300-11C0A69213AA}"/>
          </ac:picMkLst>
        </pc:picChg>
      </pc:sldChg>
      <pc:sldChg chg="addSp modSp add mod">
        <pc:chgData name="伊健 杜" userId="e69aded81da48593" providerId="LiveId" clId="{45285751-3948-4BB0-ADB4-5BDCC6B9FE16}" dt="2023-03-09T05:16:33.781" v="5572" actId="20577"/>
        <pc:sldMkLst>
          <pc:docMk/>
          <pc:sldMk cId="242825978" sldId="2472"/>
        </pc:sldMkLst>
        <pc:spChg chg="mod">
          <ac:chgData name="伊健 杜" userId="e69aded81da48593" providerId="LiveId" clId="{45285751-3948-4BB0-ADB4-5BDCC6B9FE16}" dt="2023-03-09T05:16:33.781" v="5572" actId="20577"/>
          <ac:spMkLst>
            <pc:docMk/>
            <pc:sldMk cId="242825978" sldId="2472"/>
            <ac:spMk id="5" creationId="{E7287B0E-EF55-E721-8EFA-9A9183C0EDF9}"/>
          </ac:spMkLst>
        </pc:spChg>
        <pc:picChg chg="add mod">
          <ac:chgData name="伊健 杜" userId="e69aded81da48593" providerId="LiveId" clId="{45285751-3948-4BB0-ADB4-5BDCC6B9FE16}" dt="2023-03-08T12:55:57.259" v="5455" actId="1076"/>
          <ac:picMkLst>
            <pc:docMk/>
            <pc:sldMk cId="242825978" sldId="2472"/>
            <ac:picMk id="16386" creationId="{5C6A9F65-F1FB-A5B8-A1C2-C05D7B960337}"/>
          </ac:picMkLst>
        </pc:picChg>
        <pc:picChg chg="add mod">
          <ac:chgData name="伊健 杜" userId="e69aded81da48593" providerId="LiveId" clId="{45285751-3948-4BB0-ADB4-5BDCC6B9FE16}" dt="2023-03-08T12:56:09.919" v="5458" actId="1076"/>
          <ac:picMkLst>
            <pc:docMk/>
            <pc:sldMk cId="242825978" sldId="2472"/>
            <ac:picMk id="16388" creationId="{1DEFFA57-C29C-0AB8-0C3F-4573CCDFA953}"/>
          </ac:picMkLst>
        </pc:picChg>
      </pc:sldChg>
      <pc:sldChg chg="addSp delSp modSp add mod ord">
        <pc:chgData name="伊健 杜" userId="e69aded81da48593" providerId="LiveId" clId="{45285751-3948-4BB0-ADB4-5BDCC6B9FE16}" dt="2023-03-09T05:16:19.644" v="5564"/>
        <pc:sldMkLst>
          <pc:docMk/>
          <pc:sldMk cId="3949656814" sldId="2473"/>
        </pc:sldMkLst>
        <pc:spChg chg="mod">
          <ac:chgData name="伊健 杜" userId="e69aded81da48593" providerId="LiveId" clId="{45285751-3948-4BB0-ADB4-5BDCC6B9FE16}" dt="2023-03-09T05:16:19.644" v="5564"/>
          <ac:spMkLst>
            <pc:docMk/>
            <pc:sldMk cId="3949656814" sldId="2473"/>
            <ac:spMk id="2" creationId="{10304424-DB4A-36E7-9E0D-D32A5DD0F26C}"/>
          </ac:spMkLst>
        </pc:spChg>
        <pc:inkChg chg="add del">
          <ac:chgData name="伊健 杜" userId="e69aded81da48593" providerId="LiveId" clId="{45285751-3948-4BB0-ADB4-5BDCC6B9FE16}" dt="2023-03-09T05:16:17.221" v="5560" actId="478"/>
          <ac:inkMkLst>
            <pc:docMk/>
            <pc:sldMk cId="3949656814" sldId="2473"/>
            <ac:inkMk id="3" creationId="{F71534C1-F19E-19F4-308F-8194F8CE5B7D}"/>
          </ac:inkMkLst>
        </pc:inkChg>
      </pc:sldChg>
      <pc:sldChg chg="addSp modSp add mod">
        <pc:chgData name="伊健 杜" userId="e69aded81da48593" providerId="LiveId" clId="{45285751-3948-4BB0-ADB4-5BDCC6B9FE16}" dt="2023-03-08T14:09:23.354" v="5468" actId="1076"/>
        <pc:sldMkLst>
          <pc:docMk/>
          <pc:sldMk cId="3685792371" sldId="2474"/>
        </pc:sldMkLst>
        <pc:spChg chg="mod">
          <ac:chgData name="伊健 杜" userId="e69aded81da48593" providerId="LiveId" clId="{45285751-3948-4BB0-ADB4-5BDCC6B9FE16}" dt="2023-03-08T12:58:01.243" v="5465"/>
          <ac:spMkLst>
            <pc:docMk/>
            <pc:sldMk cId="3685792371" sldId="2474"/>
            <ac:spMk id="2" creationId="{10304424-DB4A-36E7-9E0D-D32A5DD0F26C}"/>
          </ac:spMkLst>
        </pc:spChg>
        <pc:spChg chg="mod">
          <ac:chgData name="伊健 杜" userId="e69aded81da48593" providerId="LiveId" clId="{45285751-3948-4BB0-ADB4-5BDCC6B9FE16}" dt="2023-03-08T12:58:01.243" v="5465"/>
          <ac:spMkLst>
            <pc:docMk/>
            <pc:sldMk cId="3685792371" sldId="2474"/>
            <ac:spMk id="5" creationId="{E7287B0E-EF55-E721-8EFA-9A9183C0EDF9}"/>
          </ac:spMkLst>
        </pc:spChg>
        <pc:picChg chg="add mod">
          <ac:chgData name="伊健 杜" userId="e69aded81da48593" providerId="LiveId" clId="{45285751-3948-4BB0-ADB4-5BDCC6B9FE16}" dt="2023-03-08T14:09:23.354" v="5468" actId="1076"/>
          <ac:picMkLst>
            <pc:docMk/>
            <pc:sldMk cId="3685792371" sldId="2474"/>
            <ac:picMk id="1026" creationId="{2ED4736B-2EAE-EE93-8D9B-F8E4578BEEB3}"/>
          </ac:picMkLst>
        </pc:picChg>
      </pc:sldChg>
      <pc:sldChg chg="modSp add">
        <pc:chgData name="伊健 杜" userId="e69aded81da48593" providerId="LiveId" clId="{45285751-3948-4BB0-ADB4-5BDCC6B9FE16}" dt="2023-03-08T12:58:01.243" v="5465"/>
        <pc:sldMkLst>
          <pc:docMk/>
          <pc:sldMk cId="2638032783" sldId="2475"/>
        </pc:sldMkLst>
        <pc:spChg chg="mod">
          <ac:chgData name="伊健 杜" userId="e69aded81da48593" providerId="LiveId" clId="{45285751-3948-4BB0-ADB4-5BDCC6B9FE16}" dt="2023-03-08T12:58:01.243" v="5465"/>
          <ac:spMkLst>
            <pc:docMk/>
            <pc:sldMk cId="2638032783" sldId="2475"/>
            <ac:spMk id="2" creationId="{10304424-DB4A-36E7-9E0D-D32A5DD0F26C}"/>
          </ac:spMkLst>
        </pc:spChg>
      </pc:sldChg>
      <pc:sldChg chg="addSp modSp add mod">
        <pc:chgData name="伊健 杜" userId="e69aded81da48593" providerId="LiveId" clId="{45285751-3948-4BB0-ADB4-5BDCC6B9FE16}" dt="2023-03-08T14:20:05.019" v="5470" actId="1076"/>
        <pc:sldMkLst>
          <pc:docMk/>
          <pc:sldMk cId="1531884272" sldId="2476"/>
        </pc:sldMkLst>
        <pc:spChg chg="mod">
          <ac:chgData name="伊健 杜" userId="e69aded81da48593" providerId="LiveId" clId="{45285751-3948-4BB0-ADB4-5BDCC6B9FE16}" dt="2023-03-08T12:58:01.243" v="5465"/>
          <ac:spMkLst>
            <pc:docMk/>
            <pc:sldMk cId="1531884272" sldId="2476"/>
            <ac:spMk id="2" creationId="{10304424-DB4A-36E7-9E0D-D32A5DD0F26C}"/>
          </ac:spMkLst>
        </pc:spChg>
        <pc:spChg chg="mod">
          <ac:chgData name="伊健 杜" userId="e69aded81da48593" providerId="LiveId" clId="{45285751-3948-4BB0-ADB4-5BDCC6B9FE16}" dt="2023-03-08T12:58:01.243" v="5465"/>
          <ac:spMkLst>
            <pc:docMk/>
            <pc:sldMk cId="1531884272" sldId="2476"/>
            <ac:spMk id="5" creationId="{E7287B0E-EF55-E721-8EFA-9A9183C0EDF9}"/>
          </ac:spMkLst>
        </pc:spChg>
        <pc:picChg chg="add mod">
          <ac:chgData name="伊健 杜" userId="e69aded81da48593" providerId="LiveId" clId="{45285751-3948-4BB0-ADB4-5BDCC6B9FE16}" dt="2023-03-08T14:20:05.019" v="5470" actId="1076"/>
          <ac:picMkLst>
            <pc:docMk/>
            <pc:sldMk cId="1531884272" sldId="2476"/>
            <ac:picMk id="2050" creationId="{F3393B28-D6FB-A3C4-014F-C776E6D54E17}"/>
          </ac:picMkLst>
        </pc:picChg>
      </pc:sldChg>
      <pc:sldChg chg="addSp modSp add mod">
        <pc:chgData name="伊健 杜" userId="e69aded81da48593" providerId="LiveId" clId="{45285751-3948-4BB0-ADB4-5BDCC6B9FE16}" dt="2023-03-08T14:25:27.866" v="5473" actId="1076"/>
        <pc:sldMkLst>
          <pc:docMk/>
          <pc:sldMk cId="2211585152" sldId="2477"/>
        </pc:sldMkLst>
        <pc:spChg chg="mod">
          <ac:chgData name="伊健 杜" userId="e69aded81da48593" providerId="LiveId" clId="{45285751-3948-4BB0-ADB4-5BDCC6B9FE16}" dt="2023-03-08T12:58:01.243" v="5465"/>
          <ac:spMkLst>
            <pc:docMk/>
            <pc:sldMk cId="2211585152" sldId="2477"/>
            <ac:spMk id="2" creationId="{10304424-DB4A-36E7-9E0D-D32A5DD0F26C}"/>
          </ac:spMkLst>
        </pc:spChg>
        <pc:spChg chg="mod">
          <ac:chgData name="伊健 杜" userId="e69aded81da48593" providerId="LiveId" clId="{45285751-3948-4BB0-ADB4-5BDCC6B9FE16}" dt="2023-03-08T12:58:01.243" v="5465"/>
          <ac:spMkLst>
            <pc:docMk/>
            <pc:sldMk cId="2211585152" sldId="2477"/>
            <ac:spMk id="5" creationId="{E7287B0E-EF55-E721-8EFA-9A9183C0EDF9}"/>
          </ac:spMkLst>
        </pc:spChg>
        <pc:picChg chg="add mod">
          <ac:chgData name="伊健 杜" userId="e69aded81da48593" providerId="LiveId" clId="{45285751-3948-4BB0-ADB4-5BDCC6B9FE16}" dt="2023-03-08T14:25:27.866" v="5473" actId="1076"/>
          <ac:picMkLst>
            <pc:docMk/>
            <pc:sldMk cId="2211585152" sldId="2477"/>
            <ac:picMk id="3074" creationId="{0F87A7A2-A8F0-69A4-0746-C29AFF7C7A6D}"/>
          </ac:picMkLst>
        </pc:picChg>
      </pc:sldChg>
      <pc:sldChg chg="modSp add mod">
        <pc:chgData name="伊健 杜" userId="e69aded81da48593" providerId="LiveId" clId="{45285751-3948-4BB0-ADB4-5BDCC6B9FE16}" dt="2023-03-08T12:58:01.243" v="5465"/>
        <pc:sldMkLst>
          <pc:docMk/>
          <pc:sldMk cId="2113281435" sldId="2478"/>
        </pc:sldMkLst>
        <pc:spChg chg="mod">
          <ac:chgData name="伊健 杜" userId="e69aded81da48593" providerId="LiveId" clId="{45285751-3948-4BB0-ADB4-5BDCC6B9FE16}" dt="2023-03-08T12:58:01.243" v="5465"/>
          <ac:spMkLst>
            <pc:docMk/>
            <pc:sldMk cId="2113281435" sldId="2478"/>
            <ac:spMk id="2" creationId="{10304424-DB4A-36E7-9E0D-D32A5DD0F26C}"/>
          </ac:spMkLst>
        </pc:spChg>
      </pc:sldChg>
      <pc:sldChg chg="addSp delSp modSp add mod">
        <pc:chgData name="伊健 杜" userId="e69aded81da48593" providerId="LiveId" clId="{45285751-3948-4BB0-ADB4-5BDCC6B9FE16}" dt="2023-03-08T14:28:32.390" v="5521" actId="1076"/>
        <pc:sldMkLst>
          <pc:docMk/>
          <pc:sldMk cId="2625923879" sldId="2479"/>
        </pc:sldMkLst>
        <pc:spChg chg="mod">
          <ac:chgData name="伊健 杜" userId="e69aded81da48593" providerId="LiveId" clId="{45285751-3948-4BB0-ADB4-5BDCC6B9FE16}" dt="2023-03-08T12:17:59.995" v="4308" actId="20577"/>
          <ac:spMkLst>
            <pc:docMk/>
            <pc:sldMk cId="2625923879" sldId="2479"/>
            <ac:spMk id="2" creationId="{10304424-DB4A-36E7-9E0D-D32A5DD0F26C}"/>
          </ac:spMkLst>
        </pc:spChg>
        <pc:spChg chg="mod">
          <ac:chgData name="伊健 杜" userId="e69aded81da48593" providerId="LiveId" clId="{45285751-3948-4BB0-ADB4-5BDCC6B9FE16}" dt="2023-03-08T12:58:01.243" v="5465"/>
          <ac:spMkLst>
            <pc:docMk/>
            <pc:sldMk cId="2625923879" sldId="2479"/>
            <ac:spMk id="5" creationId="{E7287B0E-EF55-E721-8EFA-9A9183C0EDF9}"/>
          </ac:spMkLst>
        </pc:spChg>
        <pc:picChg chg="add mod">
          <ac:chgData name="伊健 杜" userId="e69aded81da48593" providerId="LiveId" clId="{45285751-3948-4BB0-ADB4-5BDCC6B9FE16}" dt="2023-03-08T14:28:29.526" v="5518" actId="1076"/>
          <ac:picMkLst>
            <pc:docMk/>
            <pc:sldMk cId="2625923879" sldId="2479"/>
            <ac:picMk id="4098" creationId="{2E58BF77-5CA7-B175-60C4-092A23773C6B}"/>
          </ac:picMkLst>
        </pc:picChg>
        <pc:picChg chg="add del mod">
          <ac:chgData name="伊健 杜" userId="e69aded81da48593" providerId="LiveId" clId="{45285751-3948-4BB0-ADB4-5BDCC6B9FE16}" dt="2023-03-08T14:26:57.310" v="5482" actId="478"/>
          <ac:picMkLst>
            <pc:docMk/>
            <pc:sldMk cId="2625923879" sldId="2479"/>
            <ac:picMk id="4100" creationId="{4208BF36-FB3C-95DF-D737-5759562E6DFD}"/>
          </ac:picMkLst>
        </pc:picChg>
        <pc:picChg chg="add mod">
          <ac:chgData name="伊健 杜" userId="e69aded81da48593" providerId="LiveId" clId="{45285751-3948-4BB0-ADB4-5BDCC6B9FE16}" dt="2023-03-08T14:28:29.526" v="5518" actId="1076"/>
          <ac:picMkLst>
            <pc:docMk/>
            <pc:sldMk cId="2625923879" sldId="2479"/>
            <ac:picMk id="4102" creationId="{A7BA22E5-83A3-9245-23B3-EC07ADEB3232}"/>
          </ac:picMkLst>
        </pc:picChg>
        <pc:picChg chg="add mod">
          <ac:chgData name="伊健 杜" userId="e69aded81da48593" providerId="LiveId" clId="{45285751-3948-4BB0-ADB4-5BDCC6B9FE16}" dt="2023-03-08T14:28:32.390" v="5521" actId="1076"/>
          <ac:picMkLst>
            <pc:docMk/>
            <pc:sldMk cId="2625923879" sldId="2479"/>
            <ac:picMk id="4104" creationId="{4A9DEAC7-9792-C5C1-D15A-295C47C0FD73}"/>
          </ac:picMkLst>
        </pc:picChg>
      </pc:sldChg>
      <pc:sldChg chg="addSp modSp add mod">
        <pc:chgData name="伊健 杜" userId="e69aded81da48593" providerId="LiveId" clId="{45285751-3948-4BB0-ADB4-5BDCC6B9FE16}" dt="2023-03-08T14:29:28.739" v="5549"/>
        <pc:sldMkLst>
          <pc:docMk/>
          <pc:sldMk cId="725994867" sldId="2480"/>
        </pc:sldMkLst>
        <pc:spChg chg="mod">
          <ac:chgData name="伊健 杜" userId="e69aded81da48593" providerId="LiveId" clId="{45285751-3948-4BB0-ADB4-5BDCC6B9FE16}" dt="2023-03-08T12:19:46.335" v="4421"/>
          <ac:spMkLst>
            <pc:docMk/>
            <pc:sldMk cId="725994867" sldId="2480"/>
            <ac:spMk id="2" creationId="{10304424-DB4A-36E7-9E0D-D32A5DD0F26C}"/>
          </ac:spMkLst>
        </pc:spChg>
        <pc:spChg chg="mod">
          <ac:chgData name="伊健 杜" userId="e69aded81da48593" providerId="LiveId" clId="{45285751-3948-4BB0-ADB4-5BDCC6B9FE16}" dt="2023-03-08T14:29:28.739" v="5549"/>
          <ac:spMkLst>
            <pc:docMk/>
            <pc:sldMk cId="725994867" sldId="2480"/>
            <ac:spMk id="5" creationId="{E7287B0E-EF55-E721-8EFA-9A9183C0EDF9}"/>
          </ac:spMkLst>
        </pc:spChg>
        <pc:picChg chg="add mod">
          <ac:chgData name="伊健 杜" userId="e69aded81da48593" providerId="LiveId" clId="{45285751-3948-4BB0-ADB4-5BDCC6B9FE16}" dt="2023-03-08T14:29:22.604" v="5538" actId="1076"/>
          <ac:picMkLst>
            <pc:docMk/>
            <pc:sldMk cId="725994867" sldId="2480"/>
            <ac:picMk id="6146" creationId="{DE69E783-9921-439C-0FDB-CDAC2A1DB5E9}"/>
          </ac:picMkLst>
        </pc:picChg>
      </pc:sldChg>
      <pc:sldChg chg="modSp add mod">
        <pc:chgData name="伊健 杜" userId="e69aded81da48593" providerId="LiveId" clId="{45285751-3948-4BB0-ADB4-5BDCC6B9FE16}" dt="2023-03-08T12:58:01.243" v="5465"/>
        <pc:sldMkLst>
          <pc:docMk/>
          <pc:sldMk cId="732946154" sldId="2481"/>
        </pc:sldMkLst>
        <pc:spChg chg="mod">
          <ac:chgData name="伊健 杜" userId="e69aded81da48593" providerId="LiveId" clId="{45285751-3948-4BB0-ADB4-5BDCC6B9FE16}" dt="2023-03-08T12:58:01.243" v="5465"/>
          <ac:spMkLst>
            <pc:docMk/>
            <pc:sldMk cId="732946154" sldId="2481"/>
            <ac:spMk id="2" creationId="{10304424-DB4A-36E7-9E0D-D32A5DD0F26C}"/>
          </ac:spMkLst>
        </pc:spChg>
      </pc:sldChg>
      <pc:sldChg chg="add del">
        <pc:chgData name="伊健 杜" userId="e69aded81da48593" providerId="LiveId" clId="{45285751-3948-4BB0-ADB4-5BDCC6B9FE16}" dt="2023-03-08T12:20:36.182" v="4537" actId="47"/>
        <pc:sldMkLst>
          <pc:docMk/>
          <pc:sldMk cId="3223890010" sldId="2481"/>
        </pc:sldMkLst>
      </pc:sldChg>
      <pc:sldChg chg="modSp add mod">
        <pc:chgData name="伊健 杜" userId="e69aded81da48593" providerId="LiveId" clId="{45285751-3948-4BB0-ADB4-5BDCC6B9FE16}" dt="2023-03-08T12:58:01.243" v="5465"/>
        <pc:sldMkLst>
          <pc:docMk/>
          <pc:sldMk cId="1316292136" sldId="2482"/>
        </pc:sldMkLst>
        <pc:spChg chg="mod">
          <ac:chgData name="伊健 杜" userId="e69aded81da48593" providerId="LiveId" clId="{45285751-3948-4BB0-ADB4-5BDCC6B9FE16}" dt="2023-03-08T12:58:01.243" v="5465"/>
          <ac:spMkLst>
            <pc:docMk/>
            <pc:sldMk cId="1316292136" sldId="2482"/>
            <ac:spMk id="2" creationId="{10304424-DB4A-36E7-9E0D-D32A5DD0F26C}"/>
          </ac:spMkLst>
        </pc:spChg>
      </pc:sldChg>
      <pc:sldChg chg="addSp modSp add mod ord">
        <pc:chgData name="伊健 杜" userId="e69aded81da48593" providerId="LiveId" clId="{45285751-3948-4BB0-ADB4-5BDCC6B9FE16}" dt="2023-03-08T14:29:08.165" v="5536"/>
        <pc:sldMkLst>
          <pc:docMk/>
          <pc:sldMk cId="918724331" sldId="2483"/>
        </pc:sldMkLst>
        <pc:spChg chg="mod">
          <ac:chgData name="伊健 杜" userId="e69aded81da48593" providerId="LiveId" clId="{45285751-3948-4BB0-ADB4-5BDCC6B9FE16}" dt="2023-03-08T14:29:08.165" v="5536"/>
          <ac:spMkLst>
            <pc:docMk/>
            <pc:sldMk cId="918724331" sldId="2483"/>
            <ac:spMk id="5" creationId="{E7287B0E-EF55-E721-8EFA-9A9183C0EDF9}"/>
          </ac:spMkLst>
        </pc:spChg>
        <pc:picChg chg="add mod">
          <ac:chgData name="伊健 杜" userId="e69aded81da48593" providerId="LiveId" clId="{45285751-3948-4BB0-ADB4-5BDCC6B9FE16}" dt="2023-03-08T14:29:03.828" v="5523" actId="1076"/>
          <ac:picMkLst>
            <pc:docMk/>
            <pc:sldMk cId="918724331" sldId="2483"/>
            <ac:picMk id="5122" creationId="{171187C9-EBFC-42AB-16E7-4E1D603C6027}"/>
          </ac:picMkLst>
        </pc:picChg>
      </pc:sldChg>
      <pc:sldChg chg="addSp modSp add mod">
        <pc:chgData name="伊健 杜" userId="e69aded81da48593" providerId="LiveId" clId="{45285751-3948-4BB0-ADB4-5BDCC6B9FE16}" dt="2023-03-08T12:58:01.243" v="5465"/>
        <pc:sldMkLst>
          <pc:docMk/>
          <pc:sldMk cId="582315114" sldId="2484"/>
        </pc:sldMkLst>
        <pc:spChg chg="mod">
          <ac:chgData name="伊健 杜" userId="e69aded81da48593" providerId="LiveId" clId="{45285751-3948-4BB0-ADB4-5BDCC6B9FE16}" dt="2023-03-08T12:58:01.243" v="5465"/>
          <ac:spMkLst>
            <pc:docMk/>
            <pc:sldMk cId="582315114" sldId="2484"/>
            <ac:spMk id="2" creationId="{10304424-DB4A-36E7-9E0D-D32A5DD0F26C}"/>
          </ac:spMkLst>
        </pc:spChg>
        <pc:spChg chg="mod">
          <ac:chgData name="伊健 杜" userId="e69aded81da48593" providerId="LiveId" clId="{45285751-3948-4BB0-ADB4-5BDCC6B9FE16}" dt="2023-03-08T12:58:01.243" v="5465"/>
          <ac:spMkLst>
            <pc:docMk/>
            <pc:sldMk cId="582315114" sldId="2484"/>
            <ac:spMk id="5" creationId="{E7287B0E-EF55-E721-8EFA-9A9183C0EDF9}"/>
          </ac:spMkLst>
        </pc:spChg>
        <pc:picChg chg="add mod">
          <ac:chgData name="伊健 杜" userId="e69aded81da48593" providerId="LiveId" clId="{45285751-3948-4BB0-ADB4-5BDCC6B9FE16}" dt="2023-03-08T12:26:59.191" v="5048" actId="1076"/>
          <ac:picMkLst>
            <pc:docMk/>
            <pc:sldMk cId="582315114" sldId="2484"/>
            <ac:picMk id="1026" creationId="{A9A92E50-23DB-83D6-DFF2-DEACF58DC431}"/>
          </ac:picMkLst>
        </pc:picChg>
        <pc:picChg chg="add mod">
          <ac:chgData name="伊健 杜" userId="e69aded81da48593" providerId="LiveId" clId="{45285751-3948-4BB0-ADB4-5BDCC6B9FE16}" dt="2023-03-08T12:27:14.737" v="5051" actId="1076"/>
          <ac:picMkLst>
            <pc:docMk/>
            <pc:sldMk cId="582315114" sldId="2484"/>
            <ac:picMk id="1028" creationId="{BB95063E-BC2C-97EC-8E10-4BB04B75D43A}"/>
          </ac:picMkLst>
        </pc:picChg>
      </pc:sldChg>
      <pc:sldChg chg="addSp delSp modSp add mod">
        <pc:chgData name="伊健 杜" userId="e69aded81da48593" providerId="LiveId" clId="{45285751-3948-4BB0-ADB4-5BDCC6B9FE16}" dt="2023-03-08T12:58:01.243" v="5465"/>
        <pc:sldMkLst>
          <pc:docMk/>
          <pc:sldMk cId="1784109651" sldId="2485"/>
        </pc:sldMkLst>
        <pc:spChg chg="mod">
          <ac:chgData name="伊健 杜" userId="e69aded81da48593" providerId="LiveId" clId="{45285751-3948-4BB0-ADB4-5BDCC6B9FE16}" dt="2023-03-08T12:58:01.243" v="5465"/>
          <ac:spMkLst>
            <pc:docMk/>
            <pc:sldMk cId="1784109651" sldId="2485"/>
            <ac:spMk id="2" creationId="{10304424-DB4A-36E7-9E0D-D32A5DD0F26C}"/>
          </ac:spMkLst>
        </pc:spChg>
        <pc:spChg chg="mod">
          <ac:chgData name="伊健 杜" userId="e69aded81da48593" providerId="LiveId" clId="{45285751-3948-4BB0-ADB4-5BDCC6B9FE16}" dt="2023-03-08T12:58:01.243" v="5465"/>
          <ac:spMkLst>
            <pc:docMk/>
            <pc:sldMk cId="1784109651" sldId="2485"/>
            <ac:spMk id="5" creationId="{E7287B0E-EF55-E721-8EFA-9A9183C0EDF9}"/>
          </ac:spMkLst>
        </pc:spChg>
        <pc:picChg chg="del">
          <ac:chgData name="伊健 杜" userId="e69aded81da48593" providerId="LiveId" clId="{45285751-3948-4BB0-ADB4-5BDCC6B9FE16}" dt="2023-03-08T12:27:36.060" v="5053" actId="478"/>
          <ac:picMkLst>
            <pc:docMk/>
            <pc:sldMk cId="1784109651" sldId="2485"/>
            <ac:picMk id="1026" creationId="{A9A92E50-23DB-83D6-DFF2-DEACF58DC431}"/>
          </ac:picMkLst>
        </pc:picChg>
        <pc:picChg chg="del">
          <ac:chgData name="伊健 杜" userId="e69aded81da48593" providerId="LiveId" clId="{45285751-3948-4BB0-ADB4-5BDCC6B9FE16}" dt="2023-03-08T12:27:37.540" v="5054" actId="478"/>
          <ac:picMkLst>
            <pc:docMk/>
            <pc:sldMk cId="1784109651" sldId="2485"/>
            <ac:picMk id="1028" creationId="{BB95063E-BC2C-97EC-8E10-4BB04B75D43A}"/>
          </ac:picMkLst>
        </pc:picChg>
        <pc:picChg chg="add mod">
          <ac:chgData name="伊健 杜" userId="e69aded81da48593" providerId="LiveId" clId="{45285751-3948-4BB0-ADB4-5BDCC6B9FE16}" dt="2023-03-08T12:28:58.847" v="5173" actId="1076"/>
          <ac:picMkLst>
            <pc:docMk/>
            <pc:sldMk cId="1784109651" sldId="2485"/>
            <ac:picMk id="2050" creationId="{3EAF0791-D3DD-ED9E-B7D9-630E1CACCF57}"/>
          </ac:picMkLst>
        </pc:picChg>
      </pc:sldChg>
      <pc:sldChg chg="modSp add mod">
        <pc:chgData name="伊健 杜" userId="e69aded81da48593" providerId="LiveId" clId="{45285751-3948-4BB0-ADB4-5BDCC6B9FE16}" dt="2023-03-08T12:58:01.243" v="5465"/>
        <pc:sldMkLst>
          <pc:docMk/>
          <pc:sldMk cId="3036612246" sldId="2486"/>
        </pc:sldMkLst>
        <pc:spChg chg="mod">
          <ac:chgData name="伊健 杜" userId="e69aded81da48593" providerId="LiveId" clId="{45285751-3948-4BB0-ADB4-5BDCC6B9FE16}" dt="2023-03-08T12:58:01.243" v="5465"/>
          <ac:spMkLst>
            <pc:docMk/>
            <pc:sldMk cId="3036612246" sldId="2486"/>
            <ac:spMk id="2" creationId="{10304424-DB4A-36E7-9E0D-D32A5DD0F26C}"/>
          </ac:spMkLst>
        </pc:spChg>
      </pc:sldChg>
    </pc:docChg>
  </pc:docChgLst>
  <pc:docChgLst>
    <pc:chgData name="伊健 杜" userId="e69aded81da48593" providerId="LiveId" clId="{AD3D2631-C0F2-4A15-BF09-594062E7B4B3}"/>
    <pc:docChg chg="custSel addSld delSld modSld">
      <pc:chgData name="伊健 杜" userId="e69aded81da48593" providerId="LiveId" clId="{AD3D2631-C0F2-4A15-BF09-594062E7B4B3}" dt="2022-11-24T14:25:33.540" v="4227" actId="20577"/>
      <pc:docMkLst>
        <pc:docMk/>
      </pc:docMkLst>
      <pc:sldChg chg="del">
        <pc:chgData name="伊健 杜" userId="e69aded81da48593" providerId="LiveId" clId="{AD3D2631-C0F2-4A15-BF09-594062E7B4B3}" dt="2022-11-24T09:52:45.976" v="0" actId="47"/>
        <pc:sldMkLst>
          <pc:docMk/>
          <pc:sldMk cId="3713407892" sldId="1539"/>
        </pc:sldMkLst>
      </pc:sldChg>
      <pc:sldChg chg="del">
        <pc:chgData name="伊健 杜" userId="e69aded81da48593" providerId="LiveId" clId="{AD3D2631-C0F2-4A15-BF09-594062E7B4B3}" dt="2022-11-24T09:52:45.976" v="0" actId="47"/>
        <pc:sldMkLst>
          <pc:docMk/>
          <pc:sldMk cId="3263099494" sldId="1540"/>
        </pc:sldMkLst>
      </pc:sldChg>
      <pc:sldChg chg="del">
        <pc:chgData name="伊健 杜" userId="e69aded81da48593" providerId="LiveId" clId="{AD3D2631-C0F2-4A15-BF09-594062E7B4B3}" dt="2022-11-24T09:52:45.976" v="0" actId="47"/>
        <pc:sldMkLst>
          <pc:docMk/>
          <pc:sldMk cId="3115942215" sldId="1541"/>
        </pc:sldMkLst>
      </pc:sldChg>
      <pc:sldChg chg="del">
        <pc:chgData name="伊健 杜" userId="e69aded81da48593" providerId="LiveId" clId="{AD3D2631-C0F2-4A15-BF09-594062E7B4B3}" dt="2022-11-24T09:52:45.976" v="0" actId="47"/>
        <pc:sldMkLst>
          <pc:docMk/>
          <pc:sldMk cId="1026793793" sldId="1542"/>
        </pc:sldMkLst>
      </pc:sldChg>
      <pc:sldChg chg="del">
        <pc:chgData name="伊健 杜" userId="e69aded81da48593" providerId="LiveId" clId="{AD3D2631-C0F2-4A15-BF09-594062E7B4B3}" dt="2022-11-24T09:52:45.976" v="0" actId="47"/>
        <pc:sldMkLst>
          <pc:docMk/>
          <pc:sldMk cId="3007788460" sldId="1543"/>
        </pc:sldMkLst>
      </pc:sldChg>
      <pc:sldChg chg="del">
        <pc:chgData name="伊健 杜" userId="e69aded81da48593" providerId="LiveId" clId="{AD3D2631-C0F2-4A15-BF09-594062E7B4B3}" dt="2022-11-24T09:52:45.976" v="0" actId="47"/>
        <pc:sldMkLst>
          <pc:docMk/>
          <pc:sldMk cId="2464699303" sldId="1544"/>
        </pc:sldMkLst>
      </pc:sldChg>
      <pc:sldChg chg="del">
        <pc:chgData name="伊健 杜" userId="e69aded81da48593" providerId="LiveId" clId="{AD3D2631-C0F2-4A15-BF09-594062E7B4B3}" dt="2022-11-24T09:52:45.976" v="0" actId="47"/>
        <pc:sldMkLst>
          <pc:docMk/>
          <pc:sldMk cId="2690118563" sldId="1545"/>
        </pc:sldMkLst>
      </pc:sldChg>
      <pc:sldChg chg="del">
        <pc:chgData name="伊健 杜" userId="e69aded81da48593" providerId="LiveId" clId="{AD3D2631-C0F2-4A15-BF09-594062E7B4B3}" dt="2022-11-24T09:52:45.976" v="0" actId="47"/>
        <pc:sldMkLst>
          <pc:docMk/>
          <pc:sldMk cId="1453337807" sldId="1546"/>
        </pc:sldMkLst>
      </pc:sldChg>
      <pc:sldChg chg="del">
        <pc:chgData name="伊健 杜" userId="e69aded81da48593" providerId="LiveId" clId="{AD3D2631-C0F2-4A15-BF09-594062E7B4B3}" dt="2022-11-24T09:52:45.976" v="0" actId="47"/>
        <pc:sldMkLst>
          <pc:docMk/>
          <pc:sldMk cId="1623670818" sldId="1547"/>
        </pc:sldMkLst>
      </pc:sldChg>
      <pc:sldChg chg="del">
        <pc:chgData name="伊健 杜" userId="e69aded81da48593" providerId="LiveId" clId="{AD3D2631-C0F2-4A15-BF09-594062E7B4B3}" dt="2022-11-24T09:52:45.976" v="0" actId="47"/>
        <pc:sldMkLst>
          <pc:docMk/>
          <pc:sldMk cId="3432332733" sldId="1548"/>
        </pc:sldMkLst>
      </pc:sldChg>
      <pc:sldChg chg="del">
        <pc:chgData name="伊健 杜" userId="e69aded81da48593" providerId="LiveId" clId="{AD3D2631-C0F2-4A15-BF09-594062E7B4B3}" dt="2022-11-24T09:52:45.976" v="0" actId="47"/>
        <pc:sldMkLst>
          <pc:docMk/>
          <pc:sldMk cId="2840133639" sldId="1549"/>
        </pc:sldMkLst>
      </pc:sldChg>
      <pc:sldChg chg="del">
        <pc:chgData name="伊健 杜" userId="e69aded81da48593" providerId="LiveId" clId="{AD3D2631-C0F2-4A15-BF09-594062E7B4B3}" dt="2022-11-24T09:52:45.976" v="0" actId="47"/>
        <pc:sldMkLst>
          <pc:docMk/>
          <pc:sldMk cId="2423772382" sldId="1550"/>
        </pc:sldMkLst>
      </pc:sldChg>
      <pc:sldChg chg="del">
        <pc:chgData name="伊健 杜" userId="e69aded81da48593" providerId="LiveId" clId="{AD3D2631-C0F2-4A15-BF09-594062E7B4B3}" dt="2022-11-24T09:52:45.976" v="0" actId="47"/>
        <pc:sldMkLst>
          <pc:docMk/>
          <pc:sldMk cId="1247456458" sldId="1552"/>
        </pc:sldMkLst>
      </pc:sldChg>
      <pc:sldChg chg="del">
        <pc:chgData name="伊健 杜" userId="e69aded81da48593" providerId="LiveId" clId="{AD3D2631-C0F2-4A15-BF09-594062E7B4B3}" dt="2022-11-24T09:52:45.976" v="0" actId="47"/>
        <pc:sldMkLst>
          <pc:docMk/>
          <pc:sldMk cId="2377660216" sldId="1553"/>
        </pc:sldMkLst>
      </pc:sldChg>
      <pc:sldChg chg="del">
        <pc:chgData name="伊健 杜" userId="e69aded81da48593" providerId="LiveId" clId="{AD3D2631-C0F2-4A15-BF09-594062E7B4B3}" dt="2022-11-24T09:52:45.976" v="0" actId="47"/>
        <pc:sldMkLst>
          <pc:docMk/>
          <pc:sldMk cId="2174177971" sldId="1554"/>
        </pc:sldMkLst>
      </pc:sldChg>
      <pc:sldChg chg="del">
        <pc:chgData name="伊健 杜" userId="e69aded81da48593" providerId="LiveId" clId="{AD3D2631-C0F2-4A15-BF09-594062E7B4B3}" dt="2022-11-24T09:52:45.976" v="0" actId="47"/>
        <pc:sldMkLst>
          <pc:docMk/>
          <pc:sldMk cId="1254805508" sldId="1555"/>
        </pc:sldMkLst>
      </pc:sldChg>
      <pc:sldChg chg="del">
        <pc:chgData name="伊健 杜" userId="e69aded81da48593" providerId="LiveId" clId="{AD3D2631-C0F2-4A15-BF09-594062E7B4B3}" dt="2022-11-24T09:52:45.976" v="0" actId="47"/>
        <pc:sldMkLst>
          <pc:docMk/>
          <pc:sldMk cId="1881422964" sldId="1556"/>
        </pc:sldMkLst>
      </pc:sldChg>
      <pc:sldChg chg="del">
        <pc:chgData name="伊健 杜" userId="e69aded81da48593" providerId="LiveId" clId="{AD3D2631-C0F2-4A15-BF09-594062E7B4B3}" dt="2022-11-24T09:52:45.976" v="0" actId="47"/>
        <pc:sldMkLst>
          <pc:docMk/>
          <pc:sldMk cId="1068462873" sldId="1557"/>
        </pc:sldMkLst>
      </pc:sldChg>
      <pc:sldChg chg="del">
        <pc:chgData name="伊健 杜" userId="e69aded81da48593" providerId="LiveId" clId="{AD3D2631-C0F2-4A15-BF09-594062E7B4B3}" dt="2022-11-24T09:52:45.976" v="0" actId="47"/>
        <pc:sldMkLst>
          <pc:docMk/>
          <pc:sldMk cId="3949559748" sldId="1558"/>
        </pc:sldMkLst>
      </pc:sldChg>
      <pc:sldChg chg="del">
        <pc:chgData name="伊健 杜" userId="e69aded81da48593" providerId="LiveId" clId="{AD3D2631-C0F2-4A15-BF09-594062E7B4B3}" dt="2022-11-24T09:52:45.976" v="0" actId="47"/>
        <pc:sldMkLst>
          <pc:docMk/>
          <pc:sldMk cId="991744232" sldId="1559"/>
        </pc:sldMkLst>
      </pc:sldChg>
      <pc:sldChg chg="del">
        <pc:chgData name="伊健 杜" userId="e69aded81da48593" providerId="LiveId" clId="{AD3D2631-C0F2-4A15-BF09-594062E7B4B3}" dt="2022-11-24T09:52:45.976" v="0" actId="47"/>
        <pc:sldMkLst>
          <pc:docMk/>
          <pc:sldMk cId="4095608343" sldId="1560"/>
        </pc:sldMkLst>
      </pc:sldChg>
      <pc:sldChg chg="del">
        <pc:chgData name="伊健 杜" userId="e69aded81da48593" providerId="LiveId" clId="{AD3D2631-C0F2-4A15-BF09-594062E7B4B3}" dt="2022-11-24T09:52:45.976" v="0" actId="47"/>
        <pc:sldMkLst>
          <pc:docMk/>
          <pc:sldMk cId="2471558706" sldId="1561"/>
        </pc:sldMkLst>
      </pc:sldChg>
      <pc:sldChg chg="del">
        <pc:chgData name="伊健 杜" userId="e69aded81da48593" providerId="LiveId" clId="{AD3D2631-C0F2-4A15-BF09-594062E7B4B3}" dt="2022-11-24T09:52:45.976" v="0" actId="47"/>
        <pc:sldMkLst>
          <pc:docMk/>
          <pc:sldMk cId="4021158838" sldId="1562"/>
        </pc:sldMkLst>
      </pc:sldChg>
      <pc:sldChg chg="del">
        <pc:chgData name="伊健 杜" userId="e69aded81da48593" providerId="LiveId" clId="{AD3D2631-C0F2-4A15-BF09-594062E7B4B3}" dt="2022-11-24T09:52:45.976" v="0" actId="47"/>
        <pc:sldMkLst>
          <pc:docMk/>
          <pc:sldMk cId="4059727094" sldId="1563"/>
        </pc:sldMkLst>
      </pc:sldChg>
      <pc:sldChg chg="del">
        <pc:chgData name="伊健 杜" userId="e69aded81da48593" providerId="LiveId" clId="{AD3D2631-C0F2-4A15-BF09-594062E7B4B3}" dt="2022-11-24T09:52:45.976" v="0" actId="47"/>
        <pc:sldMkLst>
          <pc:docMk/>
          <pc:sldMk cId="514319693" sldId="1564"/>
        </pc:sldMkLst>
      </pc:sldChg>
      <pc:sldChg chg="del">
        <pc:chgData name="伊健 杜" userId="e69aded81da48593" providerId="LiveId" clId="{AD3D2631-C0F2-4A15-BF09-594062E7B4B3}" dt="2022-11-24T09:52:45.976" v="0" actId="47"/>
        <pc:sldMkLst>
          <pc:docMk/>
          <pc:sldMk cId="2241361327" sldId="1565"/>
        </pc:sldMkLst>
      </pc:sldChg>
      <pc:sldChg chg="del">
        <pc:chgData name="伊健 杜" userId="e69aded81da48593" providerId="LiveId" clId="{AD3D2631-C0F2-4A15-BF09-594062E7B4B3}" dt="2022-11-24T09:52:45.976" v="0" actId="47"/>
        <pc:sldMkLst>
          <pc:docMk/>
          <pc:sldMk cId="2960698532" sldId="1566"/>
        </pc:sldMkLst>
      </pc:sldChg>
      <pc:sldChg chg="del">
        <pc:chgData name="伊健 杜" userId="e69aded81da48593" providerId="LiveId" clId="{AD3D2631-C0F2-4A15-BF09-594062E7B4B3}" dt="2022-11-24T09:52:45.976" v="0" actId="47"/>
        <pc:sldMkLst>
          <pc:docMk/>
          <pc:sldMk cId="3786782607" sldId="1567"/>
        </pc:sldMkLst>
      </pc:sldChg>
      <pc:sldChg chg="del">
        <pc:chgData name="伊健 杜" userId="e69aded81da48593" providerId="LiveId" clId="{AD3D2631-C0F2-4A15-BF09-594062E7B4B3}" dt="2022-11-24T09:52:45.976" v="0" actId="47"/>
        <pc:sldMkLst>
          <pc:docMk/>
          <pc:sldMk cId="1197365078" sldId="1568"/>
        </pc:sldMkLst>
      </pc:sldChg>
      <pc:sldChg chg="del">
        <pc:chgData name="伊健 杜" userId="e69aded81da48593" providerId="LiveId" clId="{AD3D2631-C0F2-4A15-BF09-594062E7B4B3}" dt="2022-11-24T09:52:45.976" v="0" actId="47"/>
        <pc:sldMkLst>
          <pc:docMk/>
          <pc:sldMk cId="2061165110" sldId="1569"/>
        </pc:sldMkLst>
      </pc:sldChg>
      <pc:sldChg chg="del">
        <pc:chgData name="伊健 杜" userId="e69aded81da48593" providerId="LiveId" clId="{AD3D2631-C0F2-4A15-BF09-594062E7B4B3}" dt="2022-11-24T09:52:45.976" v="0" actId="47"/>
        <pc:sldMkLst>
          <pc:docMk/>
          <pc:sldMk cId="1069663911" sldId="1570"/>
        </pc:sldMkLst>
      </pc:sldChg>
      <pc:sldChg chg="del">
        <pc:chgData name="伊健 杜" userId="e69aded81da48593" providerId="LiveId" clId="{AD3D2631-C0F2-4A15-BF09-594062E7B4B3}" dt="2022-11-24T09:52:45.976" v="0" actId="47"/>
        <pc:sldMkLst>
          <pc:docMk/>
          <pc:sldMk cId="3639187811" sldId="1571"/>
        </pc:sldMkLst>
      </pc:sldChg>
      <pc:sldChg chg="del">
        <pc:chgData name="伊健 杜" userId="e69aded81da48593" providerId="LiveId" clId="{AD3D2631-C0F2-4A15-BF09-594062E7B4B3}" dt="2022-11-24T09:52:45.976" v="0" actId="47"/>
        <pc:sldMkLst>
          <pc:docMk/>
          <pc:sldMk cId="21063674" sldId="1572"/>
        </pc:sldMkLst>
      </pc:sldChg>
      <pc:sldChg chg="del">
        <pc:chgData name="伊健 杜" userId="e69aded81da48593" providerId="LiveId" clId="{AD3D2631-C0F2-4A15-BF09-594062E7B4B3}" dt="2022-11-24T09:52:45.976" v="0" actId="47"/>
        <pc:sldMkLst>
          <pc:docMk/>
          <pc:sldMk cId="914621251" sldId="1573"/>
        </pc:sldMkLst>
      </pc:sldChg>
      <pc:sldChg chg="del">
        <pc:chgData name="伊健 杜" userId="e69aded81da48593" providerId="LiveId" clId="{AD3D2631-C0F2-4A15-BF09-594062E7B4B3}" dt="2022-11-24T09:52:45.976" v="0" actId="47"/>
        <pc:sldMkLst>
          <pc:docMk/>
          <pc:sldMk cId="2921546110" sldId="1574"/>
        </pc:sldMkLst>
      </pc:sldChg>
      <pc:sldChg chg="del">
        <pc:chgData name="伊健 杜" userId="e69aded81da48593" providerId="LiveId" clId="{AD3D2631-C0F2-4A15-BF09-594062E7B4B3}" dt="2022-11-24T09:52:45.976" v="0" actId="47"/>
        <pc:sldMkLst>
          <pc:docMk/>
          <pc:sldMk cId="1957551711" sldId="1575"/>
        </pc:sldMkLst>
      </pc:sldChg>
      <pc:sldChg chg="del">
        <pc:chgData name="伊健 杜" userId="e69aded81da48593" providerId="LiveId" clId="{AD3D2631-C0F2-4A15-BF09-594062E7B4B3}" dt="2022-11-24T09:52:45.976" v="0" actId="47"/>
        <pc:sldMkLst>
          <pc:docMk/>
          <pc:sldMk cId="1039729634" sldId="1576"/>
        </pc:sldMkLst>
      </pc:sldChg>
      <pc:sldChg chg="del">
        <pc:chgData name="伊健 杜" userId="e69aded81da48593" providerId="LiveId" clId="{AD3D2631-C0F2-4A15-BF09-594062E7B4B3}" dt="2022-11-24T09:52:45.976" v="0" actId="47"/>
        <pc:sldMkLst>
          <pc:docMk/>
          <pc:sldMk cId="1549272423" sldId="1577"/>
        </pc:sldMkLst>
      </pc:sldChg>
      <pc:sldChg chg="del">
        <pc:chgData name="伊健 杜" userId="e69aded81da48593" providerId="LiveId" clId="{AD3D2631-C0F2-4A15-BF09-594062E7B4B3}" dt="2022-11-24T09:52:45.976" v="0" actId="47"/>
        <pc:sldMkLst>
          <pc:docMk/>
          <pc:sldMk cId="1774830906" sldId="1578"/>
        </pc:sldMkLst>
      </pc:sldChg>
      <pc:sldChg chg="del">
        <pc:chgData name="伊健 杜" userId="e69aded81da48593" providerId="LiveId" clId="{AD3D2631-C0F2-4A15-BF09-594062E7B4B3}" dt="2022-11-24T09:52:45.976" v="0" actId="47"/>
        <pc:sldMkLst>
          <pc:docMk/>
          <pc:sldMk cId="1305299179" sldId="1579"/>
        </pc:sldMkLst>
      </pc:sldChg>
      <pc:sldChg chg="del">
        <pc:chgData name="伊健 杜" userId="e69aded81da48593" providerId="LiveId" clId="{AD3D2631-C0F2-4A15-BF09-594062E7B4B3}" dt="2022-11-24T09:52:45.976" v="0" actId="47"/>
        <pc:sldMkLst>
          <pc:docMk/>
          <pc:sldMk cId="1381911917" sldId="1580"/>
        </pc:sldMkLst>
      </pc:sldChg>
      <pc:sldChg chg="del">
        <pc:chgData name="伊健 杜" userId="e69aded81da48593" providerId="LiveId" clId="{AD3D2631-C0F2-4A15-BF09-594062E7B4B3}" dt="2022-11-24T09:52:45.976" v="0" actId="47"/>
        <pc:sldMkLst>
          <pc:docMk/>
          <pc:sldMk cId="1381755354" sldId="1581"/>
        </pc:sldMkLst>
      </pc:sldChg>
      <pc:sldChg chg="del">
        <pc:chgData name="伊健 杜" userId="e69aded81da48593" providerId="LiveId" clId="{AD3D2631-C0F2-4A15-BF09-594062E7B4B3}" dt="2022-11-24T09:52:45.976" v="0" actId="47"/>
        <pc:sldMkLst>
          <pc:docMk/>
          <pc:sldMk cId="1434828895" sldId="1582"/>
        </pc:sldMkLst>
      </pc:sldChg>
      <pc:sldChg chg="del">
        <pc:chgData name="伊健 杜" userId="e69aded81da48593" providerId="LiveId" clId="{AD3D2631-C0F2-4A15-BF09-594062E7B4B3}" dt="2022-11-24T09:52:45.976" v="0" actId="47"/>
        <pc:sldMkLst>
          <pc:docMk/>
          <pc:sldMk cId="3106630224" sldId="1583"/>
        </pc:sldMkLst>
      </pc:sldChg>
      <pc:sldChg chg="del">
        <pc:chgData name="伊健 杜" userId="e69aded81da48593" providerId="LiveId" clId="{AD3D2631-C0F2-4A15-BF09-594062E7B4B3}" dt="2022-11-24T09:52:45.976" v="0" actId="47"/>
        <pc:sldMkLst>
          <pc:docMk/>
          <pc:sldMk cId="1987062066" sldId="1584"/>
        </pc:sldMkLst>
      </pc:sldChg>
      <pc:sldChg chg="delSp mod">
        <pc:chgData name="伊健 杜" userId="e69aded81da48593" providerId="LiveId" clId="{AD3D2631-C0F2-4A15-BF09-594062E7B4B3}" dt="2022-11-24T12:48:12.134" v="3904" actId="478"/>
        <pc:sldMkLst>
          <pc:docMk/>
          <pc:sldMk cId="3809811080" sldId="1592"/>
        </pc:sldMkLst>
        <pc:spChg chg="del">
          <ac:chgData name="伊健 杜" userId="e69aded81da48593" providerId="LiveId" clId="{AD3D2631-C0F2-4A15-BF09-594062E7B4B3}" dt="2022-11-24T12:48:12.134" v="3904" actId="478"/>
          <ac:spMkLst>
            <pc:docMk/>
            <pc:sldMk cId="3809811080" sldId="1592"/>
            <ac:spMk id="2" creationId="{A74E17AE-0C0B-E6C0-8A05-727AF3B9C2D8}"/>
          </ac:spMkLst>
        </pc:spChg>
      </pc:sldChg>
      <pc:sldChg chg="modSp mod">
        <pc:chgData name="伊健 杜" userId="e69aded81da48593" providerId="LiveId" clId="{AD3D2631-C0F2-4A15-BF09-594062E7B4B3}" dt="2022-11-24T13:32:17.719" v="4196"/>
        <pc:sldMkLst>
          <pc:docMk/>
          <pc:sldMk cId="3440703046" sldId="1599"/>
        </pc:sldMkLst>
        <pc:spChg chg="mod">
          <ac:chgData name="伊健 杜" userId="e69aded81da48593" providerId="LiveId" clId="{AD3D2631-C0F2-4A15-BF09-594062E7B4B3}" dt="2022-11-24T13:32:17.719" v="4196"/>
          <ac:spMkLst>
            <pc:docMk/>
            <pc:sldMk cId="3440703046" sldId="1599"/>
            <ac:spMk id="5" creationId="{E7287B0E-EF55-E721-8EFA-9A9183C0EDF9}"/>
          </ac:spMkLst>
        </pc:spChg>
      </pc:sldChg>
      <pc:sldChg chg="modSp add mod">
        <pc:chgData name="伊健 杜" userId="e69aded81da48593" providerId="LiveId" clId="{AD3D2631-C0F2-4A15-BF09-594062E7B4B3}" dt="2022-11-24T12:53:11.534" v="4184"/>
        <pc:sldMkLst>
          <pc:docMk/>
          <pc:sldMk cId="1534792075" sldId="1604"/>
        </pc:sldMkLst>
        <pc:spChg chg="mod">
          <ac:chgData name="伊健 杜" userId="e69aded81da48593" providerId="LiveId" clId="{AD3D2631-C0F2-4A15-BF09-594062E7B4B3}" dt="2022-11-24T12:53:11.534" v="4184"/>
          <ac:spMkLst>
            <pc:docMk/>
            <pc:sldMk cId="1534792075" sldId="1604"/>
            <ac:spMk id="4" creationId="{2CD63A4E-E37B-41A6-9090-C7BF9F9D4BD7}"/>
          </ac:spMkLst>
        </pc:spChg>
      </pc:sldChg>
      <pc:sldChg chg="addSp delSp modSp add mod">
        <pc:chgData name="伊健 杜" userId="e69aded81da48593" providerId="LiveId" clId="{AD3D2631-C0F2-4A15-BF09-594062E7B4B3}" dt="2022-11-24T12:53:11.534" v="4184"/>
        <pc:sldMkLst>
          <pc:docMk/>
          <pc:sldMk cId="1509472187" sldId="1605"/>
        </pc:sldMkLst>
        <pc:spChg chg="mod">
          <ac:chgData name="伊健 杜" userId="e69aded81da48593" providerId="LiveId" clId="{AD3D2631-C0F2-4A15-BF09-594062E7B4B3}" dt="2022-11-24T11:21:15.271" v="66"/>
          <ac:spMkLst>
            <pc:docMk/>
            <pc:sldMk cId="1509472187" sldId="1605"/>
            <ac:spMk id="2" creationId="{10304424-DB4A-36E7-9E0D-D32A5DD0F26C}"/>
          </ac:spMkLst>
        </pc:spChg>
        <pc:spChg chg="del">
          <ac:chgData name="伊健 杜" userId="e69aded81da48593" providerId="LiveId" clId="{AD3D2631-C0F2-4A15-BF09-594062E7B4B3}" dt="2022-11-24T11:32:08.221" v="332" actId="478"/>
          <ac:spMkLst>
            <pc:docMk/>
            <pc:sldMk cId="1509472187" sldId="1605"/>
            <ac:spMk id="4" creationId="{C9EB1683-32BA-D853-E5DD-20374D14558E}"/>
          </ac:spMkLst>
        </pc:spChg>
        <pc:spChg chg="mod">
          <ac:chgData name="伊健 杜" userId="e69aded81da48593" providerId="LiveId" clId="{AD3D2631-C0F2-4A15-BF09-594062E7B4B3}" dt="2022-11-24T12:53:11.534" v="4184"/>
          <ac:spMkLst>
            <pc:docMk/>
            <pc:sldMk cId="1509472187" sldId="1605"/>
            <ac:spMk id="5" creationId="{E7287B0E-EF55-E721-8EFA-9A9183C0EDF9}"/>
          </ac:spMkLst>
        </pc:spChg>
        <pc:picChg chg="add mod">
          <ac:chgData name="伊健 杜" userId="e69aded81da48593" providerId="LiveId" clId="{AD3D2631-C0F2-4A15-BF09-594062E7B4B3}" dt="2022-11-24T11:32:35.925" v="334" actId="1076"/>
          <ac:picMkLst>
            <pc:docMk/>
            <pc:sldMk cId="1509472187" sldId="1605"/>
            <ac:picMk id="1026" creationId="{83A75319-B67A-7770-34BE-2D7A71DABBB9}"/>
          </ac:picMkLst>
        </pc:picChg>
        <pc:picChg chg="del">
          <ac:chgData name="伊健 杜" userId="e69aded81da48593" providerId="LiveId" clId="{AD3D2631-C0F2-4A15-BF09-594062E7B4B3}" dt="2022-11-24T11:32:06.293" v="331" actId="478"/>
          <ac:picMkLst>
            <pc:docMk/>
            <pc:sldMk cId="1509472187" sldId="1605"/>
            <ac:picMk id="12290" creationId="{FAB3FBCE-98D8-559F-F420-BD5ACA422C5E}"/>
          </ac:picMkLst>
        </pc:picChg>
      </pc:sldChg>
      <pc:sldChg chg="addSp delSp modSp add mod">
        <pc:chgData name="伊健 杜" userId="e69aded81da48593" providerId="LiveId" clId="{AD3D2631-C0F2-4A15-BF09-594062E7B4B3}" dt="2022-11-24T12:53:11.534" v="4184"/>
        <pc:sldMkLst>
          <pc:docMk/>
          <pc:sldMk cId="310664107" sldId="1606"/>
        </pc:sldMkLst>
        <pc:spChg chg="mod">
          <ac:chgData name="伊健 杜" userId="e69aded81da48593" providerId="LiveId" clId="{AD3D2631-C0F2-4A15-BF09-594062E7B4B3}" dt="2022-11-24T11:32:48.654" v="337" actId="20577"/>
          <ac:spMkLst>
            <pc:docMk/>
            <pc:sldMk cId="310664107" sldId="1606"/>
            <ac:spMk id="2" creationId="{10304424-DB4A-36E7-9E0D-D32A5DD0F26C}"/>
          </ac:spMkLst>
        </pc:spChg>
        <pc:spChg chg="mod">
          <ac:chgData name="伊健 杜" userId="e69aded81da48593" providerId="LiveId" clId="{AD3D2631-C0F2-4A15-BF09-594062E7B4B3}" dt="2022-11-24T12:53:11.534" v="4184"/>
          <ac:spMkLst>
            <pc:docMk/>
            <pc:sldMk cId="310664107" sldId="1606"/>
            <ac:spMk id="5" creationId="{E7287B0E-EF55-E721-8EFA-9A9183C0EDF9}"/>
          </ac:spMkLst>
        </pc:spChg>
        <pc:picChg chg="del">
          <ac:chgData name="伊健 杜" userId="e69aded81da48593" providerId="LiveId" clId="{AD3D2631-C0F2-4A15-BF09-594062E7B4B3}" dt="2022-11-24T11:33:34.569" v="450" actId="478"/>
          <ac:picMkLst>
            <pc:docMk/>
            <pc:sldMk cId="310664107" sldId="1606"/>
            <ac:picMk id="1026" creationId="{83A75319-B67A-7770-34BE-2D7A71DABBB9}"/>
          </ac:picMkLst>
        </pc:picChg>
        <pc:picChg chg="add mod">
          <ac:chgData name="伊健 杜" userId="e69aded81da48593" providerId="LiveId" clId="{AD3D2631-C0F2-4A15-BF09-594062E7B4B3}" dt="2022-11-24T11:33:49.573" v="454" actId="1076"/>
          <ac:picMkLst>
            <pc:docMk/>
            <pc:sldMk cId="310664107" sldId="1606"/>
            <ac:picMk id="2050" creationId="{8B2BE2D7-7C6A-8A06-2779-1AA91928F391}"/>
          </ac:picMkLst>
        </pc:picChg>
        <pc:picChg chg="add mod">
          <ac:chgData name="伊健 杜" userId="e69aded81da48593" providerId="LiveId" clId="{AD3D2631-C0F2-4A15-BF09-594062E7B4B3}" dt="2022-11-24T11:35:34.460" v="456" actId="14100"/>
          <ac:picMkLst>
            <pc:docMk/>
            <pc:sldMk cId="310664107" sldId="1606"/>
            <ac:picMk id="2052" creationId="{7CDD686E-B376-201E-4234-64982CDA4EA2}"/>
          </ac:picMkLst>
        </pc:picChg>
      </pc:sldChg>
      <pc:sldChg chg="addSp delSp modSp add mod">
        <pc:chgData name="伊健 杜" userId="e69aded81da48593" providerId="LiveId" clId="{AD3D2631-C0F2-4A15-BF09-594062E7B4B3}" dt="2022-11-24T12:53:11.534" v="4184"/>
        <pc:sldMkLst>
          <pc:docMk/>
          <pc:sldMk cId="387774154" sldId="1607"/>
        </pc:sldMkLst>
        <pc:spChg chg="mod">
          <ac:chgData name="伊健 杜" userId="e69aded81da48593" providerId="LiveId" clId="{AD3D2631-C0F2-4A15-BF09-594062E7B4B3}" dt="2022-11-24T11:37:32.507" v="472"/>
          <ac:spMkLst>
            <pc:docMk/>
            <pc:sldMk cId="387774154" sldId="1607"/>
            <ac:spMk id="2" creationId="{10304424-DB4A-36E7-9E0D-D32A5DD0F26C}"/>
          </ac:spMkLst>
        </pc:spChg>
        <pc:spChg chg="mod">
          <ac:chgData name="伊健 杜" userId="e69aded81da48593" providerId="LiveId" clId="{AD3D2631-C0F2-4A15-BF09-594062E7B4B3}" dt="2022-11-24T12:53:11.534" v="4184"/>
          <ac:spMkLst>
            <pc:docMk/>
            <pc:sldMk cId="387774154" sldId="1607"/>
            <ac:spMk id="5" creationId="{E7287B0E-EF55-E721-8EFA-9A9183C0EDF9}"/>
          </ac:spMkLst>
        </pc:spChg>
        <pc:picChg chg="del">
          <ac:chgData name="伊健 杜" userId="e69aded81da48593" providerId="LiveId" clId="{AD3D2631-C0F2-4A15-BF09-594062E7B4B3}" dt="2022-11-24T11:39:23.308" v="596" actId="478"/>
          <ac:picMkLst>
            <pc:docMk/>
            <pc:sldMk cId="387774154" sldId="1607"/>
            <ac:picMk id="1026" creationId="{83A75319-B67A-7770-34BE-2D7A71DABBB9}"/>
          </ac:picMkLst>
        </pc:picChg>
        <pc:picChg chg="add mod">
          <ac:chgData name="伊健 杜" userId="e69aded81da48593" providerId="LiveId" clId="{AD3D2631-C0F2-4A15-BF09-594062E7B4B3}" dt="2022-11-24T11:40:15.130" v="603" actId="1076"/>
          <ac:picMkLst>
            <pc:docMk/>
            <pc:sldMk cId="387774154" sldId="1607"/>
            <ac:picMk id="3074" creationId="{64EA6790-3979-A393-BD15-C7D8066FB8E5}"/>
          </ac:picMkLst>
        </pc:picChg>
      </pc:sldChg>
      <pc:sldChg chg="addSp delSp modSp add mod">
        <pc:chgData name="伊健 杜" userId="e69aded81da48593" providerId="LiveId" clId="{AD3D2631-C0F2-4A15-BF09-594062E7B4B3}" dt="2022-11-24T12:53:11.534" v="4184"/>
        <pc:sldMkLst>
          <pc:docMk/>
          <pc:sldMk cId="1089862687" sldId="1608"/>
        </pc:sldMkLst>
        <pc:spChg chg="mod">
          <ac:chgData name="伊健 杜" userId="e69aded81da48593" providerId="LiveId" clId="{AD3D2631-C0F2-4A15-BF09-594062E7B4B3}" dt="2022-11-24T11:40:24.342" v="606" actId="20577"/>
          <ac:spMkLst>
            <pc:docMk/>
            <pc:sldMk cId="1089862687" sldId="1608"/>
            <ac:spMk id="2" creationId="{10304424-DB4A-36E7-9E0D-D32A5DD0F26C}"/>
          </ac:spMkLst>
        </pc:spChg>
        <pc:spChg chg="mod">
          <ac:chgData name="伊健 杜" userId="e69aded81da48593" providerId="LiveId" clId="{AD3D2631-C0F2-4A15-BF09-594062E7B4B3}" dt="2022-11-24T12:53:11.534" v="4184"/>
          <ac:spMkLst>
            <pc:docMk/>
            <pc:sldMk cId="1089862687" sldId="1608"/>
            <ac:spMk id="5" creationId="{E7287B0E-EF55-E721-8EFA-9A9183C0EDF9}"/>
          </ac:spMkLst>
        </pc:spChg>
        <pc:picChg chg="del">
          <ac:chgData name="伊健 杜" userId="e69aded81da48593" providerId="LiveId" clId="{AD3D2631-C0F2-4A15-BF09-594062E7B4B3}" dt="2022-11-24T11:41:25.527" v="695" actId="478"/>
          <ac:picMkLst>
            <pc:docMk/>
            <pc:sldMk cId="1089862687" sldId="1608"/>
            <ac:picMk id="3074" creationId="{64EA6790-3979-A393-BD15-C7D8066FB8E5}"/>
          </ac:picMkLst>
        </pc:picChg>
        <pc:picChg chg="add mod">
          <ac:chgData name="伊健 杜" userId="e69aded81da48593" providerId="LiveId" clId="{AD3D2631-C0F2-4A15-BF09-594062E7B4B3}" dt="2022-11-24T11:41:47.973" v="699" actId="1076"/>
          <ac:picMkLst>
            <pc:docMk/>
            <pc:sldMk cId="1089862687" sldId="1608"/>
            <ac:picMk id="4098" creationId="{DEEEFAD6-8CBB-B73B-0B19-81E28BA7CFC9}"/>
          </ac:picMkLst>
        </pc:picChg>
      </pc:sldChg>
      <pc:sldChg chg="modSp add mod">
        <pc:chgData name="伊健 杜" userId="e69aded81da48593" providerId="LiveId" clId="{AD3D2631-C0F2-4A15-BF09-594062E7B4B3}" dt="2022-11-24T12:53:11.534" v="4184"/>
        <pc:sldMkLst>
          <pc:docMk/>
          <pc:sldMk cId="3515143420" sldId="1609"/>
        </pc:sldMkLst>
        <pc:spChg chg="mod">
          <ac:chgData name="伊健 杜" userId="e69aded81da48593" providerId="LiveId" clId="{AD3D2631-C0F2-4A15-BF09-594062E7B4B3}" dt="2022-11-24T12:53:11.534" v="4184"/>
          <ac:spMkLst>
            <pc:docMk/>
            <pc:sldMk cId="3515143420" sldId="1609"/>
            <ac:spMk id="4" creationId="{2CD63A4E-E37B-41A6-9090-C7BF9F9D4BD7}"/>
          </ac:spMkLst>
        </pc:spChg>
      </pc:sldChg>
      <pc:sldChg chg="addSp delSp modSp add mod">
        <pc:chgData name="伊健 杜" userId="e69aded81da48593" providerId="LiveId" clId="{AD3D2631-C0F2-4A15-BF09-594062E7B4B3}" dt="2022-11-24T12:53:11.534" v="4184"/>
        <pc:sldMkLst>
          <pc:docMk/>
          <pc:sldMk cId="4078379201" sldId="1610"/>
        </pc:sldMkLst>
        <pc:spChg chg="mod">
          <ac:chgData name="伊健 杜" userId="e69aded81da48593" providerId="LiveId" clId="{AD3D2631-C0F2-4A15-BF09-594062E7B4B3}" dt="2022-11-24T11:43:25.305" v="813"/>
          <ac:spMkLst>
            <pc:docMk/>
            <pc:sldMk cId="4078379201" sldId="1610"/>
            <ac:spMk id="2" creationId="{10304424-DB4A-36E7-9E0D-D32A5DD0F26C}"/>
          </ac:spMkLst>
        </pc:spChg>
        <pc:spChg chg="mod">
          <ac:chgData name="伊健 杜" userId="e69aded81da48593" providerId="LiveId" clId="{AD3D2631-C0F2-4A15-BF09-594062E7B4B3}" dt="2022-11-24T12:53:11.534" v="4184"/>
          <ac:spMkLst>
            <pc:docMk/>
            <pc:sldMk cId="4078379201" sldId="1610"/>
            <ac:spMk id="5" creationId="{E7287B0E-EF55-E721-8EFA-9A9183C0EDF9}"/>
          </ac:spMkLst>
        </pc:spChg>
        <pc:picChg chg="add del mod">
          <ac:chgData name="伊健 杜" userId="e69aded81da48593" providerId="LiveId" clId="{AD3D2631-C0F2-4A15-BF09-594062E7B4B3}" dt="2022-11-24T11:49:05.683" v="939"/>
          <ac:picMkLst>
            <pc:docMk/>
            <pc:sldMk cId="4078379201" sldId="1610"/>
            <ac:picMk id="4" creationId="{27C77739-B5AB-4FA6-9EF7-C5B6DDC9A9B7}"/>
          </ac:picMkLst>
        </pc:picChg>
        <pc:picChg chg="del">
          <ac:chgData name="伊健 杜" userId="e69aded81da48593" providerId="LiveId" clId="{AD3D2631-C0F2-4A15-BF09-594062E7B4B3}" dt="2022-11-24T11:48:25.294" v="933" actId="478"/>
          <ac:picMkLst>
            <pc:docMk/>
            <pc:sldMk cId="4078379201" sldId="1610"/>
            <ac:picMk id="3074" creationId="{64EA6790-3979-A393-BD15-C7D8066FB8E5}"/>
          </ac:picMkLst>
        </pc:picChg>
        <pc:picChg chg="add mod">
          <ac:chgData name="伊健 杜" userId="e69aded81da48593" providerId="LiveId" clId="{AD3D2631-C0F2-4A15-BF09-594062E7B4B3}" dt="2022-11-24T11:48:56.602" v="937" actId="1076"/>
          <ac:picMkLst>
            <pc:docMk/>
            <pc:sldMk cId="4078379201" sldId="1610"/>
            <ac:picMk id="5122" creationId="{754C11BD-6211-7BEF-D0DE-D45C10277D8C}"/>
          </ac:picMkLst>
        </pc:picChg>
      </pc:sldChg>
      <pc:sldChg chg="modSp add mod">
        <pc:chgData name="伊健 杜" userId="e69aded81da48593" providerId="LiveId" clId="{AD3D2631-C0F2-4A15-BF09-594062E7B4B3}" dt="2022-11-24T12:53:11.534" v="4184"/>
        <pc:sldMkLst>
          <pc:docMk/>
          <pc:sldMk cId="791553906" sldId="1611"/>
        </pc:sldMkLst>
        <pc:spChg chg="mod">
          <ac:chgData name="伊健 杜" userId="e69aded81da48593" providerId="LiveId" clId="{AD3D2631-C0F2-4A15-BF09-594062E7B4B3}" dt="2022-11-24T12:53:11.534" v="4184"/>
          <ac:spMkLst>
            <pc:docMk/>
            <pc:sldMk cId="791553906" sldId="1611"/>
            <ac:spMk id="4" creationId="{2CD63A4E-E37B-41A6-9090-C7BF9F9D4BD7}"/>
          </ac:spMkLst>
        </pc:spChg>
      </pc:sldChg>
      <pc:sldChg chg="modSp add mod">
        <pc:chgData name="伊健 杜" userId="e69aded81da48593" providerId="LiveId" clId="{AD3D2631-C0F2-4A15-BF09-594062E7B4B3}" dt="2022-11-24T13:57:42.531" v="4197" actId="20577"/>
        <pc:sldMkLst>
          <pc:docMk/>
          <pc:sldMk cId="1405154617" sldId="1612"/>
        </pc:sldMkLst>
        <pc:spChg chg="mod">
          <ac:chgData name="伊健 杜" userId="e69aded81da48593" providerId="LiveId" clId="{AD3D2631-C0F2-4A15-BF09-594062E7B4B3}" dt="2022-11-24T11:50:22.038" v="995" actId="1076"/>
          <ac:spMkLst>
            <pc:docMk/>
            <pc:sldMk cId="1405154617" sldId="1612"/>
            <ac:spMk id="2" creationId="{10304424-DB4A-36E7-9E0D-D32A5DD0F26C}"/>
          </ac:spMkLst>
        </pc:spChg>
        <pc:spChg chg="mod">
          <ac:chgData name="伊健 杜" userId="e69aded81da48593" providerId="LiveId" clId="{AD3D2631-C0F2-4A15-BF09-594062E7B4B3}" dt="2022-11-24T13:57:42.531" v="4197" actId="20577"/>
          <ac:spMkLst>
            <pc:docMk/>
            <pc:sldMk cId="1405154617" sldId="1612"/>
            <ac:spMk id="5" creationId="{E7287B0E-EF55-E721-8EFA-9A9183C0EDF9}"/>
          </ac:spMkLst>
        </pc:spChg>
      </pc:sldChg>
      <pc:sldChg chg="addSp delSp modSp add mod">
        <pc:chgData name="伊健 杜" userId="e69aded81da48593" providerId="LiveId" clId="{AD3D2631-C0F2-4A15-BF09-594062E7B4B3}" dt="2022-11-24T12:53:11.534" v="4184"/>
        <pc:sldMkLst>
          <pc:docMk/>
          <pc:sldMk cId="2153796247" sldId="1613"/>
        </pc:sldMkLst>
        <pc:spChg chg="mod">
          <ac:chgData name="伊健 杜" userId="e69aded81da48593" providerId="LiveId" clId="{AD3D2631-C0F2-4A15-BF09-594062E7B4B3}" dt="2022-11-24T12:53:11.534" v="4184"/>
          <ac:spMkLst>
            <pc:docMk/>
            <pc:sldMk cId="2153796247" sldId="1613"/>
            <ac:spMk id="2" creationId="{10304424-DB4A-36E7-9E0D-D32A5DD0F26C}"/>
          </ac:spMkLst>
        </pc:spChg>
        <pc:spChg chg="mod">
          <ac:chgData name="伊健 杜" userId="e69aded81da48593" providerId="LiveId" clId="{AD3D2631-C0F2-4A15-BF09-594062E7B4B3}" dt="2022-11-24T12:53:11.534" v="4184"/>
          <ac:spMkLst>
            <pc:docMk/>
            <pc:sldMk cId="2153796247" sldId="1613"/>
            <ac:spMk id="5" creationId="{E7287B0E-EF55-E721-8EFA-9A9183C0EDF9}"/>
          </ac:spMkLst>
        </pc:spChg>
        <pc:picChg chg="del">
          <ac:chgData name="伊健 杜" userId="e69aded81da48593" providerId="LiveId" clId="{AD3D2631-C0F2-4A15-BF09-594062E7B4B3}" dt="2022-11-24T11:53:16.690" v="1294" actId="478"/>
          <ac:picMkLst>
            <pc:docMk/>
            <pc:sldMk cId="2153796247" sldId="1613"/>
            <ac:picMk id="5122" creationId="{754C11BD-6211-7BEF-D0DE-D45C10277D8C}"/>
          </ac:picMkLst>
        </pc:picChg>
        <pc:picChg chg="add mod">
          <ac:chgData name="伊健 杜" userId="e69aded81da48593" providerId="LiveId" clId="{AD3D2631-C0F2-4A15-BF09-594062E7B4B3}" dt="2022-11-24T11:54:12.590" v="1347" actId="1076"/>
          <ac:picMkLst>
            <pc:docMk/>
            <pc:sldMk cId="2153796247" sldId="1613"/>
            <ac:picMk id="6146" creationId="{599C5FB0-3653-6558-318D-8194DD924132}"/>
          </ac:picMkLst>
        </pc:picChg>
      </pc:sldChg>
      <pc:sldChg chg="addSp delSp modSp add mod">
        <pc:chgData name="伊健 杜" userId="e69aded81da48593" providerId="LiveId" clId="{AD3D2631-C0F2-4A15-BF09-594062E7B4B3}" dt="2022-11-24T12:53:11.534" v="4184"/>
        <pc:sldMkLst>
          <pc:docMk/>
          <pc:sldMk cId="3129293732" sldId="1614"/>
        </pc:sldMkLst>
        <pc:spChg chg="mod">
          <ac:chgData name="伊健 杜" userId="e69aded81da48593" providerId="LiveId" clId="{AD3D2631-C0F2-4A15-BF09-594062E7B4B3}" dt="2022-11-24T12:53:11.534" v="4184"/>
          <ac:spMkLst>
            <pc:docMk/>
            <pc:sldMk cId="3129293732" sldId="1614"/>
            <ac:spMk id="2" creationId="{10304424-DB4A-36E7-9E0D-D32A5DD0F26C}"/>
          </ac:spMkLst>
        </pc:spChg>
        <pc:spChg chg="mod">
          <ac:chgData name="伊健 杜" userId="e69aded81da48593" providerId="LiveId" clId="{AD3D2631-C0F2-4A15-BF09-594062E7B4B3}" dt="2022-11-24T12:53:11.534" v="4184"/>
          <ac:spMkLst>
            <pc:docMk/>
            <pc:sldMk cId="3129293732" sldId="1614"/>
            <ac:spMk id="5" creationId="{E7287B0E-EF55-E721-8EFA-9A9183C0EDF9}"/>
          </ac:spMkLst>
        </pc:spChg>
        <pc:picChg chg="del mod">
          <ac:chgData name="伊健 杜" userId="e69aded81da48593" providerId="LiveId" clId="{AD3D2631-C0F2-4A15-BF09-594062E7B4B3}" dt="2022-11-24T11:55:14.050" v="1487" actId="478"/>
          <ac:picMkLst>
            <pc:docMk/>
            <pc:sldMk cId="3129293732" sldId="1614"/>
            <ac:picMk id="6146" creationId="{599C5FB0-3653-6558-318D-8194DD924132}"/>
          </ac:picMkLst>
        </pc:picChg>
        <pc:picChg chg="add mod">
          <ac:chgData name="伊健 杜" userId="e69aded81da48593" providerId="LiveId" clId="{AD3D2631-C0F2-4A15-BF09-594062E7B4B3}" dt="2022-11-24T11:55:33.704" v="1490" actId="1076"/>
          <ac:picMkLst>
            <pc:docMk/>
            <pc:sldMk cId="3129293732" sldId="1614"/>
            <ac:picMk id="8194" creationId="{99252EC4-6C1B-41E0-77BD-783C66AEE727}"/>
          </ac:picMkLst>
        </pc:picChg>
      </pc:sldChg>
      <pc:sldChg chg="addSp delSp modSp add mod">
        <pc:chgData name="伊健 杜" userId="e69aded81da48593" providerId="LiveId" clId="{AD3D2631-C0F2-4A15-BF09-594062E7B4B3}" dt="2022-11-24T12:53:11.534" v="4184"/>
        <pc:sldMkLst>
          <pc:docMk/>
          <pc:sldMk cId="861180618" sldId="1615"/>
        </pc:sldMkLst>
        <pc:spChg chg="mod">
          <ac:chgData name="伊健 杜" userId="e69aded81da48593" providerId="LiveId" clId="{AD3D2631-C0F2-4A15-BF09-594062E7B4B3}" dt="2022-11-24T12:53:11.534" v="4184"/>
          <ac:spMkLst>
            <pc:docMk/>
            <pc:sldMk cId="861180618" sldId="1615"/>
            <ac:spMk id="2" creationId="{10304424-DB4A-36E7-9E0D-D32A5DD0F26C}"/>
          </ac:spMkLst>
        </pc:spChg>
        <pc:spChg chg="mod">
          <ac:chgData name="伊健 杜" userId="e69aded81da48593" providerId="LiveId" clId="{AD3D2631-C0F2-4A15-BF09-594062E7B4B3}" dt="2022-11-24T12:53:11.534" v="4184"/>
          <ac:spMkLst>
            <pc:docMk/>
            <pc:sldMk cId="861180618" sldId="1615"/>
            <ac:spMk id="5" creationId="{E7287B0E-EF55-E721-8EFA-9A9183C0EDF9}"/>
          </ac:spMkLst>
        </pc:spChg>
        <pc:picChg chg="del">
          <ac:chgData name="伊健 杜" userId="e69aded81da48593" providerId="LiveId" clId="{AD3D2631-C0F2-4A15-BF09-594062E7B4B3}" dt="2022-11-24T11:56:37.731" v="1578" actId="478"/>
          <ac:picMkLst>
            <pc:docMk/>
            <pc:sldMk cId="861180618" sldId="1615"/>
            <ac:picMk id="8194" creationId="{99252EC4-6C1B-41E0-77BD-783C66AEE727}"/>
          </ac:picMkLst>
        </pc:picChg>
        <pc:picChg chg="add mod">
          <ac:chgData name="伊健 杜" userId="e69aded81da48593" providerId="LiveId" clId="{AD3D2631-C0F2-4A15-BF09-594062E7B4B3}" dt="2022-11-24T11:56:41.301" v="1581" actId="14100"/>
          <ac:picMkLst>
            <pc:docMk/>
            <pc:sldMk cId="861180618" sldId="1615"/>
            <ac:picMk id="9218" creationId="{05E32004-69BA-A503-F300-49B354DDCE31}"/>
          </ac:picMkLst>
        </pc:picChg>
      </pc:sldChg>
      <pc:sldChg chg="modSp add mod">
        <pc:chgData name="伊健 杜" userId="e69aded81da48593" providerId="LiveId" clId="{AD3D2631-C0F2-4A15-BF09-594062E7B4B3}" dt="2022-11-24T12:53:11.534" v="4184"/>
        <pc:sldMkLst>
          <pc:docMk/>
          <pc:sldMk cId="1214066798" sldId="1616"/>
        </pc:sldMkLst>
        <pc:spChg chg="mod">
          <ac:chgData name="伊健 杜" userId="e69aded81da48593" providerId="LiveId" clId="{AD3D2631-C0F2-4A15-BF09-594062E7B4B3}" dt="2022-11-24T12:53:11.534" v="4184"/>
          <ac:spMkLst>
            <pc:docMk/>
            <pc:sldMk cId="1214066798" sldId="1616"/>
            <ac:spMk id="4" creationId="{2CD63A4E-E37B-41A6-9090-C7BF9F9D4BD7}"/>
          </ac:spMkLst>
        </pc:spChg>
      </pc:sldChg>
      <pc:sldChg chg="addSp delSp modSp add mod">
        <pc:chgData name="伊健 杜" userId="e69aded81da48593" providerId="LiveId" clId="{AD3D2631-C0F2-4A15-BF09-594062E7B4B3}" dt="2022-11-24T12:53:11.534" v="4184"/>
        <pc:sldMkLst>
          <pc:docMk/>
          <pc:sldMk cId="1839671775" sldId="1617"/>
        </pc:sldMkLst>
        <pc:spChg chg="mod">
          <ac:chgData name="伊健 杜" userId="e69aded81da48593" providerId="LiveId" clId="{AD3D2631-C0F2-4A15-BF09-594062E7B4B3}" dt="2022-11-24T11:59:37.893" v="1786" actId="1076"/>
          <ac:spMkLst>
            <pc:docMk/>
            <pc:sldMk cId="1839671775" sldId="1617"/>
            <ac:spMk id="2" creationId="{1302A11A-625D-774F-23B3-739301B530C3}"/>
          </ac:spMkLst>
        </pc:spChg>
        <pc:spChg chg="mod">
          <ac:chgData name="伊健 杜" userId="e69aded81da48593" providerId="LiveId" clId="{AD3D2631-C0F2-4A15-BF09-594062E7B4B3}" dt="2022-11-24T12:53:11.534" v="4184"/>
          <ac:spMkLst>
            <pc:docMk/>
            <pc:sldMk cId="1839671775" sldId="1617"/>
            <ac:spMk id="3" creationId="{ABC6FAE7-B0DC-C53F-ABA7-511046C801BC}"/>
          </ac:spMkLst>
        </pc:spChg>
        <pc:spChg chg="add mod">
          <ac:chgData name="伊健 杜" userId="e69aded81da48593" providerId="LiveId" clId="{AD3D2631-C0F2-4A15-BF09-594062E7B4B3}" dt="2022-11-24T11:59:37.893" v="1786" actId="1076"/>
          <ac:spMkLst>
            <pc:docMk/>
            <pc:sldMk cId="1839671775" sldId="1617"/>
            <ac:spMk id="4" creationId="{E44F7AEB-7709-2FDB-930C-4DE3FFDF3933}"/>
          </ac:spMkLst>
        </pc:spChg>
        <pc:picChg chg="add mod">
          <ac:chgData name="伊健 杜" userId="e69aded81da48593" providerId="LiveId" clId="{AD3D2631-C0F2-4A15-BF09-594062E7B4B3}" dt="2022-11-24T12:01:14.423" v="1895" actId="1076"/>
          <ac:picMkLst>
            <pc:docMk/>
            <pc:sldMk cId="1839671775" sldId="1617"/>
            <ac:picMk id="10242" creationId="{DD3FDD7E-9239-215A-5D5A-F8EC12572B69}"/>
          </ac:picMkLst>
        </pc:picChg>
        <pc:picChg chg="add del">
          <ac:chgData name="伊健 杜" userId="e69aded81da48593" providerId="LiveId" clId="{AD3D2631-C0F2-4A15-BF09-594062E7B4B3}" dt="2022-11-24T12:01:07.169" v="1890" actId="478"/>
          <ac:picMkLst>
            <pc:docMk/>
            <pc:sldMk cId="1839671775" sldId="1617"/>
            <ac:picMk id="15362" creationId="{4618BCC4-85AA-0403-A6C6-742574B59556}"/>
          </ac:picMkLst>
        </pc:picChg>
      </pc:sldChg>
      <pc:sldChg chg="add del">
        <pc:chgData name="伊健 杜" userId="e69aded81da48593" providerId="LiveId" clId="{AD3D2631-C0F2-4A15-BF09-594062E7B4B3}" dt="2022-11-24T11:58:10.270" v="1741" actId="47"/>
        <pc:sldMkLst>
          <pc:docMk/>
          <pc:sldMk cId="2246493458" sldId="1617"/>
        </pc:sldMkLst>
      </pc:sldChg>
      <pc:sldChg chg="addSp delSp modSp add mod">
        <pc:chgData name="伊健 杜" userId="e69aded81da48593" providerId="LiveId" clId="{AD3D2631-C0F2-4A15-BF09-594062E7B4B3}" dt="2022-11-24T12:53:11.534" v="4184"/>
        <pc:sldMkLst>
          <pc:docMk/>
          <pc:sldMk cId="2628871946" sldId="1618"/>
        </pc:sldMkLst>
        <pc:spChg chg="mod">
          <ac:chgData name="伊健 杜" userId="e69aded81da48593" providerId="LiveId" clId="{AD3D2631-C0F2-4A15-BF09-594062E7B4B3}" dt="2022-11-24T12:53:11.534" v="4184"/>
          <ac:spMkLst>
            <pc:docMk/>
            <pc:sldMk cId="2628871946" sldId="1618"/>
            <ac:spMk id="3" creationId="{ABC6FAE7-B0DC-C53F-ABA7-511046C801BC}"/>
          </ac:spMkLst>
        </pc:spChg>
        <pc:picChg chg="del">
          <ac:chgData name="伊健 杜" userId="e69aded81da48593" providerId="LiveId" clId="{AD3D2631-C0F2-4A15-BF09-594062E7B4B3}" dt="2022-11-24T12:01:24.499" v="1897" actId="478"/>
          <ac:picMkLst>
            <pc:docMk/>
            <pc:sldMk cId="2628871946" sldId="1618"/>
            <ac:picMk id="10242" creationId="{DD3FDD7E-9239-215A-5D5A-F8EC12572B69}"/>
          </ac:picMkLst>
        </pc:picChg>
        <pc:picChg chg="add mod">
          <ac:chgData name="伊健 杜" userId="e69aded81da48593" providerId="LiveId" clId="{AD3D2631-C0F2-4A15-BF09-594062E7B4B3}" dt="2022-11-24T12:03:52.163" v="2108" actId="1076"/>
          <ac:picMkLst>
            <pc:docMk/>
            <pc:sldMk cId="2628871946" sldId="1618"/>
            <ac:picMk id="11266" creationId="{13C34B2D-592D-69D3-72C6-62840C4C5E29}"/>
          </ac:picMkLst>
        </pc:picChg>
        <pc:picChg chg="add mod">
          <ac:chgData name="伊健 杜" userId="e69aded81da48593" providerId="LiveId" clId="{AD3D2631-C0F2-4A15-BF09-594062E7B4B3}" dt="2022-11-24T12:04:19.601" v="2112" actId="1076"/>
          <ac:picMkLst>
            <pc:docMk/>
            <pc:sldMk cId="2628871946" sldId="1618"/>
            <ac:picMk id="11268" creationId="{5A57C2B6-A984-1C10-4A56-08555B2D6178}"/>
          </ac:picMkLst>
        </pc:picChg>
      </pc:sldChg>
      <pc:sldChg chg="addSp delSp modSp add mod">
        <pc:chgData name="伊健 杜" userId="e69aded81da48593" providerId="LiveId" clId="{AD3D2631-C0F2-4A15-BF09-594062E7B4B3}" dt="2022-11-24T12:53:11.534" v="4184"/>
        <pc:sldMkLst>
          <pc:docMk/>
          <pc:sldMk cId="3869048952" sldId="1619"/>
        </pc:sldMkLst>
        <pc:spChg chg="mod">
          <ac:chgData name="伊健 杜" userId="e69aded81da48593" providerId="LiveId" clId="{AD3D2631-C0F2-4A15-BF09-594062E7B4B3}" dt="2022-11-24T12:53:11.534" v="4184"/>
          <ac:spMkLst>
            <pc:docMk/>
            <pc:sldMk cId="3869048952" sldId="1619"/>
            <ac:spMk id="3" creationId="{ABC6FAE7-B0DC-C53F-ABA7-511046C801BC}"/>
          </ac:spMkLst>
        </pc:spChg>
        <pc:picChg chg="del">
          <ac:chgData name="伊健 杜" userId="e69aded81da48593" providerId="LiveId" clId="{AD3D2631-C0F2-4A15-BF09-594062E7B4B3}" dt="2022-11-24T12:05:05.371" v="2231" actId="478"/>
          <ac:picMkLst>
            <pc:docMk/>
            <pc:sldMk cId="3869048952" sldId="1619"/>
            <ac:picMk id="11266" creationId="{13C34B2D-592D-69D3-72C6-62840C4C5E29}"/>
          </ac:picMkLst>
        </pc:picChg>
        <pc:picChg chg="del mod">
          <ac:chgData name="伊健 杜" userId="e69aded81da48593" providerId="LiveId" clId="{AD3D2631-C0F2-4A15-BF09-594062E7B4B3}" dt="2022-11-24T12:05:05.371" v="2231" actId="478"/>
          <ac:picMkLst>
            <pc:docMk/>
            <pc:sldMk cId="3869048952" sldId="1619"/>
            <ac:picMk id="11268" creationId="{5A57C2B6-A984-1C10-4A56-08555B2D6178}"/>
          </ac:picMkLst>
        </pc:picChg>
        <pc:picChg chg="add mod">
          <ac:chgData name="伊健 杜" userId="e69aded81da48593" providerId="LiveId" clId="{AD3D2631-C0F2-4A15-BF09-594062E7B4B3}" dt="2022-11-24T12:15:37.670" v="2244" actId="1076"/>
          <ac:picMkLst>
            <pc:docMk/>
            <pc:sldMk cId="3869048952" sldId="1619"/>
            <ac:picMk id="12290" creationId="{B4869246-9344-BCF5-2D05-FACEFEB2144B}"/>
          </ac:picMkLst>
        </pc:picChg>
      </pc:sldChg>
      <pc:sldChg chg="addSp delSp modSp add mod">
        <pc:chgData name="伊健 杜" userId="e69aded81da48593" providerId="LiveId" clId="{AD3D2631-C0F2-4A15-BF09-594062E7B4B3}" dt="2022-11-24T12:53:11.534" v="4184"/>
        <pc:sldMkLst>
          <pc:docMk/>
          <pc:sldMk cId="2182445416" sldId="1620"/>
        </pc:sldMkLst>
        <pc:spChg chg="mod">
          <ac:chgData name="伊健 杜" userId="e69aded81da48593" providerId="LiveId" clId="{AD3D2631-C0F2-4A15-BF09-594062E7B4B3}" dt="2022-11-24T12:53:11.534" v="4184"/>
          <ac:spMkLst>
            <pc:docMk/>
            <pc:sldMk cId="2182445416" sldId="1620"/>
            <ac:spMk id="3" creationId="{ABC6FAE7-B0DC-C53F-ABA7-511046C801BC}"/>
          </ac:spMkLst>
        </pc:spChg>
        <pc:picChg chg="del">
          <ac:chgData name="伊健 杜" userId="e69aded81da48593" providerId="LiveId" clId="{AD3D2631-C0F2-4A15-BF09-594062E7B4B3}" dt="2022-11-24T12:15:40.498" v="2246" actId="478"/>
          <ac:picMkLst>
            <pc:docMk/>
            <pc:sldMk cId="2182445416" sldId="1620"/>
            <ac:picMk id="12290" creationId="{B4869246-9344-BCF5-2D05-FACEFEB2144B}"/>
          </ac:picMkLst>
        </pc:picChg>
        <pc:picChg chg="add mod">
          <ac:chgData name="伊健 杜" userId="e69aded81da48593" providerId="LiveId" clId="{AD3D2631-C0F2-4A15-BF09-594062E7B4B3}" dt="2022-11-24T12:17:17.084" v="2351" actId="1076"/>
          <ac:picMkLst>
            <pc:docMk/>
            <pc:sldMk cId="2182445416" sldId="1620"/>
            <ac:picMk id="13314" creationId="{E31564E1-8312-6996-3D41-4265D064639D}"/>
          </ac:picMkLst>
        </pc:picChg>
      </pc:sldChg>
      <pc:sldChg chg="addSp modSp add mod">
        <pc:chgData name="伊健 杜" userId="e69aded81da48593" providerId="LiveId" clId="{AD3D2631-C0F2-4A15-BF09-594062E7B4B3}" dt="2022-11-24T12:53:11.534" v="4184"/>
        <pc:sldMkLst>
          <pc:docMk/>
          <pc:sldMk cId="186893798" sldId="1621"/>
        </pc:sldMkLst>
        <pc:spChg chg="add mod">
          <ac:chgData name="伊健 杜" userId="e69aded81da48593" providerId="LiveId" clId="{AD3D2631-C0F2-4A15-BF09-594062E7B4B3}" dt="2022-11-24T12:18:11.184" v="2439" actId="1076"/>
          <ac:spMkLst>
            <pc:docMk/>
            <pc:sldMk cId="186893798" sldId="1621"/>
            <ac:spMk id="2" creationId="{B39ABA7F-F82A-9D8F-CB2C-251AC0410FFF}"/>
          </ac:spMkLst>
        </pc:spChg>
        <pc:spChg chg="add mod">
          <ac:chgData name="伊健 杜" userId="e69aded81da48593" providerId="LiveId" clId="{AD3D2631-C0F2-4A15-BF09-594062E7B4B3}" dt="2022-11-24T12:18:11.184" v="2439" actId="1076"/>
          <ac:spMkLst>
            <pc:docMk/>
            <pc:sldMk cId="186893798" sldId="1621"/>
            <ac:spMk id="3" creationId="{D7262616-2A42-297A-FD8D-49E1486ED545}"/>
          </ac:spMkLst>
        </pc:spChg>
        <pc:spChg chg="mod">
          <ac:chgData name="伊健 杜" userId="e69aded81da48593" providerId="LiveId" clId="{AD3D2631-C0F2-4A15-BF09-594062E7B4B3}" dt="2022-11-24T12:53:11.534" v="4184"/>
          <ac:spMkLst>
            <pc:docMk/>
            <pc:sldMk cId="186893798" sldId="1621"/>
            <ac:spMk id="4" creationId="{2CD63A4E-E37B-41A6-9090-C7BF9F9D4BD7}"/>
          </ac:spMkLst>
        </pc:spChg>
      </pc:sldChg>
      <pc:sldChg chg="addSp modSp add mod">
        <pc:chgData name="伊健 杜" userId="e69aded81da48593" providerId="LiveId" clId="{AD3D2631-C0F2-4A15-BF09-594062E7B4B3}" dt="2022-11-24T14:22:46.765" v="4220" actId="20577"/>
        <pc:sldMkLst>
          <pc:docMk/>
          <pc:sldMk cId="2140084177" sldId="1622"/>
        </pc:sldMkLst>
        <pc:spChg chg="mod">
          <ac:chgData name="伊健 杜" userId="e69aded81da48593" providerId="LiveId" clId="{AD3D2631-C0F2-4A15-BF09-594062E7B4B3}" dt="2022-11-24T12:53:11.534" v="4184"/>
          <ac:spMkLst>
            <pc:docMk/>
            <pc:sldMk cId="2140084177" sldId="1622"/>
            <ac:spMk id="4" creationId="{2CD63A4E-E37B-41A6-9090-C7BF9F9D4BD7}"/>
          </ac:spMkLst>
        </pc:spChg>
        <pc:spChg chg="add mod">
          <ac:chgData name="伊健 杜" userId="e69aded81da48593" providerId="LiveId" clId="{AD3D2631-C0F2-4A15-BF09-594062E7B4B3}" dt="2022-11-24T14:22:46.765" v="4220" actId="20577"/>
          <ac:spMkLst>
            <pc:docMk/>
            <pc:sldMk cId="2140084177" sldId="1622"/>
            <ac:spMk id="5" creationId="{063CBC5B-C655-1F52-58AF-5DB05D918B1A}"/>
          </ac:spMkLst>
        </pc:spChg>
      </pc:sldChg>
      <pc:sldChg chg="addSp delSp modSp add mod">
        <pc:chgData name="伊健 杜" userId="e69aded81da48593" providerId="LiveId" clId="{AD3D2631-C0F2-4A15-BF09-594062E7B4B3}" dt="2022-11-24T14:25:33.540" v="4227" actId="20577"/>
        <pc:sldMkLst>
          <pc:docMk/>
          <pc:sldMk cId="1754243108" sldId="1623"/>
        </pc:sldMkLst>
        <pc:spChg chg="mod">
          <ac:chgData name="伊健 杜" userId="e69aded81da48593" providerId="LiveId" clId="{AD3D2631-C0F2-4A15-BF09-594062E7B4B3}" dt="2022-11-24T12:53:11.534" v="4184"/>
          <ac:spMkLst>
            <pc:docMk/>
            <pc:sldMk cId="1754243108" sldId="1623"/>
            <ac:spMk id="2" creationId="{10304424-DB4A-36E7-9E0D-D32A5DD0F26C}"/>
          </ac:spMkLst>
        </pc:spChg>
        <pc:spChg chg="mod">
          <ac:chgData name="伊健 杜" userId="e69aded81da48593" providerId="LiveId" clId="{AD3D2631-C0F2-4A15-BF09-594062E7B4B3}" dt="2022-11-24T14:25:33.540" v="4227" actId="20577"/>
          <ac:spMkLst>
            <pc:docMk/>
            <pc:sldMk cId="1754243108" sldId="1623"/>
            <ac:spMk id="5" creationId="{E7287B0E-EF55-E721-8EFA-9A9183C0EDF9}"/>
          </ac:spMkLst>
        </pc:spChg>
        <pc:picChg chg="del">
          <ac:chgData name="伊健 杜" userId="e69aded81da48593" providerId="LiveId" clId="{AD3D2631-C0F2-4A15-BF09-594062E7B4B3}" dt="2022-11-24T12:26:14.055" v="2606" actId="478"/>
          <ac:picMkLst>
            <pc:docMk/>
            <pc:sldMk cId="1754243108" sldId="1623"/>
            <ac:picMk id="8194" creationId="{99252EC4-6C1B-41E0-77BD-783C66AEE727}"/>
          </ac:picMkLst>
        </pc:picChg>
        <pc:picChg chg="add mod">
          <ac:chgData name="伊健 杜" userId="e69aded81da48593" providerId="LiveId" clId="{AD3D2631-C0F2-4A15-BF09-594062E7B4B3}" dt="2022-11-24T12:26:44.879" v="2610" actId="1076"/>
          <ac:picMkLst>
            <pc:docMk/>
            <pc:sldMk cId="1754243108" sldId="1623"/>
            <ac:picMk id="14338" creationId="{863D76BD-C676-9376-24D6-D0B812FFF695}"/>
          </ac:picMkLst>
        </pc:picChg>
      </pc:sldChg>
      <pc:sldChg chg="add del">
        <pc:chgData name="伊健 杜" userId="e69aded81da48593" providerId="LiveId" clId="{AD3D2631-C0F2-4A15-BF09-594062E7B4B3}" dt="2022-11-24T12:18:46.473" v="2458"/>
        <pc:sldMkLst>
          <pc:docMk/>
          <pc:sldMk cId="4176587937" sldId="1623"/>
        </pc:sldMkLst>
      </pc:sldChg>
      <pc:sldChg chg="addSp delSp modSp add mod">
        <pc:chgData name="伊健 杜" userId="e69aded81da48593" providerId="LiveId" clId="{AD3D2631-C0F2-4A15-BF09-594062E7B4B3}" dt="2022-11-24T12:53:11.534" v="4184"/>
        <pc:sldMkLst>
          <pc:docMk/>
          <pc:sldMk cId="602145943" sldId="1624"/>
        </pc:sldMkLst>
        <pc:spChg chg="mod">
          <ac:chgData name="伊健 杜" userId="e69aded81da48593" providerId="LiveId" clId="{AD3D2631-C0F2-4A15-BF09-594062E7B4B3}" dt="2022-11-24T12:53:11.534" v="4184"/>
          <ac:spMkLst>
            <pc:docMk/>
            <pc:sldMk cId="602145943" sldId="1624"/>
            <ac:spMk id="2" creationId="{10304424-DB4A-36E7-9E0D-D32A5DD0F26C}"/>
          </ac:spMkLst>
        </pc:spChg>
        <pc:spChg chg="mod">
          <ac:chgData name="伊健 杜" userId="e69aded81da48593" providerId="LiveId" clId="{AD3D2631-C0F2-4A15-BF09-594062E7B4B3}" dt="2022-11-24T12:53:11.534" v="4184"/>
          <ac:spMkLst>
            <pc:docMk/>
            <pc:sldMk cId="602145943" sldId="1624"/>
            <ac:spMk id="5" creationId="{E7287B0E-EF55-E721-8EFA-9A9183C0EDF9}"/>
          </ac:spMkLst>
        </pc:spChg>
        <pc:picChg chg="del">
          <ac:chgData name="伊健 杜" userId="e69aded81da48593" providerId="LiveId" clId="{AD3D2631-C0F2-4A15-BF09-594062E7B4B3}" dt="2022-11-24T12:27:51.979" v="2831" actId="478"/>
          <ac:picMkLst>
            <pc:docMk/>
            <pc:sldMk cId="602145943" sldId="1624"/>
            <ac:picMk id="14338" creationId="{863D76BD-C676-9376-24D6-D0B812FFF695}"/>
          </ac:picMkLst>
        </pc:picChg>
        <pc:picChg chg="add mod">
          <ac:chgData name="伊健 杜" userId="e69aded81da48593" providerId="LiveId" clId="{AD3D2631-C0F2-4A15-BF09-594062E7B4B3}" dt="2022-11-24T12:28:42.565" v="2834" actId="14100"/>
          <ac:picMkLst>
            <pc:docMk/>
            <pc:sldMk cId="602145943" sldId="1624"/>
            <ac:picMk id="17410" creationId="{84AEFCF3-809A-38F1-D439-ED5EBA032BC2}"/>
          </ac:picMkLst>
        </pc:picChg>
      </pc:sldChg>
      <pc:sldChg chg="addSp delSp modSp add mod">
        <pc:chgData name="伊健 杜" userId="e69aded81da48593" providerId="LiveId" clId="{AD3D2631-C0F2-4A15-BF09-594062E7B4B3}" dt="2022-11-24T12:53:11.534" v="4184"/>
        <pc:sldMkLst>
          <pc:docMk/>
          <pc:sldMk cId="249687616" sldId="1625"/>
        </pc:sldMkLst>
        <pc:spChg chg="mod">
          <ac:chgData name="伊健 杜" userId="e69aded81da48593" providerId="LiveId" clId="{AD3D2631-C0F2-4A15-BF09-594062E7B4B3}" dt="2022-11-24T12:30:18.756" v="2854" actId="20577"/>
          <ac:spMkLst>
            <pc:docMk/>
            <pc:sldMk cId="249687616" sldId="1625"/>
            <ac:spMk id="2" creationId="{10304424-DB4A-36E7-9E0D-D32A5DD0F26C}"/>
          </ac:spMkLst>
        </pc:spChg>
        <pc:spChg chg="mod">
          <ac:chgData name="伊健 杜" userId="e69aded81da48593" providerId="LiveId" clId="{AD3D2631-C0F2-4A15-BF09-594062E7B4B3}" dt="2022-11-24T12:53:11.534" v="4184"/>
          <ac:spMkLst>
            <pc:docMk/>
            <pc:sldMk cId="249687616" sldId="1625"/>
            <ac:spMk id="5" creationId="{E7287B0E-EF55-E721-8EFA-9A9183C0EDF9}"/>
          </ac:spMkLst>
        </pc:spChg>
        <pc:picChg chg="del mod">
          <ac:chgData name="伊健 杜" userId="e69aded81da48593" providerId="LiveId" clId="{AD3D2631-C0F2-4A15-BF09-594062E7B4B3}" dt="2022-11-24T12:30:47.324" v="2958" actId="478"/>
          <ac:picMkLst>
            <pc:docMk/>
            <pc:sldMk cId="249687616" sldId="1625"/>
            <ac:picMk id="14338" creationId="{863D76BD-C676-9376-24D6-D0B812FFF695}"/>
          </ac:picMkLst>
        </pc:picChg>
        <pc:picChg chg="add mod">
          <ac:chgData name="伊健 杜" userId="e69aded81da48593" providerId="LiveId" clId="{AD3D2631-C0F2-4A15-BF09-594062E7B4B3}" dt="2022-11-24T12:31:29.141" v="2962" actId="1076"/>
          <ac:picMkLst>
            <pc:docMk/>
            <pc:sldMk cId="249687616" sldId="1625"/>
            <ac:picMk id="18434" creationId="{D5CA35D0-3B69-A69C-5284-AF9120C34710}"/>
          </ac:picMkLst>
        </pc:picChg>
      </pc:sldChg>
      <pc:sldChg chg="addSp delSp modSp add mod">
        <pc:chgData name="伊健 杜" userId="e69aded81da48593" providerId="LiveId" clId="{AD3D2631-C0F2-4A15-BF09-594062E7B4B3}" dt="2022-11-24T12:53:11.534" v="4184"/>
        <pc:sldMkLst>
          <pc:docMk/>
          <pc:sldMk cId="1639576957" sldId="1626"/>
        </pc:sldMkLst>
        <pc:spChg chg="mod">
          <ac:chgData name="伊健 杜" userId="e69aded81da48593" providerId="LiveId" clId="{AD3D2631-C0F2-4A15-BF09-594062E7B4B3}" dt="2022-11-24T12:31:34.580" v="2967" actId="20577"/>
          <ac:spMkLst>
            <pc:docMk/>
            <pc:sldMk cId="1639576957" sldId="1626"/>
            <ac:spMk id="2" creationId="{10304424-DB4A-36E7-9E0D-D32A5DD0F26C}"/>
          </ac:spMkLst>
        </pc:spChg>
        <pc:spChg chg="mod">
          <ac:chgData name="伊健 杜" userId="e69aded81da48593" providerId="LiveId" clId="{AD3D2631-C0F2-4A15-BF09-594062E7B4B3}" dt="2022-11-24T12:53:11.534" v="4184"/>
          <ac:spMkLst>
            <pc:docMk/>
            <pc:sldMk cId="1639576957" sldId="1626"/>
            <ac:spMk id="5" creationId="{E7287B0E-EF55-E721-8EFA-9A9183C0EDF9}"/>
          </ac:spMkLst>
        </pc:spChg>
        <pc:picChg chg="del">
          <ac:chgData name="伊健 杜" userId="e69aded81da48593" providerId="LiveId" clId="{AD3D2631-C0F2-4A15-BF09-594062E7B4B3}" dt="2022-11-24T12:31:34.996" v="2968" actId="478"/>
          <ac:picMkLst>
            <pc:docMk/>
            <pc:sldMk cId="1639576957" sldId="1626"/>
            <ac:picMk id="18434" creationId="{D5CA35D0-3B69-A69C-5284-AF9120C34710}"/>
          </ac:picMkLst>
        </pc:picChg>
        <pc:picChg chg="add mod">
          <ac:chgData name="伊健 杜" userId="e69aded81da48593" providerId="LiveId" clId="{AD3D2631-C0F2-4A15-BF09-594062E7B4B3}" dt="2022-11-24T12:32:52.849" v="3124" actId="1076"/>
          <ac:picMkLst>
            <pc:docMk/>
            <pc:sldMk cId="1639576957" sldId="1626"/>
            <ac:picMk id="19458" creationId="{7775B0F1-DBDE-C3F4-2CE5-05C03A26B098}"/>
          </ac:picMkLst>
        </pc:picChg>
      </pc:sldChg>
      <pc:sldChg chg="addSp modSp add mod">
        <pc:chgData name="伊健 杜" userId="e69aded81da48593" providerId="LiveId" clId="{AD3D2631-C0F2-4A15-BF09-594062E7B4B3}" dt="2022-11-24T12:53:11.534" v="4184"/>
        <pc:sldMkLst>
          <pc:docMk/>
          <pc:sldMk cId="1259822967" sldId="1627"/>
        </pc:sldMkLst>
        <pc:spChg chg="mod">
          <ac:chgData name="伊健 杜" userId="e69aded81da48593" providerId="LiveId" clId="{AD3D2631-C0F2-4A15-BF09-594062E7B4B3}" dt="2022-11-24T12:53:11.534" v="4184"/>
          <ac:spMkLst>
            <pc:docMk/>
            <pc:sldMk cId="1259822967" sldId="1627"/>
            <ac:spMk id="4" creationId="{2CD63A4E-E37B-41A6-9090-C7BF9F9D4BD7}"/>
          </ac:spMkLst>
        </pc:spChg>
        <pc:picChg chg="add mod">
          <ac:chgData name="伊健 杜" userId="e69aded81da48593" providerId="LiveId" clId="{AD3D2631-C0F2-4A15-BF09-594062E7B4B3}" dt="2022-11-24T12:41:40.028" v="3645" actId="1076"/>
          <ac:picMkLst>
            <pc:docMk/>
            <pc:sldMk cId="1259822967" sldId="1627"/>
            <ac:picMk id="22530" creationId="{B4AE1CE3-E11F-5452-1BE0-15104D4A0B22}"/>
          </ac:picMkLst>
        </pc:picChg>
      </pc:sldChg>
      <pc:sldChg chg="addSp delSp modSp add mod">
        <pc:chgData name="伊健 杜" userId="e69aded81da48593" providerId="LiveId" clId="{AD3D2631-C0F2-4A15-BF09-594062E7B4B3}" dt="2022-11-24T12:53:11.534" v="4184"/>
        <pc:sldMkLst>
          <pc:docMk/>
          <pc:sldMk cId="2628473331" sldId="1628"/>
        </pc:sldMkLst>
        <pc:spChg chg="mod">
          <ac:chgData name="伊健 杜" userId="e69aded81da48593" providerId="LiveId" clId="{AD3D2631-C0F2-4A15-BF09-594062E7B4B3}" dt="2022-11-24T12:33:56.294" v="3199"/>
          <ac:spMkLst>
            <pc:docMk/>
            <pc:sldMk cId="2628473331" sldId="1628"/>
            <ac:spMk id="2" creationId="{10304424-DB4A-36E7-9E0D-D32A5DD0F26C}"/>
          </ac:spMkLst>
        </pc:spChg>
        <pc:spChg chg="mod">
          <ac:chgData name="伊健 杜" userId="e69aded81da48593" providerId="LiveId" clId="{AD3D2631-C0F2-4A15-BF09-594062E7B4B3}" dt="2022-11-24T12:53:11.534" v="4184"/>
          <ac:spMkLst>
            <pc:docMk/>
            <pc:sldMk cId="2628473331" sldId="1628"/>
            <ac:spMk id="5" creationId="{E7287B0E-EF55-E721-8EFA-9A9183C0EDF9}"/>
          </ac:spMkLst>
        </pc:spChg>
        <pc:picChg chg="del mod">
          <ac:chgData name="伊健 杜" userId="e69aded81da48593" providerId="LiveId" clId="{AD3D2631-C0F2-4A15-BF09-594062E7B4B3}" dt="2022-11-24T12:34:16.111" v="3262" actId="478"/>
          <ac:picMkLst>
            <pc:docMk/>
            <pc:sldMk cId="2628473331" sldId="1628"/>
            <ac:picMk id="18434" creationId="{D5CA35D0-3B69-A69C-5284-AF9120C34710}"/>
          </ac:picMkLst>
        </pc:picChg>
        <pc:picChg chg="add mod">
          <ac:chgData name="伊健 杜" userId="e69aded81da48593" providerId="LiveId" clId="{AD3D2631-C0F2-4A15-BF09-594062E7B4B3}" dt="2022-11-24T12:35:05.999" v="3359" actId="1076"/>
          <ac:picMkLst>
            <pc:docMk/>
            <pc:sldMk cId="2628473331" sldId="1628"/>
            <ac:picMk id="20482" creationId="{215B8253-21D5-62A0-BC1B-5E88396C1EC1}"/>
          </ac:picMkLst>
        </pc:picChg>
      </pc:sldChg>
      <pc:sldChg chg="addSp delSp modSp add mod">
        <pc:chgData name="伊健 杜" userId="e69aded81da48593" providerId="LiveId" clId="{AD3D2631-C0F2-4A15-BF09-594062E7B4B3}" dt="2022-11-24T12:53:11.534" v="4184"/>
        <pc:sldMkLst>
          <pc:docMk/>
          <pc:sldMk cId="396371381" sldId="1629"/>
        </pc:sldMkLst>
        <pc:spChg chg="mod">
          <ac:chgData name="伊健 杜" userId="e69aded81da48593" providerId="LiveId" clId="{AD3D2631-C0F2-4A15-BF09-594062E7B4B3}" dt="2022-11-24T12:35:13.461" v="3362" actId="20577"/>
          <ac:spMkLst>
            <pc:docMk/>
            <pc:sldMk cId="396371381" sldId="1629"/>
            <ac:spMk id="2" creationId="{10304424-DB4A-36E7-9E0D-D32A5DD0F26C}"/>
          </ac:spMkLst>
        </pc:spChg>
        <pc:spChg chg="mod">
          <ac:chgData name="伊健 杜" userId="e69aded81da48593" providerId="LiveId" clId="{AD3D2631-C0F2-4A15-BF09-594062E7B4B3}" dt="2022-11-24T12:53:11.534" v="4184"/>
          <ac:spMkLst>
            <pc:docMk/>
            <pc:sldMk cId="396371381" sldId="1629"/>
            <ac:spMk id="5" creationId="{E7287B0E-EF55-E721-8EFA-9A9183C0EDF9}"/>
          </ac:spMkLst>
        </pc:spChg>
        <pc:picChg chg="del">
          <ac:chgData name="伊健 杜" userId="e69aded81da48593" providerId="LiveId" clId="{AD3D2631-C0F2-4A15-BF09-594062E7B4B3}" dt="2022-11-24T12:36:24.311" v="3471" actId="478"/>
          <ac:picMkLst>
            <pc:docMk/>
            <pc:sldMk cId="396371381" sldId="1629"/>
            <ac:picMk id="20482" creationId="{215B8253-21D5-62A0-BC1B-5E88396C1EC1}"/>
          </ac:picMkLst>
        </pc:picChg>
        <pc:picChg chg="add mod">
          <ac:chgData name="伊健 杜" userId="e69aded81da48593" providerId="LiveId" clId="{AD3D2631-C0F2-4A15-BF09-594062E7B4B3}" dt="2022-11-24T12:37:01.719" v="3475" actId="1076"/>
          <ac:picMkLst>
            <pc:docMk/>
            <pc:sldMk cId="396371381" sldId="1629"/>
            <ac:picMk id="21506" creationId="{42A5F04B-C961-B1FA-9DDB-6CA47FFF05CC}"/>
          </ac:picMkLst>
        </pc:picChg>
      </pc:sldChg>
      <pc:sldChg chg="modSp add mod">
        <pc:chgData name="伊健 杜" userId="e69aded81da48593" providerId="LiveId" clId="{AD3D2631-C0F2-4A15-BF09-594062E7B4B3}" dt="2022-11-24T12:53:11.534" v="4184"/>
        <pc:sldMkLst>
          <pc:docMk/>
          <pc:sldMk cId="1426102253" sldId="1630"/>
        </pc:sldMkLst>
        <pc:spChg chg="mod">
          <ac:chgData name="伊健 杜" userId="e69aded81da48593" providerId="LiveId" clId="{AD3D2631-C0F2-4A15-BF09-594062E7B4B3}" dt="2022-11-24T12:53:11.534" v="4184"/>
          <ac:spMkLst>
            <pc:docMk/>
            <pc:sldMk cId="1426102253" sldId="1630"/>
            <ac:spMk id="4" creationId="{2CD63A4E-E37B-41A6-9090-C7BF9F9D4BD7}"/>
          </ac:spMkLst>
        </pc:spChg>
      </pc:sldChg>
      <pc:sldChg chg="addSp delSp modSp add mod">
        <pc:chgData name="伊健 杜" userId="e69aded81da48593" providerId="LiveId" clId="{AD3D2631-C0F2-4A15-BF09-594062E7B4B3}" dt="2022-11-24T12:53:11.534" v="4184"/>
        <pc:sldMkLst>
          <pc:docMk/>
          <pc:sldMk cId="3968406767" sldId="1631"/>
        </pc:sldMkLst>
        <pc:spChg chg="mod">
          <ac:chgData name="伊健 杜" userId="e69aded81da48593" providerId="LiveId" clId="{AD3D2631-C0F2-4A15-BF09-594062E7B4B3}" dt="2022-11-24T12:40:37.317" v="3549"/>
          <ac:spMkLst>
            <pc:docMk/>
            <pc:sldMk cId="3968406767" sldId="1631"/>
            <ac:spMk id="2" creationId="{10304424-DB4A-36E7-9E0D-D32A5DD0F26C}"/>
          </ac:spMkLst>
        </pc:spChg>
        <pc:spChg chg="mod">
          <ac:chgData name="伊健 杜" userId="e69aded81da48593" providerId="LiveId" clId="{AD3D2631-C0F2-4A15-BF09-594062E7B4B3}" dt="2022-11-24T12:53:11.534" v="4184"/>
          <ac:spMkLst>
            <pc:docMk/>
            <pc:sldMk cId="3968406767" sldId="1631"/>
            <ac:spMk id="5" creationId="{E7287B0E-EF55-E721-8EFA-9A9183C0EDF9}"/>
          </ac:spMkLst>
        </pc:spChg>
        <pc:picChg chg="del">
          <ac:chgData name="伊健 杜" userId="e69aded81da48593" providerId="LiveId" clId="{AD3D2631-C0F2-4A15-BF09-594062E7B4B3}" dt="2022-11-24T12:41:57.233" v="3646" actId="478"/>
          <ac:picMkLst>
            <pc:docMk/>
            <pc:sldMk cId="3968406767" sldId="1631"/>
            <ac:picMk id="20482" creationId="{215B8253-21D5-62A0-BC1B-5E88396C1EC1}"/>
          </ac:picMkLst>
        </pc:picChg>
        <pc:picChg chg="add mod">
          <ac:chgData name="伊健 杜" userId="e69aded81da48593" providerId="LiveId" clId="{AD3D2631-C0F2-4A15-BF09-594062E7B4B3}" dt="2022-11-24T12:42:56.026" v="3649" actId="1076"/>
          <ac:picMkLst>
            <pc:docMk/>
            <pc:sldMk cId="3968406767" sldId="1631"/>
            <ac:picMk id="23554" creationId="{8E03F5CE-AAF2-E688-C73C-326C8322A1A6}"/>
          </ac:picMkLst>
        </pc:picChg>
      </pc:sldChg>
      <pc:sldChg chg="addSp delSp modSp add mod">
        <pc:chgData name="伊健 杜" userId="e69aded81da48593" providerId="LiveId" clId="{AD3D2631-C0F2-4A15-BF09-594062E7B4B3}" dt="2022-11-24T12:53:11.534" v="4184"/>
        <pc:sldMkLst>
          <pc:docMk/>
          <pc:sldMk cId="3285870722" sldId="1632"/>
        </pc:sldMkLst>
        <pc:spChg chg="mod">
          <ac:chgData name="伊健 杜" userId="e69aded81da48593" providerId="LiveId" clId="{AD3D2631-C0F2-4A15-BF09-594062E7B4B3}" dt="2022-11-24T12:44:14.932" v="3734" actId="20577"/>
          <ac:spMkLst>
            <pc:docMk/>
            <pc:sldMk cId="3285870722" sldId="1632"/>
            <ac:spMk id="2" creationId="{10304424-DB4A-36E7-9E0D-D32A5DD0F26C}"/>
          </ac:spMkLst>
        </pc:spChg>
        <pc:spChg chg="mod">
          <ac:chgData name="伊健 杜" userId="e69aded81da48593" providerId="LiveId" clId="{AD3D2631-C0F2-4A15-BF09-594062E7B4B3}" dt="2022-11-24T12:53:11.534" v="4184"/>
          <ac:spMkLst>
            <pc:docMk/>
            <pc:sldMk cId="3285870722" sldId="1632"/>
            <ac:spMk id="5" creationId="{E7287B0E-EF55-E721-8EFA-9A9183C0EDF9}"/>
          </ac:spMkLst>
        </pc:spChg>
        <pc:picChg chg="del mod">
          <ac:chgData name="伊健 杜" userId="e69aded81da48593" providerId="LiveId" clId="{AD3D2631-C0F2-4A15-BF09-594062E7B4B3}" dt="2022-11-24T12:43:48.718" v="3652" actId="478"/>
          <ac:picMkLst>
            <pc:docMk/>
            <pc:sldMk cId="3285870722" sldId="1632"/>
            <ac:picMk id="23554" creationId="{8E03F5CE-AAF2-E688-C73C-326C8322A1A6}"/>
          </ac:picMkLst>
        </pc:picChg>
        <pc:picChg chg="add mod">
          <ac:chgData name="伊健 杜" userId="e69aded81da48593" providerId="LiveId" clId="{AD3D2631-C0F2-4A15-BF09-594062E7B4B3}" dt="2022-11-24T12:43:52.470" v="3655" actId="14100"/>
          <ac:picMkLst>
            <pc:docMk/>
            <pc:sldMk cId="3285870722" sldId="1632"/>
            <ac:picMk id="24578" creationId="{AEFEF4EC-DBC4-4DB7-931D-9DF12B71E100}"/>
          </ac:picMkLst>
        </pc:picChg>
      </pc:sldChg>
      <pc:sldChg chg="addSp delSp modSp add mod">
        <pc:chgData name="伊健 杜" userId="e69aded81da48593" providerId="LiveId" clId="{AD3D2631-C0F2-4A15-BF09-594062E7B4B3}" dt="2022-11-24T12:53:11.534" v="4184"/>
        <pc:sldMkLst>
          <pc:docMk/>
          <pc:sldMk cId="2896936344" sldId="1633"/>
        </pc:sldMkLst>
        <pc:spChg chg="mod">
          <ac:chgData name="伊健 杜" userId="e69aded81da48593" providerId="LiveId" clId="{AD3D2631-C0F2-4A15-BF09-594062E7B4B3}" dt="2022-11-24T12:53:11.534" v="4184"/>
          <ac:spMkLst>
            <pc:docMk/>
            <pc:sldMk cId="2896936344" sldId="1633"/>
            <ac:spMk id="2" creationId="{10304424-DB4A-36E7-9E0D-D32A5DD0F26C}"/>
          </ac:spMkLst>
        </pc:spChg>
        <pc:spChg chg="mod">
          <ac:chgData name="伊健 杜" userId="e69aded81da48593" providerId="LiveId" clId="{AD3D2631-C0F2-4A15-BF09-594062E7B4B3}" dt="2022-11-24T12:53:11.534" v="4184"/>
          <ac:spMkLst>
            <pc:docMk/>
            <pc:sldMk cId="2896936344" sldId="1633"/>
            <ac:spMk id="5" creationId="{E7287B0E-EF55-E721-8EFA-9A9183C0EDF9}"/>
          </ac:spMkLst>
        </pc:spChg>
        <pc:picChg chg="del">
          <ac:chgData name="伊健 杜" userId="e69aded81da48593" providerId="LiveId" clId="{AD3D2631-C0F2-4A15-BF09-594062E7B4B3}" dt="2022-11-24T12:46:37.598" v="3894" actId="478"/>
          <ac:picMkLst>
            <pc:docMk/>
            <pc:sldMk cId="2896936344" sldId="1633"/>
            <ac:picMk id="23554" creationId="{8E03F5CE-AAF2-E688-C73C-326C8322A1A6}"/>
          </ac:picMkLst>
        </pc:picChg>
        <pc:picChg chg="add mod">
          <ac:chgData name="伊健 杜" userId="e69aded81da48593" providerId="LiveId" clId="{AD3D2631-C0F2-4A15-BF09-594062E7B4B3}" dt="2022-11-24T12:46:40.945" v="3898" actId="1076"/>
          <ac:picMkLst>
            <pc:docMk/>
            <pc:sldMk cId="2896936344" sldId="1633"/>
            <ac:picMk id="25602" creationId="{C367CE2B-6144-9B4A-26F6-4776B735EE31}"/>
          </ac:picMkLst>
        </pc:picChg>
      </pc:sldChg>
      <pc:sldChg chg="addSp delSp modSp add mod">
        <pc:chgData name="伊健 杜" userId="e69aded81da48593" providerId="LiveId" clId="{AD3D2631-C0F2-4A15-BF09-594062E7B4B3}" dt="2022-11-24T12:53:11.534" v="4184"/>
        <pc:sldMkLst>
          <pc:docMk/>
          <pc:sldMk cId="2902031923" sldId="1634"/>
        </pc:sldMkLst>
        <pc:spChg chg="mod">
          <ac:chgData name="伊健 杜" userId="e69aded81da48593" providerId="LiveId" clId="{AD3D2631-C0F2-4A15-BF09-594062E7B4B3}" dt="2022-11-24T12:53:11.534" v="4184"/>
          <ac:spMkLst>
            <pc:docMk/>
            <pc:sldMk cId="2902031923" sldId="1634"/>
            <ac:spMk id="2" creationId="{10304424-DB4A-36E7-9E0D-D32A5DD0F26C}"/>
          </ac:spMkLst>
        </pc:spChg>
        <pc:spChg chg="mod">
          <ac:chgData name="伊健 杜" userId="e69aded81da48593" providerId="LiveId" clId="{AD3D2631-C0F2-4A15-BF09-594062E7B4B3}" dt="2022-11-24T12:53:11.534" v="4184"/>
          <ac:spMkLst>
            <pc:docMk/>
            <pc:sldMk cId="2902031923" sldId="1634"/>
            <ac:spMk id="5" creationId="{E7287B0E-EF55-E721-8EFA-9A9183C0EDF9}"/>
          </ac:spMkLst>
        </pc:spChg>
        <pc:picChg chg="del">
          <ac:chgData name="伊健 杜" userId="e69aded81da48593" providerId="LiveId" clId="{AD3D2631-C0F2-4A15-BF09-594062E7B4B3}" dt="2022-11-24T12:50:18.838" v="4010" actId="478"/>
          <ac:picMkLst>
            <pc:docMk/>
            <pc:sldMk cId="2902031923" sldId="1634"/>
            <ac:picMk id="25602" creationId="{C367CE2B-6144-9B4A-26F6-4776B735EE31}"/>
          </ac:picMkLst>
        </pc:picChg>
        <pc:picChg chg="add mod">
          <ac:chgData name="伊健 杜" userId="e69aded81da48593" providerId="LiveId" clId="{AD3D2631-C0F2-4A15-BF09-594062E7B4B3}" dt="2022-11-24T12:51:49.224" v="4183" actId="1076"/>
          <ac:picMkLst>
            <pc:docMk/>
            <pc:sldMk cId="2902031923" sldId="1634"/>
            <ac:picMk id="27650" creationId="{CB60DBB8-447D-26A9-8B8A-81B4E7F469D3}"/>
          </ac:picMkLst>
        </pc:picChg>
      </pc:sldChg>
      <pc:sldChg chg="modSp add mod">
        <pc:chgData name="伊健 杜" userId="e69aded81da48593" providerId="LiveId" clId="{AD3D2631-C0F2-4A15-BF09-594062E7B4B3}" dt="2022-11-24T12:53:11.534" v="4184"/>
        <pc:sldMkLst>
          <pc:docMk/>
          <pc:sldMk cId="773340992" sldId="1635"/>
        </pc:sldMkLst>
        <pc:spChg chg="mod">
          <ac:chgData name="伊健 杜" userId="e69aded81da48593" providerId="LiveId" clId="{AD3D2631-C0F2-4A15-BF09-594062E7B4B3}" dt="2022-11-24T12:53:11.534" v="4184"/>
          <ac:spMkLst>
            <pc:docMk/>
            <pc:sldMk cId="773340992" sldId="1635"/>
            <ac:spMk id="4" creationId="{2CD63A4E-E37B-41A6-9090-C7BF9F9D4BD7}"/>
          </ac:spMkLst>
        </pc:spChg>
      </pc:sldChg>
      <pc:sldChg chg="addSp delSp modSp add mod">
        <pc:chgData name="伊健 杜" userId="e69aded81da48593" providerId="LiveId" clId="{AD3D2631-C0F2-4A15-BF09-594062E7B4B3}" dt="2022-11-24T12:50:03.078" v="4009" actId="1076"/>
        <pc:sldMkLst>
          <pc:docMk/>
          <pc:sldMk cId="1109654842" sldId="1636"/>
        </pc:sldMkLst>
        <pc:spChg chg="mod">
          <ac:chgData name="伊健 杜" userId="e69aded81da48593" providerId="LiveId" clId="{AD3D2631-C0F2-4A15-BF09-594062E7B4B3}" dt="2022-11-24T12:48:52.387" v="4004"/>
          <ac:spMkLst>
            <pc:docMk/>
            <pc:sldMk cId="1109654842" sldId="1636"/>
            <ac:spMk id="5" creationId="{E7287B0E-EF55-E721-8EFA-9A9183C0EDF9}"/>
          </ac:spMkLst>
        </pc:spChg>
        <pc:picChg chg="del">
          <ac:chgData name="伊健 杜" userId="e69aded81da48593" providerId="LiveId" clId="{AD3D2631-C0F2-4A15-BF09-594062E7B4B3}" dt="2022-11-24T12:48:54.108" v="4005" actId="478"/>
          <ac:picMkLst>
            <pc:docMk/>
            <pc:sldMk cId="1109654842" sldId="1636"/>
            <ac:picMk id="4098" creationId="{DEEEFAD6-8CBB-B73B-0B19-81E28BA7CFC9}"/>
          </ac:picMkLst>
        </pc:picChg>
        <pc:picChg chg="add mod">
          <ac:chgData name="伊健 杜" userId="e69aded81da48593" providerId="LiveId" clId="{AD3D2631-C0F2-4A15-BF09-594062E7B4B3}" dt="2022-11-24T12:50:03.078" v="4009" actId="1076"/>
          <ac:picMkLst>
            <pc:docMk/>
            <pc:sldMk cId="1109654842" sldId="1636"/>
            <ac:picMk id="26626" creationId="{2427BFBE-BF97-722B-51F1-461FAE143CC6}"/>
          </ac:picMkLst>
        </pc:picChg>
      </pc:sldChg>
    </pc:docChg>
  </pc:docChgLst>
  <pc:docChgLst>
    <pc:chgData name="伊健 杜" userId="e69aded81da48593" providerId="LiveId" clId="{ADA9A8EE-EE58-4D6B-BA95-F3CD71428A35}"/>
    <pc:docChg chg="custSel addSld delSld modSld sldOrd modSection">
      <pc:chgData name="伊健 杜" userId="e69aded81da48593" providerId="LiveId" clId="{ADA9A8EE-EE58-4D6B-BA95-F3CD71428A35}" dt="2022-09-22T15:11:32.928" v="6148" actId="403"/>
      <pc:docMkLst>
        <pc:docMk/>
      </pc:docMkLst>
      <pc:sldChg chg="modSp mod">
        <pc:chgData name="伊健 杜" userId="e69aded81da48593" providerId="LiveId" clId="{ADA9A8EE-EE58-4D6B-BA95-F3CD71428A35}" dt="2022-09-22T11:37:09.356" v="6026"/>
        <pc:sldMkLst>
          <pc:docMk/>
          <pc:sldMk cId="3180688205" sldId="256"/>
        </pc:sldMkLst>
        <pc:spChg chg="mod">
          <ac:chgData name="伊健 杜" userId="e69aded81da48593" providerId="LiveId" clId="{ADA9A8EE-EE58-4D6B-BA95-F3CD71428A35}" dt="2022-09-22T11:37:09.356" v="6026"/>
          <ac:spMkLst>
            <pc:docMk/>
            <pc:sldMk cId="3180688205" sldId="256"/>
            <ac:spMk id="2" creationId="{1F01E9DD-2818-4BD0-9996-984FE0985E67}"/>
          </ac:spMkLst>
        </pc:spChg>
      </pc:sldChg>
      <pc:sldChg chg="del">
        <pc:chgData name="伊健 杜" userId="e69aded81da48593" providerId="LiveId" clId="{ADA9A8EE-EE58-4D6B-BA95-F3CD71428A35}" dt="2022-09-22T04:55:56.284" v="3" actId="47"/>
        <pc:sldMkLst>
          <pc:docMk/>
          <pc:sldMk cId="2559525265" sldId="565"/>
        </pc:sldMkLst>
      </pc:sldChg>
      <pc:sldChg chg="del">
        <pc:chgData name="伊健 杜" userId="e69aded81da48593" providerId="LiveId" clId="{ADA9A8EE-EE58-4D6B-BA95-F3CD71428A35}" dt="2022-09-22T04:55:56.284" v="3" actId="47"/>
        <pc:sldMkLst>
          <pc:docMk/>
          <pc:sldMk cId="854064981" sldId="614"/>
        </pc:sldMkLst>
      </pc:sldChg>
      <pc:sldChg chg="del">
        <pc:chgData name="伊健 杜" userId="e69aded81da48593" providerId="LiveId" clId="{ADA9A8EE-EE58-4D6B-BA95-F3CD71428A35}" dt="2022-09-22T04:55:56.284" v="3" actId="47"/>
        <pc:sldMkLst>
          <pc:docMk/>
          <pc:sldMk cId="2347165635" sldId="616"/>
        </pc:sldMkLst>
      </pc:sldChg>
      <pc:sldChg chg="del">
        <pc:chgData name="伊健 杜" userId="e69aded81da48593" providerId="LiveId" clId="{ADA9A8EE-EE58-4D6B-BA95-F3CD71428A35}" dt="2022-09-22T04:55:36.810" v="1" actId="47"/>
        <pc:sldMkLst>
          <pc:docMk/>
          <pc:sldMk cId="1448130752" sldId="678"/>
        </pc:sldMkLst>
      </pc:sldChg>
      <pc:sldChg chg="del">
        <pc:chgData name="伊健 杜" userId="e69aded81da48593" providerId="LiveId" clId="{ADA9A8EE-EE58-4D6B-BA95-F3CD71428A35}" dt="2022-09-22T04:55:35.830" v="0" actId="47"/>
        <pc:sldMkLst>
          <pc:docMk/>
          <pc:sldMk cId="4121900207" sldId="752"/>
        </pc:sldMkLst>
      </pc:sldChg>
      <pc:sldChg chg="del">
        <pc:chgData name="伊健 杜" userId="e69aded81da48593" providerId="LiveId" clId="{ADA9A8EE-EE58-4D6B-BA95-F3CD71428A35}" dt="2022-09-22T04:55:37.902" v="2" actId="47"/>
        <pc:sldMkLst>
          <pc:docMk/>
          <pc:sldMk cId="1975974575" sldId="769"/>
        </pc:sldMkLst>
      </pc:sldChg>
      <pc:sldChg chg="addSp delSp modSp mod">
        <pc:chgData name="伊健 杜" userId="e69aded81da48593" providerId="LiveId" clId="{ADA9A8EE-EE58-4D6B-BA95-F3CD71428A35}" dt="2022-09-22T11:24:51.349" v="5471"/>
        <pc:sldMkLst>
          <pc:docMk/>
          <pc:sldMk cId="3517469593" sldId="772"/>
        </pc:sldMkLst>
        <pc:spChg chg="mod">
          <ac:chgData name="伊健 杜" userId="e69aded81da48593" providerId="LiveId" clId="{ADA9A8EE-EE58-4D6B-BA95-F3CD71428A35}" dt="2022-09-22T11:24:51.349" v="5471"/>
          <ac:spMkLst>
            <pc:docMk/>
            <pc:sldMk cId="3517469593" sldId="772"/>
            <ac:spMk id="2" creationId="{81F4B079-5182-7332-4978-966F1AEEF4D2}"/>
          </ac:spMkLst>
        </pc:spChg>
        <pc:spChg chg="mod">
          <ac:chgData name="伊健 杜" userId="e69aded81da48593" providerId="LiveId" clId="{ADA9A8EE-EE58-4D6B-BA95-F3CD71428A35}" dt="2022-09-22T11:24:51.349" v="5471"/>
          <ac:spMkLst>
            <pc:docMk/>
            <pc:sldMk cId="3517469593" sldId="772"/>
            <ac:spMk id="4" creationId="{CFC1CF28-580E-2280-640A-ADB8853307E7}"/>
          </ac:spMkLst>
        </pc:spChg>
        <pc:picChg chg="add del mod">
          <ac:chgData name="伊健 杜" userId="e69aded81da48593" providerId="LiveId" clId="{ADA9A8EE-EE58-4D6B-BA95-F3CD71428A35}" dt="2022-09-22T05:05:30.186" v="184" actId="478"/>
          <ac:picMkLst>
            <pc:docMk/>
            <pc:sldMk cId="3517469593" sldId="772"/>
            <ac:picMk id="2050" creationId="{E848E6C1-1896-9E30-A60C-41516E3CC48E}"/>
          </ac:picMkLst>
        </pc:picChg>
        <pc:picChg chg="add mod">
          <ac:chgData name="伊健 杜" userId="e69aded81da48593" providerId="LiveId" clId="{ADA9A8EE-EE58-4D6B-BA95-F3CD71428A35}" dt="2022-09-22T05:07:41.811" v="191" actId="1076"/>
          <ac:picMkLst>
            <pc:docMk/>
            <pc:sldMk cId="3517469593" sldId="772"/>
            <ac:picMk id="2052" creationId="{461DA24C-A30A-93FC-A3AE-4F86BA1EAB3B}"/>
          </ac:picMkLst>
        </pc:picChg>
        <pc:picChg chg="add mod">
          <ac:chgData name="伊健 杜" userId="e69aded81da48593" providerId="LiveId" clId="{ADA9A8EE-EE58-4D6B-BA95-F3CD71428A35}" dt="2022-09-22T05:07:59.841" v="198" actId="1076"/>
          <ac:picMkLst>
            <pc:docMk/>
            <pc:sldMk cId="3517469593" sldId="772"/>
            <ac:picMk id="2054" creationId="{40AFEB91-2127-B2A7-447B-BCC35A031393}"/>
          </ac:picMkLst>
        </pc:picChg>
        <pc:picChg chg="add mod">
          <ac:chgData name="伊健 杜" userId="e69aded81da48593" providerId="LiveId" clId="{ADA9A8EE-EE58-4D6B-BA95-F3CD71428A35}" dt="2022-09-22T05:08:00.560" v="199" actId="1076"/>
          <ac:picMkLst>
            <pc:docMk/>
            <pc:sldMk cId="3517469593" sldId="772"/>
            <ac:picMk id="2056" creationId="{9EA8CA38-F2FF-6BAC-A8CF-AF1B1E291FCD}"/>
          </ac:picMkLst>
        </pc:picChg>
        <pc:picChg chg="del">
          <ac:chgData name="伊健 杜" userId="e69aded81da48593" providerId="LiveId" clId="{ADA9A8EE-EE58-4D6B-BA95-F3CD71428A35}" dt="2022-09-22T05:03:08.138" v="121" actId="478"/>
          <ac:picMkLst>
            <pc:docMk/>
            <pc:sldMk cId="3517469593" sldId="772"/>
            <ac:picMk id="4098" creationId="{CA13F8C4-6EFA-BD0B-5130-D82A64244410}"/>
          </ac:picMkLst>
        </pc:picChg>
      </pc:sldChg>
      <pc:sldChg chg="del">
        <pc:chgData name="伊健 杜" userId="e69aded81da48593" providerId="LiveId" clId="{ADA9A8EE-EE58-4D6B-BA95-F3CD71428A35}" dt="2022-09-22T04:56:02.614" v="4" actId="47"/>
        <pc:sldMkLst>
          <pc:docMk/>
          <pc:sldMk cId="3772621858" sldId="773"/>
        </pc:sldMkLst>
      </pc:sldChg>
      <pc:sldChg chg="addSp delSp modSp mod">
        <pc:chgData name="伊健 杜" userId="e69aded81da48593" providerId="LiveId" clId="{ADA9A8EE-EE58-4D6B-BA95-F3CD71428A35}" dt="2022-09-22T11:24:51.349" v="5471"/>
        <pc:sldMkLst>
          <pc:docMk/>
          <pc:sldMk cId="779196328" sldId="775"/>
        </pc:sldMkLst>
        <pc:spChg chg="mod">
          <ac:chgData name="伊健 杜" userId="e69aded81da48593" providerId="LiveId" clId="{ADA9A8EE-EE58-4D6B-BA95-F3CD71428A35}" dt="2022-09-22T11:24:51.349" v="5471"/>
          <ac:spMkLst>
            <pc:docMk/>
            <pc:sldMk cId="779196328" sldId="775"/>
            <ac:spMk id="2" creationId="{81F4B079-5182-7332-4978-966F1AEEF4D2}"/>
          </ac:spMkLst>
        </pc:spChg>
        <pc:spChg chg="mod">
          <ac:chgData name="伊健 杜" userId="e69aded81da48593" providerId="LiveId" clId="{ADA9A8EE-EE58-4D6B-BA95-F3CD71428A35}" dt="2022-09-22T11:24:51.349" v="5471"/>
          <ac:spMkLst>
            <pc:docMk/>
            <pc:sldMk cId="779196328" sldId="775"/>
            <ac:spMk id="4" creationId="{CFC1CF28-580E-2280-640A-ADB8853307E7}"/>
          </ac:spMkLst>
        </pc:spChg>
        <pc:picChg chg="add mod">
          <ac:chgData name="伊健 杜" userId="e69aded81da48593" providerId="LiveId" clId="{ADA9A8EE-EE58-4D6B-BA95-F3CD71428A35}" dt="2022-09-22T05:12:56.740" v="546" actId="1076"/>
          <ac:picMkLst>
            <pc:docMk/>
            <pc:sldMk cId="779196328" sldId="775"/>
            <ac:picMk id="3" creationId="{D31683AF-66D8-03EE-FF84-B24E62820922}"/>
          </ac:picMkLst>
        </pc:picChg>
        <pc:picChg chg="del">
          <ac:chgData name="伊健 杜" userId="e69aded81da48593" providerId="LiveId" clId="{ADA9A8EE-EE58-4D6B-BA95-F3CD71428A35}" dt="2022-09-22T05:12:47.118" v="542" actId="478"/>
          <ac:picMkLst>
            <pc:docMk/>
            <pc:sldMk cId="779196328" sldId="775"/>
            <ac:picMk id="6146" creationId="{2DC7BD90-5428-F463-F3B9-4EE06DD8AAC9}"/>
          </ac:picMkLst>
        </pc:picChg>
        <pc:picChg chg="del">
          <ac:chgData name="伊健 杜" userId="e69aded81da48593" providerId="LiveId" clId="{ADA9A8EE-EE58-4D6B-BA95-F3CD71428A35}" dt="2022-09-22T05:12:47.118" v="542" actId="478"/>
          <ac:picMkLst>
            <pc:docMk/>
            <pc:sldMk cId="779196328" sldId="775"/>
            <ac:picMk id="6148" creationId="{6EEFB996-BF5D-142E-5F55-401A8E6D5CCC}"/>
          </ac:picMkLst>
        </pc:picChg>
      </pc:sldChg>
      <pc:sldChg chg="addSp delSp modSp mod">
        <pc:chgData name="伊健 杜" userId="e69aded81da48593" providerId="LiveId" clId="{ADA9A8EE-EE58-4D6B-BA95-F3CD71428A35}" dt="2022-09-22T11:24:51.349" v="5471"/>
        <pc:sldMkLst>
          <pc:docMk/>
          <pc:sldMk cId="2067420389" sldId="776"/>
        </pc:sldMkLst>
        <pc:spChg chg="mod">
          <ac:chgData name="伊健 杜" userId="e69aded81da48593" providerId="LiveId" clId="{ADA9A8EE-EE58-4D6B-BA95-F3CD71428A35}" dt="2022-09-22T11:24:51.349" v="5471"/>
          <ac:spMkLst>
            <pc:docMk/>
            <pc:sldMk cId="2067420389" sldId="776"/>
            <ac:spMk id="2" creationId="{81F4B079-5182-7332-4978-966F1AEEF4D2}"/>
          </ac:spMkLst>
        </pc:spChg>
        <pc:spChg chg="add mod">
          <ac:chgData name="伊健 杜" userId="e69aded81da48593" providerId="LiveId" clId="{ADA9A8EE-EE58-4D6B-BA95-F3CD71428A35}" dt="2022-09-22T05:30:46.116" v="1231" actId="1076"/>
          <ac:spMkLst>
            <pc:docMk/>
            <pc:sldMk cId="2067420389" sldId="776"/>
            <ac:spMk id="3" creationId="{1C442EC2-C53C-F334-F884-33A15A1376EA}"/>
          </ac:spMkLst>
        </pc:spChg>
        <pc:spChg chg="mod">
          <ac:chgData name="伊健 杜" userId="e69aded81da48593" providerId="LiveId" clId="{ADA9A8EE-EE58-4D6B-BA95-F3CD71428A35}" dt="2022-09-22T11:24:51.349" v="5471"/>
          <ac:spMkLst>
            <pc:docMk/>
            <pc:sldMk cId="2067420389" sldId="776"/>
            <ac:spMk id="4" creationId="{CFC1CF28-580E-2280-640A-ADB8853307E7}"/>
          </ac:spMkLst>
        </pc:spChg>
        <pc:picChg chg="add mod">
          <ac:chgData name="伊健 杜" userId="e69aded81da48593" providerId="LiveId" clId="{ADA9A8EE-EE58-4D6B-BA95-F3CD71428A35}" dt="2022-09-22T05:28:06.636" v="1206" actId="1076"/>
          <ac:picMkLst>
            <pc:docMk/>
            <pc:sldMk cId="2067420389" sldId="776"/>
            <ac:picMk id="6146" creationId="{AEAAD86A-4D52-D04A-79C4-EB0C37F6E869}"/>
          </ac:picMkLst>
        </pc:picChg>
        <pc:picChg chg="add mod">
          <ac:chgData name="伊健 杜" userId="e69aded81da48593" providerId="LiveId" clId="{ADA9A8EE-EE58-4D6B-BA95-F3CD71428A35}" dt="2022-09-22T05:30:43.292" v="1230" actId="1076"/>
          <ac:picMkLst>
            <pc:docMk/>
            <pc:sldMk cId="2067420389" sldId="776"/>
            <ac:picMk id="6148" creationId="{D097E931-D65E-A9EF-34B3-BD1EC8340DAF}"/>
          </ac:picMkLst>
        </pc:picChg>
        <pc:picChg chg="del">
          <ac:chgData name="伊健 杜" userId="e69aded81da48593" providerId="LiveId" clId="{ADA9A8EE-EE58-4D6B-BA95-F3CD71428A35}" dt="2022-09-22T05:25:17.128" v="1180" actId="478"/>
          <ac:picMkLst>
            <pc:docMk/>
            <pc:sldMk cId="2067420389" sldId="776"/>
            <ac:picMk id="7170" creationId="{698F9E9C-34B1-C382-4FA2-75A8005B3E96}"/>
          </ac:picMkLst>
        </pc:picChg>
      </pc:sldChg>
      <pc:sldChg chg="del">
        <pc:chgData name="伊健 杜" userId="e69aded81da48593" providerId="LiveId" clId="{ADA9A8EE-EE58-4D6B-BA95-F3CD71428A35}" dt="2022-09-22T04:56:02.614" v="4" actId="47"/>
        <pc:sldMkLst>
          <pc:docMk/>
          <pc:sldMk cId="3943682976" sldId="777"/>
        </pc:sldMkLst>
      </pc:sldChg>
      <pc:sldChg chg="del">
        <pc:chgData name="伊健 杜" userId="e69aded81da48593" providerId="LiveId" clId="{ADA9A8EE-EE58-4D6B-BA95-F3CD71428A35}" dt="2022-09-22T04:56:02.614" v="4" actId="47"/>
        <pc:sldMkLst>
          <pc:docMk/>
          <pc:sldMk cId="1340539967" sldId="778"/>
        </pc:sldMkLst>
      </pc:sldChg>
      <pc:sldChg chg="del">
        <pc:chgData name="伊健 杜" userId="e69aded81da48593" providerId="LiveId" clId="{ADA9A8EE-EE58-4D6B-BA95-F3CD71428A35}" dt="2022-09-22T04:56:02.614" v="4" actId="47"/>
        <pc:sldMkLst>
          <pc:docMk/>
          <pc:sldMk cId="1696735835" sldId="779"/>
        </pc:sldMkLst>
      </pc:sldChg>
      <pc:sldChg chg="del">
        <pc:chgData name="伊健 杜" userId="e69aded81da48593" providerId="LiveId" clId="{ADA9A8EE-EE58-4D6B-BA95-F3CD71428A35}" dt="2022-09-22T04:56:02.614" v="4" actId="47"/>
        <pc:sldMkLst>
          <pc:docMk/>
          <pc:sldMk cId="3968348680" sldId="780"/>
        </pc:sldMkLst>
      </pc:sldChg>
      <pc:sldChg chg="del">
        <pc:chgData name="伊健 杜" userId="e69aded81da48593" providerId="LiveId" clId="{ADA9A8EE-EE58-4D6B-BA95-F3CD71428A35}" dt="2022-09-22T04:56:02.614" v="4" actId="47"/>
        <pc:sldMkLst>
          <pc:docMk/>
          <pc:sldMk cId="2767785579" sldId="781"/>
        </pc:sldMkLst>
      </pc:sldChg>
      <pc:sldChg chg="del">
        <pc:chgData name="伊健 杜" userId="e69aded81da48593" providerId="LiveId" clId="{ADA9A8EE-EE58-4D6B-BA95-F3CD71428A35}" dt="2022-09-22T04:56:02.614" v="4" actId="47"/>
        <pc:sldMkLst>
          <pc:docMk/>
          <pc:sldMk cId="3694264932" sldId="782"/>
        </pc:sldMkLst>
      </pc:sldChg>
      <pc:sldChg chg="del">
        <pc:chgData name="伊健 杜" userId="e69aded81da48593" providerId="LiveId" clId="{ADA9A8EE-EE58-4D6B-BA95-F3CD71428A35}" dt="2022-09-22T04:56:02.614" v="4" actId="47"/>
        <pc:sldMkLst>
          <pc:docMk/>
          <pc:sldMk cId="709636640" sldId="783"/>
        </pc:sldMkLst>
      </pc:sldChg>
      <pc:sldChg chg="del">
        <pc:chgData name="伊健 杜" userId="e69aded81da48593" providerId="LiveId" clId="{ADA9A8EE-EE58-4D6B-BA95-F3CD71428A35}" dt="2022-09-22T04:56:02.614" v="4" actId="47"/>
        <pc:sldMkLst>
          <pc:docMk/>
          <pc:sldMk cId="3098461152" sldId="784"/>
        </pc:sldMkLst>
      </pc:sldChg>
      <pc:sldChg chg="del">
        <pc:chgData name="伊健 杜" userId="e69aded81da48593" providerId="LiveId" clId="{ADA9A8EE-EE58-4D6B-BA95-F3CD71428A35}" dt="2022-09-22T04:56:02.614" v="4" actId="47"/>
        <pc:sldMkLst>
          <pc:docMk/>
          <pc:sldMk cId="2209567193" sldId="787"/>
        </pc:sldMkLst>
      </pc:sldChg>
      <pc:sldChg chg="del">
        <pc:chgData name="伊健 杜" userId="e69aded81da48593" providerId="LiveId" clId="{ADA9A8EE-EE58-4D6B-BA95-F3CD71428A35}" dt="2022-09-22T04:56:02.614" v="4" actId="47"/>
        <pc:sldMkLst>
          <pc:docMk/>
          <pc:sldMk cId="3293583786" sldId="788"/>
        </pc:sldMkLst>
      </pc:sldChg>
      <pc:sldChg chg="del">
        <pc:chgData name="伊健 杜" userId="e69aded81da48593" providerId="LiveId" clId="{ADA9A8EE-EE58-4D6B-BA95-F3CD71428A35}" dt="2022-09-22T04:56:02.614" v="4" actId="47"/>
        <pc:sldMkLst>
          <pc:docMk/>
          <pc:sldMk cId="3731306999" sldId="789"/>
        </pc:sldMkLst>
      </pc:sldChg>
      <pc:sldChg chg="del">
        <pc:chgData name="伊健 杜" userId="e69aded81da48593" providerId="LiveId" clId="{ADA9A8EE-EE58-4D6B-BA95-F3CD71428A35}" dt="2022-09-22T04:56:02.614" v="4" actId="47"/>
        <pc:sldMkLst>
          <pc:docMk/>
          <pc:sldMk cId="2990129987" sldId="790"/>
        </pc:sldMkLst>
      </pc:sldChg>
      <pc:sldChg chg="del">
        <pc:chgData name="伊健 杜" userId="e69aded81da48593" providerId="LiveId" clId="{ADA9A8EE-EE58-4D6B-BA95-F3CD71428A35}" dt="2022-09-22T04:56:02.614" v="4" actId="47"/>
        <pc:sldMkLst>
          <pc:docMk/>
          <pc:sldMk cId="2266736779" sldId="791"/>
        </pc:sldMkLst>
      </pc:sldChg>
      <pc:sldChg chg="del">
        <pc:chgData name="伊健 杜" userId="e69aded81da48593" providerId="LiveId" clId="{ADA9A8EE-EE58-4D6B-BA95-F3CD71428A35}" dt="2022-09-22T04:56:02.614" v="4" actId="47"/>
        <pc:sldMkLst>
          <pc:docMk/>
          <pc:sldMk cId="1698368961" sldId="792"/>
        </pc:sldMkLst>
      </pc:sldChg>
      <pc:sldChg chg="del">
        <pc:chgData name="伊健 杜" userId="e69aded81da48593" providerId="LiveId" clId="{ADA9A8EE-EE58-4D6B-BA95-F3CD71428A35}" dt="2022-09-22T04:56:02.614" v="4" actId="47"/>
        <pc:sldMkLst>
          <pc:docMk/>
          <pc:sldMk cId="2198390484" sldId="793"/>
        </pc:sldMkLst>
      </pc:sldChg>
      <pc:sldChg chg="del">
        <pc:chgData name="伊健 杜" userId="e69aded81da48593" providerId="LiveId" clId="{ADA9A8EE-EE58-4D6B-BA95-F3CD71428A35}" dt="2022-09-22T04:56:02.614" v="4" actId="47"/>
        <pc:sldMkLst>
          <pc:docMk/>
          <pc:sldMk cId="590882603" sldId="794"/>
        </pc:sldMkLst>
      </pc:sldChg>
      <pc:sldChg chg="del">
        <pc:chgData name="伊健 杜" userId="e69aded81da48593" providerId="LiveId" clId="{ADA9A8EE-EE58-4D6B-BA95-F3CD71428A35}" dt="2022-09-22T04:56:02.614" v="4" actId="47"/>
        <pc:sldMkLst>
          <pc:docMk/>
          <pc:sldMk cId="1952386580" sldId="795"/>
        </pc:sldMkLst>
      </pc:sldChg>
      <pc:sldChg chg="del">
        <pc:chgData name="伊健 杜" userId="e69aded81da48593" providerId="LiveId" clId="{ADA9A8EE-EE58-4D6B-BA95-F3CD71428A35}" dt="2022-09-22T04:56:02.614" v="4" actId="47"/>
        <pc:sldMkLst>
          <pc:docMk/>
          <pc:sldMk cId="2085536860" sldId="796"/>
        </pc:sldMkLst>
      </pc:sldChg>
      <pc:sldChg chg="del">
        <pc:chgData name="伊健 杜" userId="e69aded81da48593" providerId="LiveId" clId="{ADA9A8EE-EE58-4D6B-BA95-F3CD71428A35}" dt="2022-09-22T04:55:56.284" v="3" actId="47"/>
        <pc:sldMkLst>
          <pc:docMk/>
          <pc:sldMk cId="1065469340" sldId="798"/>
        </pc:sldMkLst>
      </pc:sldChg>
      <pc:sldChg chg="del">
        <pc:chgData name="伊健 杜" userId="e69aded81da48593" providerId="LiveId" clId="{ADA9A8EE-EE58-4D6B-BA95-F3CD71428A35}" dt="2022-09-22T04:55:56.284" v="3" actId="47"/>
        <pc:sldMkLst>
          <pc:docMk/>
          <pc:sldMk cId="1772000038" sldId="799"/>
        </pc:sldMkLst>
      </pc:sldChg>
      <pc:sldChg chg="del">
        <pc:chgData name="伊健 杜" userId="e69aded81da48593" providerId="LiveId" clId="{ADA9A8EE-EE58-4D6B-BA95-F3CD71428A35}" dt="2022-09-22T05:01:56.798" v="5" actId="47"/>
        <pc:sldMkLst>
          <pc:docMk/>
          <pc:sldMk cId="3883834301" sldId="800"/>
        </pc:sldMkLst>
      </pc:sldChg>
      <pc:sldChg chg="addSp delSp modSp mod ord">
        <pc:chgData name="伊健 杜" userId="e69aded81da48593" providerId="LiveId" clId="{ADA9A8EE-EE58-4D6B-BA95-F3CD71428A35}" dt="2022-09-22T11:24:51.349" v="5471"/>
        <pc:sldMkLst>
          <pc:docMk/>
          <pc:sldMk cId="1810192253" sldId="801"/>
        </pc:sldMkLst>
        <pc:spChg chg="del">
          <ac:chgData name="伊健 杜" userId="e69aded81da48593" providerId="LiveId" clId="{ADA9A8EE-EE58-4D6B-BA95-F3CD71428A35}" dt="2022-09-22T05:41:47.606" v="1672" actId="478"/>
          <ac:spMkLst>
            <pc:docMk/>
            <pc:sldMk cId="1810192253" sldId="801"/>
            <ac:spMk id="2" creationId="{81F4B079-5182-7332-4978-966F1AEEF4D2}"/>
          </ac:spMkLst>
        </pc:spChg>
        <pc:spChg chg="mod">
          <ac:chgData name="伊健 杜" userId="e69aded81da48593" providerId="LiveId" clId="{ADA9A8EE-EE58-4D6B-BA95-F3CD71428A35}" dt="2022-09-22T11:24:51.349" v="5471"/>
          <ac:spMkLst>
            <pc:docMk/>
            <pc:sldMk cId="1810192253" sldId="801"/>
            <ac:spMk id="4" creationId="{CFC1CF28-580E-2280-640A-ADB8853307E7}"/>
          </ac:spMkLst>
        </pc:spChg>
        <pc:spChg chg="add del mod">
          <ac:chgData name="伊健 杜" userId="e69aded81da48593" providerId="LiveId" clId="{ADA9A8EE-EE58-4D6B-BA95-F3CD71428A35}" dt="2022-09-22T05:41:49.841" v="1673" actId="478"/>
          <ac:spMkLst>
            <pc:docMk/>
            <pc:sldMk cId="1810192253" sldId="801"/>
            <ac:spMk id="5" creationId="{694559A9-8E70-2149-41C5-EBE28CAF20E4}"/>
          </ac:spMkLst>
        </pc:spChg>
      </pc:sldChg>
      <pc:sldChg chg="del">
        <pc:chgData name="伊健 杜" userId="e69aded81da48593" providerId="LiveId" clId="{ADA9A8EE-EE58-4D6B-BA95-F3CD71428A35}" dt="2022-09-22T04:56:02.614" v="4" actId="47"/>
        <pc:sldMkLst>
          <pc:docMk/>
          <pc:sldMk cId="2783029714" sldId="802"/>
        </pc:sldMkLst>
      </pc:sldChg>
      <pc:sldChg chg="addSp modSp add mod">
        <pc:chgData name="伊健 杜" userId="e69aded81da48593" providerId="LiveId" clId="{ADA9A8EE-EE58-4D6B-BA95-F3CD71428A35}" dt="2022-09-22T11:24:51.349" v="5471"/>
        <pc:sldMkLst>
          <pc:docMk/>
          <pc:sldMk cId="2805022146" sldId="802"/>
        </pc:sldMkLst>
        <pc:spChg chg="mod">
          <ac:chgData name="伊健 杜" userId="e69aded81da48593" providerId="LiveId" clId="{ADA9A8EE-EE58-4D6B-BA95-F3CD71428A35}" dt="2022-09-22T11:24:51.349" v="5471"/>
          <ac:spMkLst>
            <pc:docMk/>
            <pc:sldMk cId="2805022146" sldId="802"/>
            <ac:spMk id="2" creationId="{81F4B079-5182-7332-4978-966F1AEEF4D2}"/>
          </ac:spMkLst>
        </pc:spChg>
        <pc:spChg chg="mod">
          <ac:chgData name="伊健 杜" userId="e69aded81da48593" providerId="LiveId" clId="{ADA9A8EE-EE58-4D6B-BA95-F3CD71428A35}" dt="2022-09-22T11:24:51.349" v="5471"/>
          <ac:spMkLst>
            <pc:docMk/>
            <pc:sldMk cId="2805022146" sldId="802"/>
            <ac:spMk id="4" creationId="{CFC1CF28-580E-2280-640A-ADB8853307E7}"/>
          </ac:spMkLst>
        </pc:spChg>
        <pc:picChg chg="add mod">
          <ac:chgData name="伊健 杜" userId="e69aded81da48593" providerId="LiveId" clId="{ADA9A8EE-EE58-4D6B-BA95-F3CD71428A35}" dt="2022-09-22T05:04:19.773" v="127" actId="1076"/>
          <ac:picMkLst>
            <pc:docMk/>
            <pc:sldMk cId="2805022146" sldId="802"/>
            <ac:picMk id="1026" creationId="{D60AF4E7-3815-AC75-B34A-E95F6773A666}"/>
          </ac:picMkLst>
        </pc:picChg>
      </pc:sldChg>
      <pc:sldChg chg="del">
        <pc:chgData name="伊健 杜" userId="e69aded81da48593" providerId="LiveId" clId="{ADA9A8EE-EE58-4D6B-BA95-F3CD71428A35}" dt="2022-09-22T04:56:02.614" v="4" actId="47"/>
        <pc:sldMkLst>
          <pc:docMk/>
          <pc:sldMk cId="304348175" sldId="803"/>
        </pc:sldMkLst>
      </pc:sldChg>
      <pc:sldChg chg="addSp delSp modSp add mod">
        <pc:chgData name="伊健 杜" userId="e69aded81da48593" providerId="LiveId" clId="{ADA9A8EE-EE58-4D6B-BA95-F3CD71428A35}" dt="2022-09-22T11:24:51.349" v="5471"/>
        <pc:sldMkLst>
          <pc:docMk/>
          <pc:sldMk cId="2721925750" sldId="803"/>
        </pc:sldMkLst>
        <pc:spChg chg="mod">
          <ac:chgData name="伊健 杜" userId="e69aded81da48593" providerId="LiveId" clId="{ADA9A8EE-EE58-4D6B-BA95-F3CD71428A35}" dt="2022-09-22T11:24:51.349" v="5471"/>
          <ac:spMkLst>
            <pc:docMk/>
            <pc:sldMk cId="2721925750" sldId="803"/>
            <ac:spMk id="2" creationId="{81F4B079-5182-7332-4978-966F1AEEF4D2}"/>
          </ac:spMkLst>
        </pc:spChg>
        <pc:spChg chg="mod">
          <ac:chgData name="伊健 杜" userId="e69aded81da48593" providerId="LiveId" clId="{ADA9A8EE-EE58-4D6B-BA95-F3CD71428A35}" dt="2022-09-22T11:24:51.349" v="5471"/>
          <ac:spMkLst>
            <pc:docMk/>
            <pc:sldMk cId="2721925750" sldId="803"/>
            <ac:spMk id="4" creationId="{CFC1CF28-580E-2280-640A-ADB8853307E7}"/>
          </ac:spMkLst>
        </pc:spChg>
        <pc:picChg chg="add mod">
          <ac:chgData name="伊健 杜" userId="e69aded81da48593" providerId="LiveId" clId="{ADA9A8EE-EE58-4D6B-BA95-F3CD71428A35}" dt="2022-09-22T05:10:45.569" v="355" actId="1076"/>
          <ac:picMkLst>
            <pc:docMk/>
            <pc:sldMk cId="2721925750" sldId="803"/>
            <ac:picMk id="3" creationId="{B10C6EAD-FB24-D782-A72E-64A2AE45BC32}"/>
          </ac:picMkLst>
        </pc:picChg>
        <pc:picChg chg="add mod">
          <ac:chgData name="伊健 杜" userId="e69aded81da48593" providerId="LiveId" clId="{ADA9A8EE-EE58-4D6B-BA95-F3CD71428A35}" dt="2022-09-22T05:10:33.456" v="345" actId="1076"/>
          <ac:picMkLst>
            <pc:docMk/>
            <pc:sldMk cId="2721925750" sldId="803"/>
            <ac:picMk id="5" creationId="{D2F0ADEE-4DCC-FAD2-4120-5AA4BE23ED0B}"/>
          </ac:picMkLst>
        </pc:picChg>
        <pc:picChg chg="del mod">
          <ac:chgData name="伊健 杜" userId="e69aded81da48593" providerId="LiveId" clId="{ADA9A8EE-EE58-4D6B-BA95-F3CD71428A35}" dt="2022-09-22T05:09:26.837" v="334" actId="478"/>
          <ac:picMkLst>
            <pc:docMk/>
            <pc:sldMk cId="2721925750" sldId="803"/>
            <ac:picMk id="1026" creationId="{D60AF4E7-3815-AC75-B34A-E95F6773A666}"/>
          </ac:picMkLst>
        </pc:picChg>
      </pc:sldChg>
      <pc:sldChg chg="del">
        <pc:chgData name="伊健 杜" userId="e69aded81da48593" providerId="LiveId" clId="{ADA9A8EE-EE58-4D6B-BA95-F3CD71428A35}" dt="2022-09-22T04:56:02.614" v="4" actId="47"/>
        <pc:sldMkLst>
          <pc:docMk/>
          <pc:sldMk cId="3033192863" sldId="804"/>
        </pc:sldMkLst>
      </pc:sldChg>
      <pc:sldChg chg="modSp add mod">
        <pc:chgData name="伊健 杜" userId="e69aded81da48593" providerId="LiveId" clId="{ADA9A8EE-EE58-4D6B-BA95-F3CD71428A35}" dt="2022-09-22T11:24:51.349" v="5471"/>
        <pc:sldMkLst>
          <pc:docMk/>
          <pc:sldMk cId="3124511879" sldId="804"/>
        </pc:sldMkLst>
        <pc:spChg chg="mod">
          <ac:chgData name="伊健 杜" userId="e69aded81da48593" providerId="LiveId" clId="{ADA9A8EE-EE58-4D6B-BA95-F3CD71428A35}" dt="2022-09-22T11:24:51.349" v="5471"/>
          <ac:spMkLst>
            <pc:docMk/>
            <pc:sldMk cId="3124511879" sldId="804"/>
            <ac:spMk id="2" creationId="{81F4B079-5182-7332-4978-966F1AEEF4D2}"/>
          </ac:spMkLst>
        </pc:spChg>
        <pc:spChg chg="mod">
          <ac:chgData name="伊健 杜" userId="e69aded81da48593" providerId="LiveId" clId="{ADA9A8EE-EE58-4D6B-BA95-F3CD71428A35}" dt="2022-09-22T11:24:51.349" v="5471"/>
          <ac:spMkLst>
            <pc:docMk/>
            <pc:sldMk cId="3124511879" sldId="804"/>
            <ac:spMk id="4" creationId="{CFC1CF28-580E-2280-640A-ADB8853307E7}"/>
          </ac:spMkLst>
        </pc:spChg>
      </pc:sldChg>
      <pc:sldChg chg="del">
        <pc:chgData name="伊健 杜" userId="e69aded81da48593" providerId="LiveId" clId="{ADA9A8EE-EE58-4D6B-BA95-F3CD71428A35}" dt="2022-09-22T04:56:02.614" v="4" actId="47"/>
        <pc:sldMkLst>
          <pc:docMk/>
          <pc:sldMk cId="428026793" sldId="805"/>
        </pc:sldMkLst>
      </pc:sldChg>
      <pc:sldChg chg="add del">
        <pc:chgData name="伊健 杜" userId="e69aded81da48593" providerId="LiveId" clId="{ADA9A8EE-EE58-4D6B-BA95-F3CD71428A35}" dt="2022-09-22T05:12:11.901" v="473" actId="47"/>
        <pc:sldMkLst>
          <pc:docMk/>
          <pc:sldMk cId="523692243" sldId="805"/>
        </pc:sldMkLst>
      </pc:sldChg>
      <pc:sldChg chg="addSp delSp modSp add mod">
        <pc:chgData name="伊健 杜" userId="e69aded81da48593" providerId="LiveId" clId="{ADA9A8EE-EE58-4D6B-BA95-F3CD71428A35}" dt="2022-09-22T11:24:51.349" v="5471"/>
        <pc:sldMkLst>
          <pc:docMk/>
          <pc:sldMk cId="2037386635" sldId="805"/>
        </pc:sldMkLst>
        <pc:spChg chg="mod">
          <ac:chgData name="伊健 杜" userId="e69aded81da48593" providerId="LiveId" clId="{ADA9A8EE-EE58-4D6B-BA95-F3CD71428A35}" dt="2022-09-22T11:24:51.349" v="5471"/>
          <ac:spMkLst>
            <pc:docMk/>
            <pc:sldMk cId="2037386635" sldId="805"/>
            <ac:spMk id="2" creationId="{81F4B079-5182-7332-4978-966F1AEEF4D2}"/>
          </ac:spMkLst>
        </pc:spChg>
        <pc:spChg chg="mod">
          <ac:chgData name="伊健 杜" userId="e69aded81da48593" providerId="LiveId" clId="{ADA9A8EE-EE58-4D6B-BA95-F3CD71428A35}" dt="2022-09-22T11:24:51.349" v="5471"/>
          <ac:spMkLst>
            <pc:docMk/>
            <pc:sldMk cId="2037386635" sldId="805"/>
            <ac:spMk id="4" creationId="{CFC1CF28-580E-2280-640A-ADB8853307E7}"/>
          </ac:spMkLst>
        </pc:spChg>
        <pc:picChg chg="add mod">
          <ac:chgData name="伊健 杜" userId="e69aded81da48593" providerId="LiveId" clId="{ADA9A8EE-EE58-4D6B-BA95-F3CD71428A35}" dt="2022-09-22T05:14:46.174" v="597" actId="1076"/>
          <ac:picMkLst>
            <pc:docMk/>
            <pc:sldMk cId="2037386635" sldId="805"/>
            <ac:picMk id="3" creationId="{0CC30FD8-3045-E258-9A1F-29FF1AF77DF8}"/>
          </ac:picMkLst>
        </pc:picChg>
        <pc:picChg chg="add mod">
          <ac:chgData name="伊健 杜" userId="e69aded81da48593" providerId="LiveId" clId="{ADA9A8EE-EE58-4D6B-BA95-F3CD71428A35}" dt="2022-09-22T05:15:56.931" v="609" actId="1076"/>
          <ac:picMkLst>
            <pc:docMk/>
            <pc:sldMk cId="2037386635" sldId="805"/>
            <ac:picMk id="5" creationId="{5B52084A-CAAE-01D6-3F9B-7ED50C865CB5}"/>
          </ac:picMkLst>
        </pc:picChg>
        <pc:picChg chg="add mod">
          <ac:chgData name="伊健 杜" userId="e69aded81da48593" providerId="LiveId" clId="{ADA9A8EE-EE58-4D6B-BA95-F3CD71428A35}" dt="2022-09-22T05:15:36.419" v="603" actId="1076"/>
          <ac:picMkLst>
            <pc:docMk/>
            <pc:sldMk cId="2037386635" sldId="805"/>
            <ac:picMk id="3074" creationId="{CA972930-DFE7-CB84-2F69-E5F79E129449}"/>
          </ac:picMkLst>
        </pc:picChg>
        <pc:picChg chg="add mod">
          <ac:chgData name="伊健 杜" userId="e69aded81da48593" providerId="LiveId" clId="{ADA9A8EE-EE58-4D6B-BA95-F3CD71428A35}" dt="2022-09-22T05:15:54.340" v="606" actId="1076"/>
          <ac:picMkLst>
            <pc:docMk/>
            <pc:sldMk cId="2037386635" sldId="805"/>
            <ac:picMk id="3076" creationId="{050BB82E-47A9-2798-4A30-57B1DEAF27DE}"/>
          </ac:picMkLst>
        </pc:picChg>
        <pc:picChg chg="del">
          <ac:chgData name="伊健 杜" userId="e69aded81da48593" providerId="LiveId" clId="{ADA9A8EE-EE58-4D6B-BA95-F3CD71428A35}" dt="2022-09-22T05:14:42.515" v="595" actId="478"/>
          <ac:picMkLst>
            <pc:docMk/>
            <pc:sldMk cId="2037386635" sldId="805"/>
            <ac:picMk id="6146" creationId="{2DC7BD90-5428-F463-F3B9-4EE06DD8AAC9}"/>
          </ac:picMkLst>
        </pc:picChg>
        <pc:picChg chg="del">
          <ac:chgData name="伊健 杜" userId="e69aded81da48593" providerId="LiveId" clId="{ADA9A8EE-EE58-4D6B-BA95-F3CD71428A35}" dt="2022-09-22T05:14:42.515" v="595" actId="478"/>
          <ac:picMkLst>
            <pc:docMk/>
            <pc:sldMk cId="2037386635" sldId="805"/>
            <ac:picMk id="6148" creationId="{6EEFB996-BF5D-142E-5F55-401A8E6D5CCC}"/>
          </ac:picMkLst>
        </pc:picChg>
      </pc:sldChg>
      <pc:sldChg chg="del">
        <pc:chgData name="伊健 杜" userId="e69aded81da48593" providerId="LiveId" clId="{ADA9A8EE-EE58-4D6B-BA95-F3CD71428A35}" dt="2022-09-22T04:56:02.614" v="4" actId="47"/>
        <pc:sldMkLst>
          <pc:docMk/>
          <pc:sldMk cId="740689385" sldId="806"/>
        </pc:sldMkLst>
      </pc:sldChg>
      <pc:sldChg chg="addSp delSp modSp add mod">
        <pc:chgData name="伊健 杜" userId="e69aded81da48593" providerId="LiveId" clId="{ADA9A8EE-EE58-4D6B-BA95-F3CD71428A35}" dt="2022-09-22T11:24:51.349" v="5471"/>
        <pc:sldMkLst>
          <pc:docMk/>
          <pc:sldMk cId="3181458092" sldId="806"/>
        </pc:sldMkLst>
        <pc:spChg chg="mod">
          <ac:chgData name="伊健 杜" userId="e69aded81da48593" providerId="LiveId" clId="{ADA9A8EE-EE58-4D6B-BA95-F3CD71428A35}" dt="2022-09-22T11:24:51.349" v="5471"/>
          <ac:spMkLst>
            <pc:docMk/>
            <pc:sldMk cId="3181458092" sldId="806"/>
            <ac:spMk id="2" creationId="{81F4B079-5182-7332-4978-966F1AEEF4D2}"/>
          </ac:spMkLst>
        </pc:spChg>
        <pc:spChg chg="add del">
          <ac:chgData name="伊健 杜" userId="e69aded81da48593" providerId="LiveId" clId="{ADA9A8EE-EE58-4D6B-BA95-F3CD71428A35}" dt="2022-09-22T05:22:02.229" v="980" actId="478"/>
          <ac:spMkLst>
            <pc:docMk/>
            <pc:sldMk cId="3181458092" sldId="806"/>
            <ac:spMk id="3" creationId="{578FADD7-C933-D60F-32E2-AADEFC7E79CC}"/>
          </ac:spMkLst>
        </pc:spChg>
        <pc:spChg chg="mod">
          <ac:chgData name="伊健 杜" userId="e69aded81da48593" providerId="LiveId" clId="{ADA9A8EE-EE58-4D6B-BA95-F3CD71428A35}" dt="2022-09-22T11:24:51.349" v="5471"/>
          <ac:spMkLst>
            <pc:docMk/>
            <pc:sldMk cId="3181458092" sldId="806"/>
            <ac:spMk id="4" creationId="{CFC1CF28-580E-2280-640A-ADB8853307E7}"/>
          </ac:spMkLst>
        </pc:spChg>
        <pc:picChg chg="add mod">
          <ac:chgData name="伊健 杜" userId="e69aded81da48593" providerId="LiveId" clId="{ADA9A8EE-EE58-4D6B-BA95-F3CD71428A35}" dt="2022-09-22T05:22:24.415" v="986" actId="1076"/>
          <ac:picMkLst>
            <pc:docMk/>
            <pc:sldMk cId="3181458092" sldId="806"/>
            <ac:picMk id="5122" creationId="{4BCBC6C0-DFB7-A6F9-0FB8-33D3E9A949A6}"/>
          </ac:picMkLst>
        </pc:picChg>
        <pc:picChg chg="add mod">
          <ac:chgData name="伊健 杜" userId="e69aded81da48593" providerId="LiveId" clId="{ADA9A8EE-EE58-4D6B-BA95-F3CD71428A35}" dt="2022-09-22T05:22:27.893" v="987" actId="14100"/>
          <ac:picMkLst>
            <pc:docMk/>
            <pc:sldMk cId="3181458092" sldId="806"/>
            <ac:picMk id="5124" creationId="{8CF3B484-7FD3-09E6-4328-8D5723ACFA1B}"/>
          </ac:picMkLst>
        </pc:picChg>
        <pc:picChg chg="add mod">
          <ac:chgData name="伊健 杜" userId="e69aded81da48593" providerId="LiveId" clId="{ADA9A8EE-EE58-4D6B-BA95-F3CD71428A35}" dt="2022-09-22T05:22:17.199" v="982" actId="1076"/>
          <ac:picMkLst>
            <pc:docMk/>
            <pc:sldMk cId="3181458092" sldId="806"/>
            <ac:picMk id="5128" creationId="{612B76AE-EB0B-FE83-E445-6706571C9760}"/>
          </ac:picMkLst>
        </pc:picChg>
        <pc:picChg chg="del">
          <ac:chgData name="伊健 杜" userId="e69aded81da48593" providerId="LiveId" clId="{ADA9A8EE-EE58-4D6B-BA95-F3CD71428A35}" dt="2022-09-22T05:16:46.947" v="736" actId="478"/>
          <ac:picMkLst>
            <pc:docMk/>
            <pc:sldMk cId="3181458092" sldId="806"/>
            <ac:picMk id="6146" creationId="{2DC7BD90-5428-F463-F3B9-4EE06DD8AAC9}"/>
          </ac:picMkLst>
        </pc:picChg>
        <pc:picChg chg="del">
          <ac:chgData name="伊健 杜" userId="e69aded81da48593" providerId="LiveId" clId="{ADA9A8EE-EE58-4D6B-BA95-F3CD71428A35}" dt="2022-09-22T05:16:46.947" v="736" actId="478"/>
          <ac:picMkLst>
            <pc:docMk/>
            <pc:sldMk cId="3181458092" sldId="806"/>
            <ac:picMk id="6148" creationId="{6EEFB996-BF5D-142E-5F55-401A8E6D5CCC}"/>
          </ac:picMkLst>
        </pc:picChg>
      </pc:sldChg>
      <pc:sldChg chg="del">
        <pc:chgData name="伊健 杜" userId="e69aded81da48593" providerId="LiveId" clId="{ADA9A8EE-EE58-4D6B-BA95-F3CD71428A35}" dt="2022-09-22T04:56:02.614" v="4" actId="47"/>
        <pc:sldMkLst>
          <pc:docMk/>
          <pc:sldMk cId="1363416428" sldId="807"/>
        </pc:sldMkLst>
      </pc:sldChg>
      <pc:sldChg chg="delSp modSp new mod">
        <pc:chgData name="伊健 杜" userId="e69aded81da48593" providerId="LiveId" clId="{ADA9A8EE-EE58-4D6B-BA95-F3CD71428A35}" dt="2022-09-22T11:24:51.349" v="5471"/>
        <pc:sldMkLst>
          <pc:docMk/>
          <pc:sldMk cId="1585694845" sldId="807"/>
        </pc:sldMkLst>
        <pc:spChg chg="mod">
          <ac:chgData name="伊健 杜" userId="e69aded81da48593" providerId="LiveId" clId="{ADA9A8EE-EE58-4D6B-BA95-F3CD71428A35}" dt="2022-09-22T11:24:51.349" v="5471"/>
          <ac:spMkLst>
            <pc:docMk/>
            <pc:sldMk cId="1585694845" sldId="807"/>
            <ac:spMk id="2" creationId="{9C74F706-AB23-7A24-27F9-BA8C6B6BFC20}"/>
          </ac:spMkLst>
        </pc:spChg>
        <pc:spChg chg="del">
          <ac:chgData name="伊健 杜" userId="e69aded81da48593" providerId="LiveId" clId="{ADA9A8EE-EE58-4D6B-BA95-F3CD71428A35}" dt="2022-09-22T05:19:56.589" v="884" actId="478"/>
          <ac:spMkLst>
            <pc:docMk/>
            <pc:sldMk cId="1585694845" sldId="807"/>
            <ac:spMk id="3" creationId="{785ECE72-9871-85A2-7F39-42A027B0384D}"/>
          </ac:spMkLst>
        </pc:spChg>
      </pc:sldChg>
      <pc:sldChg chg="del">
        <pc:chgData name="伊健 杜" userId="e69aded81da48593" providerId="LiveId" clId="{ADA9A8EE-EE58-4D6B-BA95-F3CD71428A35}" dt="2022-09-22T04:56:02.614" v="4" actId="47"/>
        <pc:sldMkLst>
          <pc:docMk/>
          <pc:sldMk cId="800753362" sldId="808"/>
        </pc:sldMkLst>
      </pc:sldChg>
      <pc:sldChg chg="modSp add mod">
        <pc:chgData name="伊健 杜" userId="e69aded81da48593" providerId="LiveId" clId="{ADA9A8EE-EE58-4D6B-BA95-F3CD71428A35}" dt="2022-09-22T11:24:51.349" v="5471"/>
        <pc:sldMkLst>
          <pc:docMk/>
          <pc:sldMk cId="1627291954" sldId="808"/>
        </pc:sldMkLst>
        <pc:spChg chg="mod">
          <ac:chgData name="伊健 杜" userId="e69aded81da48593" providerId="LiveId" clId="{ADA9A8EE-EE58-4D6B-BA95-F3CD71428A35}" dt="2022-09-22T11:24:51.349" v="5471"/>
          <ac:spMkLst>
            <pc:docMk/>
            <pc:sldMk cId="1627291954" sldId="808"/>
            <ac:spMk id="2" creationId="{9C74F706-AB23-7A24-27F9-BA8C6B6BFC20}"/>
          </ac:spMkLst>
        </pc:spChg>
      </pc:sldChg>
      <pc:sldChg chg="addSp delSp modSp add mod">
        <pc:chgData name="伊健 杜" userId="e69aded81da48593" providerId="LiveId" clId="{ADA9A8EE-EE58-4D6B-BA95-F3CD71428A35}" dt="2022-09-22T11:24:51.349" v="5471"/>
        <pc:sldMkLst>
          <pc:docMk/>
          <pc:sldMk cId="1244882522" sldId="809"/>
        </pc:sldMkLst>
        <pc:spChg chg="mod">
          <ac:chgData name="伊健 杜" userId="e69aded81da48593" providerId="LiveId" clId="{ADA9A8EE-EE58-4D6B-BA95-F3CD71428A35}" dt="2022-09-22T11:24:51.349" v="5471"/>
          <ac:spMkLst>
            <pc:docMk/>
            <pc:sldMk cId="1244882522" sldId="809"/>
            <ac:spMk id="2" creationId="{81F4B079-5182-7332-4978-966F1AEEF4D2}"/>
          </ac:spMkLst>
        </pc:spChg>
        <pc:spChg chg="mod">
          <ac:chgData name="伊健 杜" userId="e69aded81da48593" providerId="LiveId" clId="{ADA9A8EE-EE58-4D6B-BA95-F3CD71428A35}" dt="2022-09-22T11:24:51.349" v="5471"/>
          <ac:spMkLst>
            <pc:docMk/>
            <pc:sldMk cId="1244882522" sldId="809"/>
            <ac:spMk id="4" creationId="{CFC1CF28-580E-2280-640A-ADB8853307E7}"/>
          </ac:spMkLst>
        </pc:spChg>
        <pc:picChg chg="add mod">
          <ac:chgData name="伊健 杜" userId="e69aded81da48593" providerId="LiveId" clId="{ADA9A8EE-EE58-4D6B-BA95-F3CD71428A35}" dt="2022-09-22T05:33:53.488" v="1294" actId="1076"/>
          <ac:picMkLst>
            <pc:docMk/>
            <pc:sldMk cId="1244882522" sldId="809"/>
            <ac:picMk id="3" creationId="{8D95AA23-0825-D671-E3F2-16A195A59522}"/>
          </ac:picMkLst>
        </pc:picChg>
        <pc:picChg chg="del mod">
          <ac:chgData name="伊健 杜" userId="e69aded81da48593" providerId="LiveId" clId="{ADA9A8EE-EE58-4D6B-BA95-F3CD71428A35}" dt="2022-09-22T05:31:44.160" v="1290" actId="478"/>
          <ac:picMkLst>
            <pc:docMk/>
            <pc:sldMk cId="1244882522" sldId="809"/>
            <ac:picMk id="7170" creationId="{698F9E9C-34B1-C382-4FA2-75A8005B3E96}"/>
          </ac:picMkLst>
        </pc:picChg>
      </pc:sldChg>
      <pc:sldChg chg="del">
        <pc:chgData name="伊健 杜" userId="e69aded81da48593" providerId="LiveId" clId="{ADA9A8EE-EE58-4D6B-BA95-F3CD71428A35}" dt="2022-09-22T04:56:02.614" v="4" actId="47"/>
        <pc:sldMkLst>
          <pc:docMk/>
          <pc:sldMk cId="4259454601" sldId="809"/>
        </pc:sldMkLst>
      </pc:sldChg>
      <pc:sldChg chg="addSp delSp modSp add mod">
        <pc:chgData name="伊健 杜" userId="e69aded81da48593" providerId="LiveId" clId="{ADA9A8EE-EE58-4D6B-BA95-F3CD71428A35}" dt="2022-09-22T11:24:51.349" v="5471"/>
        <pc:sldMkLst>
          <pc:docMk/>
          <pc:sldMk cId="1395447964" sldId="810"/>
        </pc:sldMkLst>
        <pc:spChg chg="mod">
          <ac:chgData name="伊健 杜" userId="e69aded81da48593" providerId="LiveId" clId="{ADA9A8EE-EE58-4D6B-BA95-F3CD71428A35}" dt="2022-09-22T11:24:51.349" v="5471"/>
          <ac:spMkLst>
            <pc:docMk/>
            <pc:sldMk cId="1395447964" sldId="810"/>
            <ac:spMk id="2" creationId="{81F4B079-5182-7332-4978-966F1AEEF4D2}"/>
          </ac:spMkLst>
        </pc:spChg>
        <pc:spChg chg="mod">
          <ac:chgData name="伊健 杜" userId="e69aded81da48593" providerId="LiveId" clId="{ADA9A8EE-EE58-4D6B-BA95-F3CD71428A35}" dt="2022-09-22T11:24:51.349" v="5471"/>
          <ac:spMkLst>
            <pc:docMk/>
            <pc:sldMk cId="1395447964" sldId="810"/>
            <ac:spMk id="4" creationId="{CFC1CF28-580E-2280-640A-ADB8853307E7}"/>
          </ac:spMkLst>
        </pc:spChg>
        <pc:picChg chg="del">
          <ac:chgData name="伊健 杜" userId="e69aded81da48593" providerId="LiveId" clId="{ADA9A8EE-EE58-4D6B-BA95-F3CD71428A35}" dt="2022-09-22T05:34:08.536" v="1311" actId="478"/>
          <ac:picMkLst>
            <pc:docMk/>
            <pc:sldMk cId="1395447964" sldId="810"/>
            <ac:picMk id="7170" creationId="{698F9E9C-34B1-C382-4FA2-75A8005B3E96}"/>
          </ac:picMkLst>
        </pc:picChg>
        <pc:picChg chg="add del mod">
          <ac:chgData name="伊健 杜" userId="e69aded81da48593" providerId="LiveId" clId="{ADA9A8EE-EE58-4D6B-BA95-F3CD71428A35}" dt="2022-09-22T05:39:08.678" v="1467" actId="478"/>
          <ac:picMkLst>
            <pc:docMk/>
            <pc:sldMk cId="1395447964" sldId="810"/>
            <ac:picMk id="8194" creationId="{71F580A4-302E-2AE7-B497-F4DD9F3F4CE9}"/>
          </ac:picMkLst>
        </pc:picChg>
        <pc:picChg chg="add mod">
          <ac:chgData name="伊健 杜" userId="e69aded81da48593" providerId="LiveId" clId="{ADA9A8EE-EE58-4D6B-BA95-F3CD71428A35}" dt="2022-09-22T05:39:37.433" v="1483" actId="1076"/>
          <ac:picMkLst>
            <pc:docMk/>
            <pc:sldMk cId="1395447964" sldId="810"/>
            <ac:picMk id="8196" creationId="{AEAB2279-6988-D860-7773-2B7FB9E47974}"/>
          </ac:picMkLst>
        </pc:picChg>
        <pc:picChg chg="add mod">
          <ac:chgData name="伊健 杜" userId="e69aded81da48593" providerId="LiveId" clId="{ADA9A8EE-EE58-4D6B-BA95-F3CD71428A35}" dt="2022-09-22T05:39:36.335" v="1482" actId="1076"/>
          <ac:picMkLst>
            <pc:docMk/>
            <pc:sldMk cId="1395447964" sldId="810"/>
            <ac:picMk id="8198" creationId="{114C9137-B282-71D4-0A49-0A8A4D23871A}"/>
          </ac:picMkLst>
        </pc:picChg>
      </pc:sldChg>
      <pc:sldChg chg="del">
        <pc:chgData name="伊健 杜" userId="e69aded81da48593" providerId="LiveId" clId="{ADA9A8EE-EE58-4D6B-BA95-F3CD71428A35}" dt="2022-09-22T04:56:02.614" v="4" actId="47"/>
        <pc:sldMkLst>
          <pc:docMk/>
          <pc:sldMk cId="2525823142" sldId="810"/>
        </pc:sldMkLst>
      </pc:sldChg>
      <pc:sldChg chg="del">
        <pc:chgData name="伊健 杜" userId="e69aded81da48593" providerId="LiveId" clId="{ADA9A8EE-EE58-4D6B-BA95-F3CD71428A35}" dt="2022-09-22T04:56:02.614" v="4" actId="47"/>
        <pc:sldMkLst>
          <pc:docMk/>
          <pc:sldMk cId="849789823" sldId="811"/>
        </pc:sldMkLst>
      </pc:sldChg>
      <pc:sldChg chg="modSp add mod ord">
        <pc:chgData name="伊健 杜" userId="e69aded81da48593" providerId="LiveId" clId="{ADA9A8EE-EE58-4D6B-BA95-F3CD71428A35}" dt="2022-09-22T11:24:51.349" v="5471"/>
        <pc:sldMkLst>
          <pc:docMk/>
          <pc:sldMk cId="2117659216" sldId="811"/>
        </pc:sldMkLst>
        <pc:spChg chg="mod">
          <ac:chgData name="伊健 杜" userId="e69aded81da48593" providerId="LiveId" clId="{ADA9A8EE-EE58-4D6B-BA95-F3CD71428A35}" dt="2022-09-22T11:24:51.349" v="5471"/>
          <ac:spMkLst>
            <pc:docMk/>
            <pc:sldMk cId="2117659216" sldId="811"/>
            <ac:spMk id="2" creationId="{9C74F706-AB23-7A24-27F9-BA8C6B6BFC20}"/>
          </ac:spMkLst>
        </pc:spChg>
      </pc:sldChg>
      <pc:sldChg chg="del">
        <pc:chgData name="伊健 杜" userId="e69aded81da48593" providerId="LiveId" clId="{ADA9A8EE-EE58-4D6B-BA95-F3CD71428A35}" dt="2022-09-22T04:56:02.614" v="4" actId="47"/>
        <pc:sldMkLst>
          <pc:docMk/>
          <pc:sldMk cId="10606733" sldId="812"/>
        </pc:sldMkLst>
      </pc:sldChg>
      <pc:sldChg chg="addSp delSp modSp new mod">
        <pc:chgData name="伊健 杜" userId="e69aded81da48593" providerId="LiveId" clId="{ADA9A8EE-EE58-4D6B-BA95-F3CD71428A35}" dt="2022-09-22T13:52:20.204" v="6125"/>
        <pc:sldMkLst>
          <pc:docMk/>
          <pc:sldMk cId="2902918271" sldId="812"/>
        </pc:sldMkLst>
        <pc:spChg chg="mod">
          <ac:chgData name="伊健 杜" userId="e69aded81da48593" providerId="LiveId" clId="{ADA9A8EE-EE58-4D6B-BA95-F3CD71428A35}" dt="2022-09-22T13:52:20.204" v="6125"/>
          <ac:spMkLst>
            <pc:docMk/>
            <pc:sldMk cId="2902918271" sldId="812"/>
            <ac:spMk id="2" creationId="{1302A11A-625D-774F-23B3-739301B530C3}"/>
          </ac:spMkLst>
        </pc:spChg>
        <pc:spChg chg="del">
          <ac:chgData name="伊健 杜" userId="e69aded81da48593" providerId="LiveId" clId="{ADA9A8EE-EE58-4D6B-BA95-F3CD71428A35}" dt="2022-09-22T09:41:47.745" v="2427" actId="478"/>
          <ac:spMkLst>
            <pc:docMk/>
            <pc:sldMk cId="2902918271" sldId="812"/>
            <ac:spMk id="3" creationId="{D6B74397-B07A-E242-7DAD-0143148E8F20}"/>
          </ac:spMkLst>
        </pc:spChg>
        <pc:spChg chg="add mod">
          <ac:chgData name="伊健 杜" userId="e69aded81da48593" providerId="LiveId" clId="{ADA9A8EE-EE58-4D6B-BA95-F3CD71428A35}" dt="2022-09-22T11:24:51.349" v="5471"/>
          <ac:spMkLst>
            <pc:docMk/>
            <pc:sldMk cId="2902918271" sldId="812"/>
            <ac:spMk id="4" creationId="{21BD65C9-00B8-77B5-1258-CB85B4A4F40D}"/>
          </ac:spMkLst>
        </pc:spChg>
        <pc:picChg chg="add mod">
          <ac:chgData name="伊健 杜" userId="e69aded81da48593" providerId="LiveId" clId="{ADA9A8EE-EE58-4D6B-BA95-F3CD71428A35}" dt="2022-09-22T09:53:01.779" v="2738" actId="1076"/>
          <ac:picMkLst>
            <pc:docMk/>
            <pc:sldMk cId="2902918271" sldId="812"/>
            <ac:picMk id="4098" creationId="{32C66DB8-0172-B4E4-5D04-B2A1894824CD}"/>
          </ac:picMkLst>
        </pc:picChg>
      </pc:sldChg>
      <pc:sldChg chg="del">
        <pc:chgData name="伊健 杜" userId="e69aded81da48593" providerId="LiveId" clId="{ADA9A8EE-EE58-4D6B-BA95-F3CD71428A35}" dt="2022-09-22T04:56:02.614" v="4" actId="47"/>
        <pc:sldMkLst>
          <pc:docMk/>
          <pc:sldMk cId="196576766" sldId="813"/>
        </pc:sldMkLst>
      </pc:sldChg>
      <pc:sldChg chg="addSp delSp modSp add mod">
        <pc:chgData name="伊健 杜" userId="e69aded81da48593" providerId="LiveId" clId="{ADA9A8EE-EE58-4D6B-BA95-F3CD71428A35}" dt="2022-09-22T11:24:51.349" v="5471"/>
        <pc:sldMkLst>
          <pc:docMk/>
          <pc:sldMk cId="3527886029" sldId="813"/>
        </pc:sldMkLst>
        <pc:spChg chg="mod">
          <ac:chgData name="伊健 杜" userId="e69aded81da48593" providerId="LiveId" clId="{ADA9A8EE-EE58-4D6B-BA95-F3CD71428A35}" dt="2022-09-22T05:41:30.159" v="1649"/>
          <ac:spMkLst>
            <pc:docMk/>
            <pc:sldMk cId="3527886029" sldId="813"/>
            <ac:spMk id="2" creationId="{81F4B079-5182-7332-4978-966F1AEEF4D2}"/>
          </ac:spMkLst>
        </pc:spChg>
        <pc:spChg chg="del mod">
          <ac:chgData name="伊健 杜" userId="e69aded81da48593" providerId="LiveId" clId="{ADA9A8EE-EE58-4D6B-BA95-F3CD71428A35}" dt="2022-09-22T09:35:32.837" v="1840" actId="478"/>
          <ac:spMkLst>
            <pc:docMk/>
            <pc:sldMk cId="3527886029" sldId="813"/>
            <ac:spMk id="3" creationId="{1C442EC2-C53C-F334-F884-33A15A1376EA}"/>
          </ac:spMkLst>
        </pc:spChg>
        <pc:spChg chg="mod">
          <ac:chgData name="伊健 杜" userId="e69aded81da48593" providerId="LiveId" clId="{ADA9A8EE-EE58-4D6B-BA95-F3CD71428A35}" dt="2022-09-22T11:24:51.349" v="5471"/>
          <ac:spMkLst>
            <pc:docMk/>
            <pc:sldMk cId="3527886029" sldId="813"/>
            <ac:spMk id="4" creationId="{CFC1CF28-580E-2280-640A-ADB8853307E7}"/>
          </ac:spMkLst>
        </pc:spChg>
        <pc:picChg chg="add mod">
          <ac:chgData name="伊健 杜" userId="e69aded81da48593" providerId="LiveId" clId="{ADA9A8EE-EE58-4D6B-BA95-F3CD71428A35}" dt="2022-09-22T09:35:49.393" v="1843" actId="14100"/>
          <ac:picMkLst>
            <pc:docMk/>
            <pc:sldMk cId="3527886029" sldId="813"/>
            <ac:picMk id="5" creationId="{58D7565B-ABA1-CB12-9EAF-FBEE58FBF92E}"/>
          </ac:picMkLst>
        </pc:picChg>
        <pc:picChg chg="del mod">
          <ac:chgData name="伊健 杜" userId="e69aded81da48593" providerId="LiveId" clId="{ADA9A8EE-EE58-4D6B-BA95-F3CD71428A35}" dt="2022-09-22T09:35:32.837" v="1840" actId="478"/>
          <ac:picMkLst>
            <pc:docMk/>
            <pc:sldMk cId="3527886029" sldId="813"/>
            <ac:picMk id="6146" creationId="{AEAAD86A-4D52-D04A-79C4-EB0C37F6E869}"/>
          </ac:picMkLst>
        </pc:picChg>
        <pc:picChg chg="del">
          <ac:chgData name="伊健 杜" userId="e69aded81da48593" providerId="LiveId" clId="{ADA9A8EE-EE58-4D6B-BA95-F3CD71428A35}" dt="2022-09-22T09:35:32.837" v="1840" actId="478"/>
          <ac:picMkLst>
            <pc:docMk/>
            <pc:sldMk cId="3527886029" sldId="813"/>
            <ac:picMk id="6148" creationId="{D097E931-D65E-A9EF-34B3-BD1EC8340DAF}"/>
          </ac:picMkLst>
        </pc:picChg>
      </pc:sldChg>
      <pc:sldChg chg="addSp delSp modSp add mod">
        <pc:chgData name="伊健 杜" userId="e69aded81da48593" providerId="LiveId" clId="{ADA9A8EE-EE58-4D6B-BA95-F3CD71428A35}" dt="2022-09-22T11:24:51.349" v="5471"/>
        <pc:sldMkLst>
          <pc:docMk/>
          <pc:sldMk cId="317886102" sldId="814"/>
        </pc:sldMkLst>
        <pc:spChg chg="mod">
          <ac:chgData name="伊健 杜" userId="e69aded81da48593" providerId="LiveId" clId="{ADA9A8EE-EE58-4D6B-BA95-F3CD71428A35}" dt="2022-09-22T05:41:33.972" v="1660"/>
          <ac:spMkLst>
            <pc:docMk/>
            <pc:sldMk cId="317886102" sldId="814"/>
            <ac:spMk id="2" creationId="{81F4B079-5182-7332-4978-966F1AEEF4D2}"/>
          </ac:spMkLst>
        </pc:spChg>
        <pc:spChg chg="mod">
          <ac:chgData name="伊健 杜" userId="e69aded81da48593" providerId="LiveId" clId="{ADA9A8EE-EE58-4D6B-BA95-F3CD71428A35}" dt="2022-09-22T11:24:51.349" v="5471"/>
          <ac:spMkLst>
            <pc:docMk/>
            <pc:sldMk cId="317886102" sldId="814"/>
            <ac:spMk id="4" creationId="{CFC1CF28-580E-2280-640A-ADB8853307E7}"/>
          </ac:spMkLst>
        </pc:spChg>
        <pc:picChg chg="del">
          <ac:chgData name="伊健 杜" userId="e69aded81da48593" providerId="LiveId" clId="{ADA9A8EE-EE58-4D6B-BA95-F3CD71428A35}" dt="2022-09-22T09:36:26.107" v="1976" actId="478"/>
          <ac:picMkLst>
            <pc:docMk/>
            <pc:sldMk cId="317886102" sldId="814"/>
            <ac:picMk id="3" creationId="{8D95AA23-0825-D671-E3F2-16A195A59522}"/>
          </ac:picMkLst>
        </pc:picChg>
        <pc:picChg chg="add mod">
          <ac:chgData name="伊健 杜" userId="e69aded81da48593" providerId="LiveId" clId="{ADA9A8EE-EE58-4D6B-BA95-F3CD71428A35}" dt="2022-09-22T09:38:08.708" v="1979" actId="1076"/>
          <ac:picMkLst>
            <pc:docMk/>
            <pc:sldMk cId="317886102" sldId="814"/>
            <ac:picMk id="1026" creationId="{20386D81-95E9-2A41-05A2-FC0DC9CFB68E}"/>
          </ac:picMkLst>
        </pc:picChg>
      </pc:sldChg>
      <pc:sldChg chg="del">
        <pc:chgData name="伊健 杜" userId="e69aded81da48593" providerId="LiveId" clId="{ADA9A8EE-EE58-4D6B-BA95-F3CD71428A35}" dt="2022-09-22T04:56:02.614" v="4" actId="47"/>
        <pc:sldMkLst>
          <pc:docMk/>
          <pc:sldMk cId="2940568874" sldId="814"/>
        </pc:sldMkLst>
      </pc:sldChg>
      <pc:sldChg chg="del">
        <pc:chgData name="伊健 杜" userId="e69aded81da48593" providerId="LiveId" clId="{ADA9A8EE-EE58-4D6B-BA95-F3CD71428A35}" dt="2022-09-22T04:56:02.614" v="4" actId="47"/>
        <pc:sldMkLst>
          <pc:docMk/>
          <pc:sldMk cId="1032148845" sldId="815"/>
        </pc:sldMkLst>
      </pc:sldChg>
      <pc:sldChg chg="addSp delSp modSp add mod">
        <pc:chgData name="伊健 杜" userId="e69aded81da48593" providerId="LiveId" clId="{ADA9A8EE-EE58-4D6B-BA95-F3CD71428A35}" dt="2022-09-22T11:24:51.349" v="5471"/>
        <pc:sldMkLst>
          <pc:docMk/>
          <pc:sldMk cId="2677845586" sldId="815"/>
        </pc:sldMkLst>
        <pc:spChg chg="mod">
          <ac:chgData name="伊健 杜" userId="e69aded81da48593" providerId="LiveId" clId="{ADA9A8EE-EE58-4D6B-BA95-F3CD71428A35}" dt="2022-09-22T05:41:38.465" v="1671"/>
          <ac:spMkLst>
            <pc:docMk/>
            <pc:sldMk cId="2677845586" sldId="815"/>
            <ac:spMk id="2" creationId="{81F4B079-5182-7332-4978-966F1AEEF4D2}"/>
          </ac:spMkLst>
        </pc:spChg>
        <pc:spChg chg="mod">
          <ac:chgData name="伊健 杜" userId="e69aded81da48593" providerId="LiveId" clId="{ADA9A8EE-EE58-4D6B-BA95-F3CD71428A35}" dt="2022-09-22T11:24:51.349" v="5471"/>
          <ac:spMkLst>
            <pc:docMk/>
            <pc:sldMk cId="2677845586" sldId="815"/>
            <ac:spMk id="4" creationId="{CFC1CF28-580E-2280-640A-ADB8853307E7}"/>
          </ac:spMkLst>
        </pc:spChg>
        <pc:picChg chg="add mod">
          <ac:chgData name="伊健 杜" userId="e69aded81da48593" providerId="LiveId" clId="{ADA9A8EE-EE58-4D6B-BA95-F3CD71428A35}" dt="2022-09-22T09:39:29.678" v="2104" actId="1076"/>
          <ac:picMkLst>
            <pc:docMk/>
            <pc:sldMk cId="2677845586" sldId="815"/>
            <ac:picMk id="2050" creationId="{C74F36F0-27D0-73B9-6DB1-6968AD591E8D}"/>
          </ac:picMkLst>
        </pc:picChg>
        <pc:picChg chg="del">
          <ac:chgData name="伊健 杜" userId="e69aded81da48593" providerId="LiveId" clId="{ADA9A8EE-EE58-4D6B-BA95-F3CD71428A35}" dt="2022-09-22T09:38:42.839" v="2077" actId="478"/>
          <ac:picMkLst>
            <pc:docMk/>
            <pc:sldMk cId="2677845586" sldId="815"/>
            <ac:picMk id="8196" creationId="{AEAB2279-6988-D860-7773-2B7FB9E47974}"/>
          </ac:picMkLst>
        </pc:picChg>
        <pc:picChg chg="del">
          <ac:chgData name="伊健 杜" userId="e69aded81da48593" providerId="LiveId" clId="{ADA9A8EE-EE58-4D6B-BA95-F3CD71428A35}" dt="2022-09-22T09:38:42.839" v="2077" actId="478"/>
          <ac:picMkLst>
            <pc:docMk/>
            <pc:sldMk cId="2677845586" sldId="815"/>
            <ac:picMk id="8198" creationId="{114C9137-B282-71D4-0A49-0A8A4D23871A}"/>
          </ac:picMkLst>
        </pc:picChg>
      </pc:sldChg>
      <pc:sldChg chg="del">
        <pc:chgData name="伊健 杜" userId="e69aded81da48593" providerId="LiveId" clId="{ADA9A8EE-EE58-4D6B-BA95-F3CD71428A35}" dt="2022-09-22T04:56:02.614" v="4" actId="47"/>
        <pc:sldMkLst>
          <pc:docMk/>
          <pc:sldMk cId="2173714310" sldId="816"/>
        </pc:sldMkLst>
      </pc:sldChg>
      <pc:sldChg chg="addSp delSp modSp add mod">
        <pc:chgData name="伊健 杜" userId="e69aded81da48593" providerId="LiveId" clId="{ADA9A8EE-EE58-4D6B-BA95-F3CD71428A35}" dt="2022-09-22T11:24:51.349" v="5471"/>
        <pc:sldMkLst>
          <pc:docMk/>
          <pc:sldMk cId="3133937945" sldId="816"/>
        </pc:sldMkLst>
        <pc:spChg chg="del">
          <ac:chgData name="伊健 杜" userId="e69aded81da48593" providerId="LiveId" clId="{ADA9A8EE-EE58-4D6B-BA95-F3CD71428A35}" dt="2022-09-22T09:39:55.515" v="2201" actId="478"/>
          <ac:spMkLst>
            <pc:docMk/>
            <pc:sldMk cId="3133937945" sldId="816"/>
            <ac:spMk id="2" creationId="{81F4B079-5182-7332-4978-966F1AEEF4D2}"/>
          </ac:spMkLst>
        </pc:spChg>
        <pc:spChg chg="mod">
          <ac:chgData name="伊健 杜" userId="e69aded81da48593" providerId="LiveId" clId="{ADA9A8EE-EE58-4D6B-BA95-F3CD71428A35}" dt="2022-09-22T11:24:51.349" v="5471"/>
          <ac:spMkLst>
            <pc:docMk/>
            <pc:sldMk cId="3133937945" sldId="816"/>
            <ac:spMk id="4" creationId="{CFC1CF28-580E-2280-640A-ADB8853307E7}"/>
          </ac:spMkLst>
        </pc:spChg>
        <pc:spChg chg="add del mod">
          <ac:chgData name="伊健 杜" userId="e69aded81da48593" providerId="LiveId" clId="{ADA9A8EE-EE58-4D6B-BA95-F3CD71428A35}" dt="2022-09-22T09:39:57.608" v="2202" actId="478"/>
          <ac:spMkLst>
            <pc:docMk/>
            <pc:sldMk cId="3133937945" sldId="816"/>
            <ac:spMk id="5" creationId="{2D1C41CE-FA2D-004E-E213-38C2DA07F7DA}"/>
          </ac:spMkLst>
        </pc:spChg>
      </pc:sldChg>
      <pc:sldChg chg="modSp add mod">
        <pc:chgData name="伊健 杜" userId="e69aded81da48593" providerId="LiveId" clId="{ADA9A8EE-EE58-4D6B-BA95-F3CD71428A35}" dt="2022-09-22T11:24:51.349" v="5471"/>
        <pc:sldMkLst>
          <pc:docMk/>
          <pc:sldMk cId="1641843476" sldId="817"/>
        </pc:sldMkLst>
        <pc:spChg chg="mod">
          <ac:chgData name="伊健 杜" userId="e69aded81da48593" providerId="LiveId" clId="{ADA9A8EE-EE58-4D6B-BA95-F3CD71428A35}" dt="2022-09-22T11:24:51.349" v="5471"/>
          <ac:spMkLst>
            <pc:docMk/>
            <pc:sldMk cId="1641843476" sldId="817"/>
            <ac:spMk id="2" creationId="{9C74F706-AB23-7A24-27F9-BA8C6B6BFC20}"/>
          </ac:spMkLst>
        </pc:spChg>
      </pc:sldChg>
      <pc:sldChg chg="del">
        <pc:chgData name="伊健 杜" userId="e69aded81da48593" providerId="LiveId" clId="{ADA9A8EE-EE58-4D6B-BA95-F3CD71428A35}" dt="2022-09-22T04:56:02.614" v="4" actId="47"/>
        <pc:sldMkLst>
          <pc:docMk/>
          <pc:sldMk cId="1821255484" sldId="817"/>
        </pc:sldMkLst>
      </pc:sldChg>
      <pc:sldChg chg="del">
        <pc:chgData name="伊健 杜" userId="e69aded81da48593" providerId="LiveId" clId="{ADA9A8EE-EE58-4D6B-BA95-F3CD71428A35}" dt="2022-09-22T04:56:02.614" v="4" actId="47"/>
        <pc:sldMkLst>
          <pc:docMk/>
          <pc:sldMk cId="1976819153" sldId="818"/>
        </pc:sldMkLst>
      </pc:sldChg>
      <pc:sldChg chg="addSp delSp modSp new mod">
        <pc:chgData name="伊健 杜" userId="e69aded81da48593" providerId="LiveId" clId="{ADA9A8EE-EE58-4D6B-BA95-F3CD71428A35}" dt="2022-09-22T12:49:30.061" v="6067" actId="478"/>
        <pc:sldMkLst>
          <pc:docMk/>
          <pc:sldMk cId="3371036930" sldId="818"/>
        </pc:sldMkLst>
        <pc:spChg chg="mod">
          <ac:chgData name="伊健 杜" userId="e69aded81da48593" providerId="LiveId" clId="{ADA9A8EE-EE58-4D6B-BA95-F3CD71428A35}" dt="2022-09-22T11:24:51.349" v="5471"/>
          <ac:spMkLst>
            <pc:docMk/>
            <pc:sldMk cId="3371036930" sldId="818"/>
            <ac:spMk id="2" creationId="{DC7DC0CC-63E5-5A85-472A-8185E716C834}"/>
          </ac:spMkLst>
        </pc:spChg>
        <pc:spChg chg="add del mod">
          <ac:chgData name="伊健 杜" userId="e69aded81da48593" providerId="LiveId" clId="{ADA9A8EE-EE58-4D6B-BA95-F3CD71428A35}" dt="2022-09-22T12:49:30.061" v="6067" actId="478"/>
          <ac:spMkLst>
            <pc:docMk/>
            <pc:sldMk cId="3371036930" sldId="818"/>
            <ac:spMk id="3" creationId="{6948FC7E-CE50-7D10-E1F3-3DDCC25EE05E}"/>
          </ac:spMkLst>
        </pc:spChg>
        <pc:spChg chg="del">
          <ac:chgData name="伊健 杜" userId="e69aded81da48593" providerId="LiveId" clId="{ADA9A8EE-EE58-4D6B-BA95-F3CD71428A35}" dt="2022-09-22T09:55:15.847" v="2977" actId="478"/>
          <ac:spMkLst>
            <pc:docMk/>
            <pc:sldMk cId="3371036930" sldId="818"/>
            <ac:spMk id="3" creationId="{A685D857-AF22-2D72-13D2-AB93EE05D9D5}"/>
          </ac:spMkLst>
        </pc:spChg>
      </pc:sldChg>
      <pc:sldChg chg="addSp modSp add mod modAnim">
        <pc:chgData name="伊健 杜" userId="e69aded81da48593" providerId="LiveId" clId="{ADA9A8EE-EE58-4D6B-BA95-F3CD71428A35}" dt="2022-09-22T13:52:28.544" v="6126" actId="14100"/>
        <pc:sldMkLst>
          <pc:docMk/>
          <pc:sldMk cId="3762140085" sldId="819"/>
        </pc:sldMkLst>
        <pc:spChg chg="mod">
          <ac:chgData name="伊健 杜" userId="e69aded81da48593" providerId="LiveId" clId="{ADA9A8EE-EE58-4D6B-BA95-F3CD71428A35}" dt="2022-09-22T11:24:51.349" v="5471"/>
          <ac:spMkLst>
            <pc:docMk/>
            <pc:sldMk cId="3762140085" sldId="819"/>
            <ac:spMk id="4" creationId="{21BD65C9-00B8-77B5-1258-CB85B4A4F40D}"/>
          </ac:spMkLst>
        </pc:spChg>
        <pc:picChg chg="add mod">
          <ac:chgData name="伊健 杜" userId="e69aded81da48593" providerId="LiveId" clId="{ADA9A8EE-EE58-4D6B-BA95-F3CD71428A35}" dt="2022-09-22T13:52:28.544" v="6126" actId="14100"/>
          <ac:picMkLst>
            <pc:docMk/>
            <pc:sldMk cId="3762140085" sldId="819"/>
            <ac:picMk id="3" creationId="{CE66047A-7DCC-80E3-57D4-5113FC4292D8}"/>
          </ac:picMkLst>
        </pc:picChg>
      </pc:sldChg>
      <pc:sldChg chg="del">
        <pc:chgData name="伊健 杜" userId="e69aded81da48593" providerId="LiveId" clId="{ADA9A8EE-EE58-4D6B-BA95-F3CD71428A35}" dt="2022-09-22T04:56:02.614" v="4" actId="47"/>
        <pc:sldMkLst>
          <pc:docMk/>
          <pc:sldMk cId="4286359174" sldId="819"/>
        </pc:sldMkLst>
      </pc:sldChg>
      <pc:sldChg chg="del">
        <pc:chgData name="伊健 杜" userId="e69aded81da48593" providerId="LiveId" clId="{ADA9A8EE-EE58-4D6B-BA95-F3CD71428A35}" dt="2022-09-22T04:56:02.614" v="4" actId="47"/>
        <pc:sldMkLst>
          <pc:docMk/>
          <pc:sldMk cId="2898797117" sldId="820"/>
        </pc:sldMkLst>
      </pc:sldChg>
      <pc:sldChg chg="addSp delSp modSp add mod">
        <pc:chgData name="伊健 杜" userId="e69aded81da48593" providerId="LiveId" clId="{ADA9A8EE-EE58-4D6B-BA95-F3CD71428A35}" dt="2022-09-22T11:24:51.349" v="5471"/>
        <pc:sldMkLst>
          <pc:docMk/>
          <pc:sldMk cId="3609758053" sldId="820"/>
        </pc:sldMkLst>
        <pc:spChg chg="add mod">
          <ac:chgData name="伊健 杜" userId="e69aded81da48593" providerId="LiveId" clId="{ADA9A8EE-EE58-4D6B-BA95-F3CD71428A35}" dt="2022-09-22T11:24:51.349" v="5471"/>
          <ac:spMkLst>
            <pc:docMk/>
            <pc:sldMk cId="3609758053" sldId="820"/>
            <ac:spMk id="3" creationId="{F0030CB6-A6EF-922D-2020-A08BC4DEDA78}"/>
          </ac:spMkLst>
        </pc:spChg>
        <pc:spChg chg="del mod">
          <ac:chgData name="伊健 杜" userId="e69aded81da48593" providerId="LiveId" clId="{ADA9A8EE-EE58-4D6B-BA95-F3CD71428A35}" dt="2022-09-22T09:54:14.902" v="2861" actId="478"/>
          <ac:spMkLst>
            <pc:docMk/>
            <pc:sldMk cId="3609758053" sldId="820"/>
            <ac:spMk id="4" creationId="{21BD65C9-00B8-77B5-1258-CB85B4A4F40D}"/>
          </ac:spMkLst>
        </pc:spChg>
        <pc:picChg chg="del">
          <ac:chgData name="伊健 杜" userId="e69aded81da48593" providerId="LiveId" clId="{ADA9A8EE-EE58-4D6B-BA95-F3CD71428A35}" dt="2022-09-22T09:54:30.269" v="2862" actId="478"/>
          <ac:picMkLst>
            <pc:docMk/>
            <pc:sldMk cId="3609758053" sldId="820"/>
            <ac:picMk id="4098" creationId="{32C66DB8-0172-B4E4-5D04-B2A1894824CD}"/>
          </ac:picMkLst>
        </pc:picChg>
      </pc:sldChg>
      <pc:sldChg chg="addSp delSp modSp add mod">
        <pc:chgData name="伊健 杜" userId="e69aded81da48593" providerId="LiveId" clId="{ADA9A8EE-EE58-4D6B-BA95-F3CD71428A35}" dt="2022-09-22T11:24:51.349" v="5471"/>
        <pc:sldMkLst>
          <pc:docMk/>
          <pc:sldMk cId="1821954525" sldId="821"/>
        </pc:sldMkLst>
        <pc:spChg chg="mod">
          <ac:chgData name="伊健 杜" userId="e69aded81da48593" providerId="LiveId" clId="{ADA9A8EE-EE58-4D6B-BA95-F3CD71428A35}" dt="2022-09-22T11:24:51.349" v="5471"/>
          <ac:spMkLst>
            <pc:docMk/>
            <pc:sldMk cId="1821954525" sldId="821"/>
            <ac:spMk id="2" creationId="{1302A11A-625D-774F-23B3-739301B530C3}"/>
          </ac:spMkLst>
        </pc:spChg>
        <pc:spChg chg="mod">
          <ac:chgData name="伊健 杜" userId="e69aded81da48593" providerId="LiveId" clId="{ADA9A8EE-EE58-4D6B-BA95-F3CD71428A35}" dt="2022-09-22T11:24:51.349" v="5471"/>
          <ac:spMkLst>
            <pc:docMk/>
            <pc:sldMk cId="1821954525" sldId="821"/>
            <ac:spMk id="4" creationId="{21BD65C9-00B8-77B5-1258-CB85B4A4F40D}"/>
          </ac:spMkLst>
        </pc:spChg>
        <pc:picChg chg="del">
          <ac:chgData name="伊健 杜" userId="e69aded81da48593" providerId="LiveId" clId="{ADA9A8EE-EE58-4D6B-BA95-F3CD71428A35}" dt="2022-09-22T10:05:28.356" v="3332" actId="478"/>
          <ac:picMkLst>
            <pc:docMk/>
            <pc:sldMk cId="1821954525" sldId="821"/>
            <ac:picMk id="4098" creationId="{32C66DB8-0172-B4E4-5D04-B2A1894824CD}"/>
          </ac:picMkLst>
        </pc:picChg>
        <pc:picChg chg="add mod">
          <ac:chgData name="伊健 杜" userId="e69aded81da48593" providerId="LiveId" clId="{ADA9A8EE-EE58-4D6B-BA95-F3CD71428A35}" dt="2022-09-22T10:05:46.397" v="3335" actId="1076"/>
          <ac:picMkLst>
            <pc:docMk/>
            <pc:sldMk cId="1821954525" sldId="821"/>
            <ac:picMk id="9218" creationId="{FED014B3-F11C-7240-F060-9F5FA951BAC1}"/>
          </ac:picMkLst>
        </pc:picChg>
      </pc:sldChg>
      <pc:sldChg chg="del">
        <pc:chgData name="伊健 杜" userId="e69aded81da48593" providerId="LiveId" clId="{ADA9A8EE-EE58-4D6B-BA95-F3CD71428A35}" dt="2022-09-22T04:56:02.614" v="4" actId="47"/>
        <pc:sldMkLst>
          <pc:docMk/>
          <pc:sldMk cId="4210527832" sldId="821"/>
        </pc:sldMkLst>
      </pc:sldChg>
      <pc:sldChg chg="addSp delSp modSp add mod">
        <pc:chgData name="伊健 杜" userId="e69aded81da48593" providerId="LiveId" clId="{ADA9A8EE-EE58-4D6B-BA95-F3CD71428A35}" dt="2022-09-22T11:24:51.349" v="5471"/>
        <pc:sldMkLst>
          <pc:docMk/>
          <pc:sldMk cId="1314754216" sldId="822"/>
        </pc:sldMkLst>
        <pc:spChg chg="mod">
          <ac:chgData name="伊健 杜" userId="e69aded81da48593" providerId="LiveId" clId="{ADA9A8EE-EE58-4D6B-BA95-F3CD71428A35}" dt="2022-09-22T10:07:02.327" v="3354"/>
          <ac:spMkLst>
            <pc:docMk/>
            <pc:sldMk cId="1314754216" sldId="822"/>
            <ac:spMk id="2" creationId="{1302A11A-625D-774F-23B3-739301B530C3}"/>
          </ac:spMkLst>
        </pc:spChg>
        <pc:spChg chg="add mod">
          <ac:chgData name="伊健 杜" userId="e69aded81da48593" providerId="LiveId" clId="{ADA9A8EE-EE58-4D6B-BA95-F3CD71428A35}" dt="2022-09-22T11:24:51.349" v="5471"/>
          <ac:spMkLst>
            <pc:docMk/>
            <pc:sldMk cId="1314754216" sldId="822"/>
            <ac:spMk id="3" creationId="{D9BE6111-E4D2-8D64-73F2-B2E922EA7671}"/>
          </ac:spMkLst>
        </pc:spChg>
        <pc:spChg chg="del mod">
          <ac:chgData name="伊健 杜" userId="e69aded81da48593" providerId="LiveId" clId="{ADA9A8EE-EE58-4D6B-BA95-F3CD71428A35}" dt="2022-09-22T10:14:12.067" v="3771" actId="478"/>
          <ac:spMkLst>
            <pc:docMk/>
            <pc:sldMk cId="1314754216" sldId="822"/>
            <ac:spMk id="4" creationId="{21BD65C9-00B8-77B5-1258-CB85B4A4F40D}"/>
          </ac:spMkLst>
        </pc:spChg>
        <pc:picChg chg="add mod">
          <ac:chgData name="伊健 杜" userId="e69aded81da48593" providerId="LiveId" clId="{ADA9A8EE-EE58-4D6B-BA95-F3CD71428A35}" dt="2022-09-22T10:17:38.649" v="3889" actId="14100"/>
          <ac:picMkLst>
            <pc:docMk/>
            <pc:sldMk cId="1314754216" sldId="822"/>
            <ac:picMk id="5" creationId="{EF6487A6-D59C-2B84-40AC-4426A00C2944}"/>
          </ac:picMkLst>
        </pc:picChg>
        <pc:picChg chg="del mod">
          <ac:chgData name="伊健 杜" userId="e69aded81da48593" providerId="LiveId" clId="{ADA9A8EE-EE58-4D6B-BA95-F3CD71428A35}" dt="2022-09-22T10:09:59.430" v="3503" actId="478"/>
          <ac:picMkLst>
            <pc:docMk/>
            <pc:sldMk cId="1314754216" sldId="822"/>
            <ac:picMk id="4098" creationId="{32C66DB8-0172-B4E4-5D04-B2A1894824CD}"/>
          </ac:picMkLst>
        </pc:picChg>
        <pc:picChg chg="add del mod">
          <ac:chgData name="伊健 杜" userId="e69aded81da48593" providerId="LiveId" clId="{ADA9A8EE-EE58-4D6B-BA95-F3CD71428A35}" dt="2022-09-22T10:14:12.067" v="3771" actId="478"/>
          <ac:picMkLst>
            <pc:docMk/>
            <pc:sldMk cId="1314754216" sldId="822"/>
            <ac:picMk id="8194" creationId="{325EDAEC-9B07-BA22-2686-DCCA60C537AA}"/>
          </ac:picMkLst>
        </pc:picChg>
        <pc:picChg chg="add mod">
          <ac:chgData name="伊健 杜" userId="e69aded81da48593" providerId="LiveId" clId="{ADA9A8EE-EE58-4D6B-BA95-F3CD71428A35}" dt="2022-09-22T10:17:30.245" v="3888" actId="14100"/>
          <ac:picMkLst>
            <pc:docMk/>
            <pc:sldMk cId="1314754216" sldId="822"/>
            <ac:picMk id="8196" creationId="{4F9DC500-0D53-6FFF-AE96-029AB55088B6}"/>
          </ac:picMkLst>
        </pc:picChg>
      </pc:sldChg>
      <pc:sldChg chg="addSp delSp modSp add mod">
        <pc:chgData name="伊健 杜" userId="e69aded81da48593" providerId="LiveId" clId="{ADA9A8EE-EE58-4D6B-BA95-F3CD71428A35}" dt="2022-09-22T11:24:51.349" v="5471"/>
        <pc:sldMkLst>
          <pc:docMk/>
          <pc:sldMk cId="2123399927" sldId="823"/>
        </pc:sldMkLst>
        <pc:spChg chg="del mod">
          <ac:chgData name="伊健 杜" userId="e69aded81da48593" providerId="LiveId" clId="{ADA9A8EE-EE58-4D6B-BA95-F3CD71428A35}" dt="2022-09-22T10:22:30.107" v="3922" actId="478"/>
          <ac:spMkLst>
            <pc:docMk/>
            <pc:sldMk cId="2123399927" sldId="823"/>
            <ac:spMk id="2" creationId="{1302A11A-625D-774F-23B3-739301B530C3}"/>
          </ac:spMkLst>
        </pc:spChg>
        <pc:spChg chg="mod">
          <ac:chgData name="伊健 杜" userId="e69aded81da48593" providerId="LiveId" clId="{ADA9A8EE-EE58-4D6B-BA95-F3CD71428A35}" dt="2022-09-22T11:24:51.349" v="5471"/>
          <ac:spMkLst>
            <pc:docMk/>
            <pc:sldMk cId="2123399927" sldId="823"/>
            <ac:spMk id="4" creationId="{21BD65C9-00B8-77B5-1258-CB85B4A4F40D}"/>
          </ac:spMkLst>
        </pc:spChg>
        <pc:spChg chg="add del mod">
          <ac:chgData name="伊健 杜" userId="e69aded81da48593" providerId="LiveId" clId="{ADA9A8EE-EE58-4D6B-BA95-F3CD71428A35}" dt="2022-09-22T10:22:31.649" v="3923" actId="478"/>
          <ac:spMkLst>
            <pc:docMk/>
            <pc:sldMk cId="2123399927" sldId="823"/>
            <ac:spMk id="5" creationId="{D9F3B86E-D05C-087C-3B06-FDC4677CE47B}"/>
          </ac:spMkLst>
        </pc:spChg>
        <pc:spChg chg="add mod">
          <ac:chgData name="伊健 杜" userId="e69aded81da48593" providerId="LiveId" clId="{ADA9A8EE-EE58-4D6B-BA95-F3CD71428A35}" dt="2022-09-22T11:24:51.349" v="5471"/>
          <ac:spMkLst>
            <pc:docMk/>
            <pc:sldMk cId="2123399927" sldId="823"/>
            <ac:spMk id="8" creationId="{520D8618-A05D-DD02-DF00-6B03243C01E5}"/>
          </ac:spMkLst>
        </pc:spChg>
        <pc:spChg chg="add del">
          <ac:chgData name="伊健 杜" userId="e69aded81da48593" providerId="LiveId" clId="{ADA9A8EE-EE58-4D6B-BA95-F3CD71428A35}" dt="2022-09-22T10:44:02.684" v="4179" actId="478"/>
          <ac:spMkLst>
            <pc:docMk/>
            <pc:sldMk cId="2123399927" sldId="823"/>
            <ac:spMk id="9" creationId="{1AF3EA45-68C7-138B-8D8E-A094F937EA43}"/>
          </ac:spMkLst>
        </pc:spChg>
        <pc:picChg chg="add mod">
          <ac:chgData name="伊健 杜" userId="e69aded81da48593" providerId="LiveId" clId="{ADA9A8EE-EE58-4D6B-BA95-F3CD71428A35}" dt="2022-09-22T10:38:08.554" v="4159" actId="1076"/>
          <ac:picMkLst>
            <pc:docMk/>
            <pc:sldMk cId="2123399927" sldId="823"/>
            <ac:picMk id="7" creationId="{09E4841D-C9D7-51F0-CF0F-193C10D3DED6}"/>
          </ac:picMkLst>
        </pc:picChg>
        <pc:picChg chg="del">
          <ac:chgData name="伊健 杜" userId="e69aded81da48593" providerId="LiveId" clId="{ADA9A8EE-EE58-4D6B-BA95-F3CD71428A35}" dt="2022-09-22T10:13:42.829" v="3709" actId="478"/>
          <ac:picMkLst>
            <pc:docMk/>
            <pc:sldMk cId="2123399927" sldId="823"/>
            <ac:picMk id="4098" creationId="{32C66DB8-0172-B4E4-5D04-B2A1894824CD}"/>
          </ac:picMkLst>
        </pc:picChg>
        <pc:picChg chg="add mod">
          <ac:chgData name="伊健 杜" userId="e69aded81da48593" providerId="LiveId" clId="{ADA9A8EE-EE58-4D6B-BA95-F3CD71428A35}" dt="2022-09-22T10:22:40.593" v="3927" actId="1076"/>
          <ac:picMkLst>
            <pc:docMk/>
            <pc:sldMk cId="2123399927" sldId="823"/>
            <ac:picMk id="7170" creationId="{F7E76430-18A4-B05C-5786-DB0CA65C1E25}"/>
          </ac:picMkLst>
        </pc:picChg>
        <pc:picChg chg="add del">
          <ac:chgData name="伊健 杜" userId="e69aded81da48593" providerId="LiveId" clId="{ADA9A8EE-EE58-4D6B-BA95-F3CD71428A35}" dt="2022-09-22T10:25:08.806" v="3959" actId="21"/>
          <ac:picMkLst>
            <pc:docMk/>
            <pc:sldMk cId="2123399927" sldId="823"/>
            <ac:picMk id="7172" creationId="{2C1C4A50-7042-BD03-A697-C61CA804A164}"/>
          </ac:picMkLst>
        </pc:picChg>
      </pc:sldChg>
      <pc:sldChg chg="addSp delSp modSp add mod ord">
        <pc:chgData name="伊健 杜" userId="e69aded81da48593" providerId="LiveId" clId="{ADA9A8EE-EE58-4D6B-BA95-F3CD71428A35}" dt="2022-09-22T11:24:51.349" v="5471"/>
        <pc:sldMkLst>
          <pc:docMk/>
          <pc:sldMk cId="3036937584" sldId="824"/>
        </pc:sldMkLst>
        <pc:spChg chg="mod">
          <ac:chgData name="伊健 杜" userId="e69aded81da48593" providerId="LiveId" clId="{ADA9A8EE-EE58-4D6B-BA95-F3CD71428A35}" dt="2022-09-22T11:24:51.349" v="5471"/>
          <ac:spMkLst>
            <pc:docMk/>
            <pc:sldMk cId="3036937584" sldId="824"/>
            <ac:spMk id="2" creationId="{1302A11A-625D-774F-23B3-739301B530C3}"/>
          </ac:spMkLst>
        </pc:spChg>
        <pc:spChg chg="add del mod">
          <ac:chgData name="伊健 杜" userId="e69aded81da48593" providerId="LiveId" clId="{ADA9A8EE-EE58-4D6B-BA95-F3CD71428A35}" dt="2022-09-22T11:24:51.349" v="5471"/>
          <ac:spMkLst>
            <pc:docMk/>
            <pc:sldMk cId="3036937584" sldId="824"/>
            <ac:spMk id="4" creationId="{21BD65C9-00B8-77B5-1258-CB85B4A4F40D}"/>
          </ac:spMkLst>
        </pc:spChg>
        <pc:picChg chg="del">
          <ac:chgData name="伊健 杜" userId="e69aded81da48593" providerId="LiveId" clId="{ADA9A8EE-EE58-4D6B-BA95-F3CD71428A35}" dt="2022-09-22T09:57:15.405" v="3216" actId="478"/>
          <ac:picMkLst>
            <pc:docMk/>
            <pc:sldMk cId="3036937584" sldId="824"/>
            <ac:picMk id="4098" creationId="{32C66DB8-0172-B4E4-5D04-B2A1894824CD}"/>
          </ac:picMkLst>
        </pc:picChg>
        <pc:picChg chg="add del mod">
          <ac:chgData name="伊健 杜" userId="e69aded81da48593" providerId="LiveId" clId="{ADA9A8EE-EE58-4D6B-BA95-F3CD71428A35}" dt="2022-09-22T10:57:24.449" v="4533" actId="478"/>
          <ac:picMkLst>
            <pc:docMk/>
            <pc:sldMk cId="3036937584" sldId="824"/>
            <ac:picMk id="6146" creationId="{5B9E713D-FCB0-B725-20E7-74B5F5D94B37}"/>
          </ac:picMkLst>
        </pc:picChg>
      </pc:sldChg>
      <pc:sldChg chg="addSp delSp modSp add mod">
        <pc:chgData name="伊健 杜" userId="e69aded81da48593" providerId="LiveId" clId="{ADA9A8EE-EE58-4D6B-BA95-F3CD71428A35}" dt="2022-09-22T11:24:51.349" v="5471"/>
        <pc:sldMkLst>
          <pc:docMk/>
          <pc:sldMk cId="1127285093" sldId="825"/>
        </pc:sldMkLst>
        <pc:spChg chg="mod">
          <ac:chgData name="伊健 杜" userId="e69aded81da48593" providerId="LiveId" clId="{ADA9A8EE-EE58-4D6B-BA95-F3CD71428A35}" dt="2022-09-22T11:24:51.349" v="5471"/>
          <ac:spMkLst>
            <pc:docMk/>
            <pc:sldMk cId="1127285093" sldId="825"/>
            <ac:spMk id="2" creationId="{1302A11A-625D-774F-23B3-739301B530C3}"/>
          </ac:spMkLst>
        </pc:spChg>
        <pc:spChg chg="mod">
          <ac:chgData name="伊健 杜" userId="e69aded81da48593" providerId="LiveId" clId="{ADA9A8EE-EE58-4D6B-BA95-F3CD71428A35}" dt="2022-09-22T11:24:51.349" v="5471"/>
          <ac:spMkLst>
            <pc:docMk/>
            <pc:sldMk cId="1127285093" sldId="825"/>
            <ac:spMk id="4" creationId="{21BD65C9-00B8-77B5-1258-CB85B4A4F40D}"/>
          </ac:spMkLst>
        </pc:spChg>
        <pc:picChg chg="del">
          <ac:chgData name="伊健 杜" userId="e69aded81da48593" providerId="LiveId" clId="{ADA9A8EE-EE58-4D6B-BA95-F3CD71428A35}" dt="2022-09-22T10:05:55.280" v="3336" actId="478"/>
          <ac:picMkLst>
            <pc:docMk/>
            <pc:sldMk cId="1127285093" sldId="825"/>
            <ac:picMk id="4098" creationId="{32C66DB8-0172-B4E4-5D04-B2A1894824CD}"/>
          </ac:picMkLst>
        </pc:picChg>
        <pc:picChg chg="add mod">
          <ac:chgData name="伊健 杜" userId="e69aded81da48593" providerId="LiveId" clId="{ADA9A8EE-EE58-4D6B-BA95-F3CD71428A35}" dt="2022-09-22T11:06:25.849" v="4948" actId="1076"/>
          <ac:picMkLst>
            <pc:docMk/>
            <pc:sldMk cId="1127285093" sldId="825"/>
            <ac:picMk id="5122" creationId="{3FB6F7B9-7CDD-FC13-3EDF-8FB45A50AB1E}"/>
          </ac:picMkLst>
        </pc:picChg>
      </pc:sldChg>
      <pc:sldChg chg="addSp delSp modSp add mod">
        <pc:chgData name="伊健 杜" userId="e69aded81da48593" providerId="LiveId" clId="{ADA9A8EE-EE58-4D6B-BA95-F3CD71428A35}" dt="2022-09-22T11:24:51.349" v="5471"/>
        <pc:sldMkLst>
          <pc:docMk/>
          <pc:sldMk cId="3566633670" sldId="826"/>
        </pc:sldMkLst>
        <pc:spChg chg="mod">
          <ac:chgData name="伊健 杜" userId="e69aded81da48593" providerId="LiveId" clId="{ADA9A8EE-EE58-4D6B-BA95-F3CD71428A35}" dt="2022-09-22T11:24:51.349" v="5471"/>
          <ac:spMkLst>
            <pc:docMk/>
            <pc:sldMk cId="3566633670" sldId="826"/>
            <ac:spMk id="4" creationId="{21BD65C9-00B8-77B5-1258-CB85B4A4F40D}"/>
          </ac:spMkLst>
        </pc:spChg>
        <pc:picChg chg="add mod">
          <ac:chgData name="伊健 杜" userId="e69aded81da48593" providerId="LiveId" clId="{ADA9A8EE-EE58-4D6B-BA95-F3CD71428A35}" dt="2022-09-22T10:25:15.745" v="3963" actId="14100"/>
          <ac:picMkLst>
            <pc:docMk/>
            <pc:sldMk cId="3566633670" sldId="826"/>
            <ac:picMk id="3" creationId="{8D7B7B2E-AEF6-59A6-75F3-6C49B6315C32}"/>
          </ac:picMkLst>
        </pc:picChg>
        <pc:picChg chg="del">
          <ac:chgData name="伊健 杜" userId="e69aded81da48593" providerId="LiveId" clId="{ADA9A8EE-EE58-4D6B-BA95-F3CD71428A35}" dt="2022-09-22T10:11:58.569" v="3696" actId="478"/>
          <ac:picMkLst>
            <pc:docMk/>
            <pc:sldMk cId="3566633670" sldId="826"/>
            <ac:picMk id="8194" creationId="{325EDAEC-9B07-BA22-2686-DCCA60C537AA}"/>
          </ac:picMkLst>
        </pc:picChg>
        <pc:picChg chg="add del mod">
          <ac:chgData name="伊健 杜" userId="e69aded81da48593" providerId="LiveId" clId="{ADA9A8EE-EE58-4D6B-BA95-F3CD71428A35}" dt="2022-09-22T10:13:31.997" v="3704" actId="478"/>
          <ac:picMkLst>
            <pc:docMk/>
            <pc:sldMk cId="3566633670" sldId="826"/>
            <ac:picMk id="11266" creationId="{BE3A5A31-7F4F-F76F-F548-F4D38A7B398C}"/>
          </ac:picMkLst>
        </pc:picChg>
        <pc:picChg chg="add del mod">
          <ac:chgData name="伊健 杜" userId="e69aded81da48593" providerId="LiveId" clId="{ADA9A8EE-EE58-4D6B-BA95-F3CD71428A35}" dt="2022-09-22T10:25:00.618" v="3957" actId="478"/>
          <ac:picMkLst>
            <pc:docMk/>
            <pc:sldMk cId="3566633670" sldId="826"/>
            <ac:picMk id="11268" creationId="{82864241-F78B-90C5-8246-4B1B0E622078}"/>
          </ac:picMkLst>
        </pc:picChg>
        <pc:picChg chg="add del mod">
          <ac:chgData name="伊健 杜" userId="e69aded81da48593" providerId="LiveId" clId="{ADA9A8EE-EE58-4D6B-BA95-F3CD71428A35}" dt="2022-09-22T10:25:02.092" v="3958" actId="478"/>
          <ac:picMkLst>
            <pc:docMk/>
            <pc:sldMk cId="3566633670" sldId="826"/>
            <ac:picMk id="11270" creationId="{EF6E2F05-8D02-E7D6-D00B-0774D988B9DF}"/>
          </ac:picMkLst>
        </pc:picChg>
      </pc:sldChg>
      <pc:sldChg chg="add del">
        <pc:chgData name="伊健 杜" userId="e69aded81da48593" providerId="LiveId" clId="{ADA9A8EE-EE58-4D6B-BA95-F3CD71428A35}" dt="2022-09-22T10:14:18.458" v="3773" actId="47"/>
        <pc:sldMkLst>
          <pc:docMk/>
          <pc:sldMk cId="344637049" sldId="827"/>
        </pc:sldMkLst>
      </pc:sldChg>
      <pc:sldChg chg="addSp delSp modSp add mod">
        <pc:chgData name="伊健 杜" userId="e69aded81da48593" providerId="LiveId" clId="{ADA9A8EE-EE58-4D6B-BA95-F3CD71428A35}" dt="2022-09-22T11:24:51.349" v="5471"/>
        <pc:sldMkLst>
          <pc:docMk/>
          <pc:sldMk cId="50579126" sldId="828"/>
        </pc:sldMkLst>
        <pc:spChg chg="add del mod">
          <ac:chgData name="伊健 杜" userId="e69aded81da48593" providerId="LiveId" clId="{ADA9A8EE-EE58-4D6B-BA95-F3CD71428A35}" dt="2022-09-22T10:30:31.659" v="4157" actId="478"/>
          <ac:spMkLst>
            <pc:docMk/>
            <pc:sldMk cId="50579126" sldId="828"/>
            <ac:spMk id="3" creationId="{BC37611B-1C0B-4316-1725-4251EB9A096D}"/>
          </ac:spMkLst>
        </pc:spChg>
        <pc:spChg chg="mod">
          <ac:chgData name="伊健 杜" userId="e69aded81da48593" providerId="LiveId" clId="{ADA9A8EE-EE58-4D6B-BA95-F3CD71428A35}" dt="2022-09-22T11:24:51.349" v="5471"/>
          <ac:spMkLst>
            <pc:docMk/>
            <pc:sldMk cId="50579126" sldId="828"/>
            <ac:spMk id="4" creationId="{21BD65C9-00B8-77B5-1258-CB85B4A4F40D}"/>
          </ac:spMkLst>
        </pc:spChg>
        <pc:spChg chg="add del mod">
          <ac:chgData name="伊健 杜" userId="e69aded81da48593" providerId="LiveId" clId="{ADA9A8EE-EE58-4D6B-BA95-F3CD71428A35}" dt="2022-09-22T10:30:32.601" v="4158" actId="478"/>
          <ac:spMkLst>
            <pc:docMk/>
            <pc:sldMk cId="50579126" sldId="828"/>
            <ac:spMk id="5" creationId="{FC10CFC0-37F0-DA33-678C-EE40D7BA0CBB}"/>
          </ac:spMkLst>
        </pc:spChg>
        <pc:picChg chg="mod">
          <ac:chgData name="伊健 杜" userId="e69aded81da48593" providerId="LiveId" clId="{ADA9A8EE-EE58-4D6B-BA95-F3CD71428A35}" dt="2022-09-22T10:29:11.708" v="4060" actId="1076"/>
          <ac:picMkLst>
            <pc:docMk/>
            <pc:sldMk cId="50579126" sldId="828"/>
            <ac:picMk id="8194" creationId="{325EDAEC-9B07-BA22-2686-DCCA60C537AA}"/>
          </ac:picMkLst>
        </pc:picChg>
        <pc:picChg chg="add mod">
          <ac:chgData name="伊健 杜" userId="e69aded81da48593" providerId="LiveId" clId="{ADA9A8EE-EE58-4D6B-BA95-F3CD71428A35}" dt="2022-09-22T10:29:05.919" v="4058" actId="14100"/>
          <ac:picMkLst>
            <pc:docMk/>
            <pc:sldMk cId="50579126" sldId="828"/>
            <ac:picMk id="12290" creationId="{CCA3C9AB-1A4E-7127-D634-7ABBDA32E4AC}"/>
          </ac:picMkLst>
        </pc:picChg>
      </pc:sldChg>
      <pc:sldChg chg="modSp new del mod ord">
        <pc:chgData name="伊健 杜" userId="e69aded81da48593" providerId="LiveId" clId="{ADA9A8EE-EE58-4D6B-BA95-F3CD71428A35}" dt="2022-09-22T10:22:33.882" v="3924" actId="47"/>
        <pc:sldMkLst>
          <pc:docMk/>
          <pc:sldMk cId="1467956677" sldId="829"/>
        </pc:sldMkLst>
        <pc:spChg chg="mod">
          <ac:chgData name="伊健 杜" userId="e69aded81da48593" providerId="LiveId" clId="{ADA9A8EE-EE58-4D6B-BA95-F3CD71428A35}" dt="2022-09-22T10:22:22.904" v="3920"/>
          <ac:spMkLst>
            <pc:docMk/>
            <pc:sldMk cId="1467956677" sldId="829"/>
            <ac:spMk id="2" creationId="{B332B7A2-D0CB-065B-5A66-219413115B5C}"/>
          </ac:spMkLst>
        </pc:spChg>
      </pc:sldChg>
      <pc:sldChg chg="addSp delSp modSp new mod">
        <pc:chgData name="伊健 杜" userId="e69aded81da48593" providerId="LiveId" clId="{ADA9A8EE-EE58-4D6B-BA95-F3CD71428A35}" dt="2022-09-22T11:24:51.349" v="5471"/>
        <pc:sldMkLst>
          <pc:docMk/>
          <pc:sldMk cId="4174227112" sldId="829"/>
        </pc:sldMkLst>
        <pc:spChg chg="mod">
          <ac:chgData name="伊健 杜" userId="e69aded81da48593" providerId="LiveId" clId="{ADA9A8EE-EE58-4D6B-BA95-F3CD71428A35}" dt="2022-09-22T11:24:51.349" v="5471"/>
          <ac:spMkLst>
            <pc:docMk/>
            <pc:sldMk cId="4174227112" sldId="829"/>
            <ac:spMk id="2" creationId="{02CF9DFD-F778-4610-9DC2-9FE711C66CC5}"/>
          </ac:spMkLst>
        </pc:spChg>
        <pc:spChg chg="del">
          <ac:chgData name="伊健 杜" userId="e69aded81da48593" providerId="LiveId" clId="{ADA9A8EE-EE58-4D6B-BA95-F3CD71428A35}" dt="2022-09-22T10:45:52.524" v="4180" actId="478"/>
          <ac:spMkLst>
            <pc:docMk/>
            <pc:sldMk cId="4174227112" sldId="829"/>
            <ac:spMk id="3" creationId="{EF3B12CC-5EFC-7E3F-619D-0E5CCC2EE839}"/>
          </ac:spMkLst>
        </pc:spChg>
        <pc:spChg chg="add mod">
          <ac:chgData name="伊健 杜" userId="e69aded81da48593" providerId="LiveId" clId="{ADA9A8EE-EE58-4D6B-BA95-F3CD71428A35}" dt="2022-09-22T11:24:51.349" v="5471"/>
          <ac:spMkLst>
            <pc:docMk/>
            <pc:sldMk cId="4174227112" sldId="829"/>
            <ac:spMk id="4" creationId="{6CBBA8E9-7676-A1A9-79D7-A1693A6F4FFC}"/>
          </ac:spMkLst>
        </pc:spChg>
        <pc:picChg chg="add del">
          <ac:chgData name="伊健 杜" userId="e69aded81da48593" providerId="LiveId" clId="{ADA9A8EE-EE58-4D6B-BA95-F3CD71428A35}" dt="2022-09-22T10:46:03.282" v="4185" actId="478"/>
          <ac:picMkLst>
            <pc:docMk/>
            <pc:sldMk cId="4174227112" sldId="829"/>
            <ac:picMk id="14338" creationId="{3002FC1E-188B-300C-AE02-BB10F7E688CA}"/>
          </ac:picMkLst>
        </pc:picChg>
        <pc:picChg chg="add mod">
          <ac:chgData name="伊健 杜" userId="e69aded81da48593" providerId="LiveId" clId="{ADA9A8EE-EE58-4D6B-BA95-F3CD71428A35}" dt="2022-09-22T10:54:10.982" v="4290" actId="1076"/>
          <ac:picMkLst>
            <pc:docMk/>
            <pc:sldMk cId="4174227112" sldId="829"/>
            <ac:picMk id="14340" creationId="{FEB935E6-C4DD-3E0B-3D65-E4D889B680D0}"/>
          </ac:picMkLst>
        </pc:picChg>
      </pc:sldChg>
      <pc:sldChg chg="addSp modSp add mod">
        <pc:chgData name="伊健 杜" userId="e69aded81da48593" providerId="LiveId" clId="{ADA9A8EE-EE58-4D6B-BA95-F3CD71428A35}" dt="2022-09-22T11:24:51.349" v="5471"/>
        <pc:sldMkLst>
          <pc:docMk/>
          <pc:sldMk cId="24949270" sldId="830"/>
        </pc:sldMkLst>
        <pc:spChg chg="mod">
          <ac:chgData name="伊健 杜" userId="e69aded81da48593" providerId="LiveId" clId="{ADA9A8EE-EE58-4D6B-BA95-F3CD71428A35}" dt="2022-09-22T11:24:51.349" v="5471"/>
          <ac:spMkLst>
            <pc:docMk/>
            <pc:sldMk cId="24949270" sldId="830"/>
            <ac:spMk id="2" creationId="{02CF9DFD-F778-4610-9DC2-9FE711C66CC5}"/>
          </ac:spMkLst>
        </pc:spChg>
        <pc:spChg chg="add mod">
          <ac:chgData name="伊健 杜" userId="e69aded81da48593" providerId="LiveId" clId="{ADA9A8EE-EE58-4D6B-BA95-F3CD71428A35}" dt="2022-09-22T11:24:51.349" v="5471"/>
          <ac:spMkLst>
            <pc:docMk/>
            <pc:sldMk cId="24949270" sldId="830"/>
            <ac:spMk id="3" creationId="{242678FE-AEEB-20C1-C6FE-552D75537402}"/>
          </ac:spMkLst>
        </pc:spChg>
        <pc:picChg chg="mod">
          <ac:chgData name="伊健 杜" userId="e69aded81da48593" providerId="LiveId" clId="{ADA9A8EE-EE58-4D6B-BA95-F3CD71428A35}" dt="2022-09-22T10:54:14.192" v="4291" actId="1076"/>
          <ac:picMkLst>
            <pc:docMk/>
            <pc:sldMk cId="24949270" sldId="830"/>
            <ac:picMk id="14338" creationId="{3002FC1E-188B-300C-AE02-BB10F7E688CA}"/>
          </ac:picMkLst>
        </pc:picChg>
      </pc:sldChg>
      <pc:sldChg chg="addSp delSp modSp new mod">
        <pc:chgData name="伊健 杜" userId="e69aded81da48593" providerId="LiveId" clId="{ADA9A8EE-EE58-4D6B-BA95-F3CD71428A35}" dt="2022-09-22T15:11:32.928" v="6148" actId="403"/>
        <pc:sldMkLst>
          <pc:docMk/>
          <pc:sldMk cId="4266730041" sldId="831"/>
        </pc:sldMkLst>
        <pc:spChg chg="add mod">
          <ac:chgData name="伊健 杜" userId="e69aded81da48593" providerId="LiveId" clId="{ADA9A8EE-EE58-4D6B-BA95-F3CD71428A35}" dt="2022-09-22T15:11:32.928" v="6148" actId="403"/>
          <ac:spMkLst>
            <pc:docMk/>
            <pc:sldMk cId="4266730041" sldId="831"/>
            <ac:spMk id="2" creationId="{6A9072AF-A898-29F4-50C3-0F2A47E0CCF7}"/>
          </ac:spMkLst>
        </pc:spChg>
        <pc:spChg chg="add del mod">
          <ac:chgData name="伊健 杜" userId="e69aded81da48593" providerId="LiveId" clId="{ADA9A8EE-EE58-4D6B-BA95-F3CD71428A35}" dt="2022-09-22T13:34:39.754" v="6115" actId="478"/>
          <ac:spMkLst>
            <pc:docMk/>
            <pc:sldMk cId="4266730041" sldId="831"/>
            <ac:spMk id="2" creationId="{93D1CF7B-8ABD-E385-3750-8296BEEC0637}"/>
          </ac:spMkLst>
        </pc:spChg>
        <pc:spChg chg="del">
          <ac:chgData name="伊健 杜" userId="e69aded81da48593" providerId="LiveId" clId="{ADA9A8EE-EE58-4D6B-BA95-F3CD71428A35}" dt="2022-09-22T10:54:54.644" v="4361" actId="478"/>
          <ac:spMkLst>
            <pc:docMk/>
            <pc:sldMk cId="4266730041" sldId="831"/>
            <ac:spMk id="2" creationId="{978A1B28-9620-D9EB-1E54-1BCE38D0BE7F}"/>
          </ac:spMkLst>
        </pc:spChg>
        <pc:spChg chg="del">
          <ac:chgData name="伊健 杜" userId="e69aded81da48593" providerId="LiveId" clId="{ADA9A8EE-EE58-4D6B-BA95-F3CD71428A35}" dt="2022-09-22T10:54:54.644" v="4361" actId="478"/>
          <ac:spMkLst>
            <pc:docMk/>
            <pc:sldMk cId="4266730041" sldId="831"/>
            <ac:spMk id="3" creationId="{A9045DE9-ED84-2625-32BB-D8D004E707D5}"/>
          </ac:spMkLst>
        </pc:spChg>
        <pc:spChg chg="add mod">
          <ac:chgData name="伊健 杜" userId="e69aded81da48593" providerId="LiveId" clId="{ADA9A8EE-EE58-4D6B-BA95-F3CD71428A35}" dt="2022-09-22T11:24:51.349" v="5471"/>
          <ac:spMkLst>
            <pc:docMk/>
            <pc:sldMk cId="4266730041" sldId="831"/>
            <ac:spMk id="4" creationId="{F0104F2D-333C-A830-D972-5109DDAFA912}"/>
          </ac:spMkLst>
        </pc:spChg>
      </pc:sldChg>
      <pc:sldChg chg="modSp add mod">
        <pc:chgData name="伊健 杜" userId="e69aded81da48593" providerId="LiveId" clId="{ADA9A8EE-EE58-4D6B-BA95-F3CD71428A35}" dt="2022-09-22T11:24:51.349" v="5471"/>
        <pc:sldMkLst>
          <pc:docMk/>
          <pc:sldMk cId="1403296872" sldId="832"/>
        </pc:sldMkLst>
        <pc:spChg chg="mod">
          <ac:chgData name="伊健 杜" userId="e69aded81da48593" providerId="LiveId" clId="{ADA9A8EE-EE58-4D6B-BA95-F3CD71428A35}" dt="2022-09-22T11:24:51.349" v="5471"/>
          <ac:spMkLst>
            <pc:docMk/>
            <pc:sldMk cId="1403296872" sldId="832"/>
            <ac:spMk id="4" creationId="{F0104F2D-333C-A830-D972-5109DDAFA912}"/>
          </ac:spMkLst>
        </pc:spChg>
      </pc:sldChg>
      <pc:sldChg chg="addSp delSp modSp add mod modAnim">
        <pc:chgData name="伊健 杜" userId="e69aded81da48593" providerId="LiveId" clId="{ADA9A8EE-EE58-4D6B-BA95-F3CD71428A35}" dt="2022-09-22T11:24:51.349" v="5471"/>
        <pc:sldMkLst>
          <pc:docMk/>
          <pc:sldMk cId="609699156" sldId="833"/>
        </pc:sldMkLst>
        <pc:spChg chg="mod">
          <ac:chgData name="伊健 杜" userId="e69aded81da48593" providerId="LiveId" clId="{ADA9A8EE-EE58-4D6B-BA95-F3CD71428A35}" dt="2022-09-22T11:24:51.349" v="5471"/>
          <ac:spMkLst>
            <pc:docMk/>
            <pc:sldMk cId="609699156" sldId="833"/>
            <ac:spMk id="2" creationId="{1302A11A-625D-774F-23B3-739301B530C3}"/>
          </ac:spMkLst>
        </pc:spChg>
        <pc:spChg chg="add mod">
          <ac:chgData name="伊健 杜" userId="e69aded81da48593" providerId="LiveId" clId="{ADA9A8EE-EE58-4D6B-BA95-F3CD71428A35}" dt="2022-09-22T11:03:57.852" v="4872" actId="207"/>
          <ac:spMkLst>
            <pc:docMk/>
            <pc:sldMk cId="609699156" sldId="833"/>
            <ac:spMk id="3" creationId="{9DA612A4-8D78-1BFB-0F3E-3EFC00936B7A}"/>
          </ac:spMkLst>
        </pc:spChg>
        <pc:spChg chg="del">
          <ac:chgData name="伊健 杜" userId="e69aded81da48593" providerId="LiveId" clId="{ADA9A8EE-EE58-4D6B-BA95-F3CD71428A35}" dt="2022-09-22T10:57:54.960" v="4554" actId="478"/>
          <ac:spMkLst>
            <pc:docMk/>
            <pc:sldMk cId="609699156" sldId="833"/>
            <ac:spMk id="4" creationId="{21BD65C9-00B8-77B5-1258-CB85B4A4F40D}"/>
          </ac:spMkLst>
        </pc:spChg>
        <pc:spChg chg="add del mod">
          <ac:chgData name="伊健 杜" userId="e69aded81da48593" providerId="LiveId" clId="{ADA9A8EE-EE58-4D6B-BA95-F3CD71428A35}" dt="2022-09-22T10:58:48.927" v="4588" actId="478"/>
          <ac:spMkLst>
            <pc:docMk/>
            <pc:sldMk cId="609699156" sldId="833"/>
            <ac:spMk id="5" creationId="{D13B9F21-E550-B6B9-A4DF-E78205E0B852}"/>
          </ac:spMkLst>
        </pc:spChg>
        <pc:spChg chg="add mod">
          <ac:chgData name="伊健 杜" userId="e69aded81da48593" providerId="LiveId" clId="{ADA9A8EE-EE58-4D6B-BA95-F3CD71428A35}" dt="2022-09-22T11:24:51.349" v="5471"/>
          <ac:spMkLst>
            <pc:docMk/>
            <pc:sldMk cId="609699156" sldId="833"/>
            <ac:spMk id="6" creationId="{9DB5F645-D01B-6718-FD12-FCD33FEB1134}"/>
          </ac:spMkLst>
        </pc:spChg>
        <pc:spChg chg="add mod">
          <ac:chgData name="伊健 杜" userId="e69aded81da48593" providerId="LiveId" clId="{ADA9A8EE-EE58-4D6B-BA95-F3CD71428A35}" dt="2022-09-22T11:00:08.610" v="4676" actId="1076"/>
          <ac:spMkLst>
            <pc:docMk/>
            <pc:sldMk cId="609699156" sldId="833"/>
            <ac:spMk id="7" creationId="{1E1B2669-112B-2B5F-81E5-9A12BE771464}"/>
          </ac:spMkLst>
        </pc:spChg>
        <pc:spChg chg="add mod">
          <ac:chgData name="伊健 杜" userId="e69aded81da48593" providerId="LiveId" clId="{ADA9A8EE-EE58-4D6B-BA95-F3CD71428A35}" dt="2022-09-22T11:00:08.610" v="4676" actId="1076"/>
          <ac:spMkLst>
            <pc:docMk/>
            <pc:sldMk cId="609699156" sldId="833"/>
            <ac:spMk id="8" creationId="{B9FA0BF4-1AE1-7AFA-C8D6-85B97F0F73B0}"/>
          </ac:spMkLst>
        </pc:spChg>
        <pc:spChg chg="add mod">
          <ac:chgData name="伊健 杜" userId="e69aded81da48593" providerId="LiveId" clId="{ADA9A8EE-EE58-4D6B-BA95-F3CD71428A35}" dt="2022-09-22T11:24:51.349" v="5471"/>
          <ac:spMkLst>
            <pc:docMk/>
            <pc:sldMk cId="609699156" sldId="833"/>
            <ac:spMk id="9" creationId="{3723FCFD-1A4E-9989-29FB-4D0EDF7D3FCF}"/>
          </ac:spMkLst>
        </pc:spChg>
        <pc:spChg chg="add del mod">
          <ac:chgData name="伊健 杜" userId="e69aded81da48593" providerId="LiveId" clId="{ADA9A8EE-EE58-4D6B-BA95-F3CD71428A35}" dt="2022-09-22T10:59:27.706" v="4651" actId="478"/>
          <ac:spMkLst>
            <pc:docMk/>
            <pc:sldMk cId="609699156" sldId="833"/>
            <ac:spMk id="10" creationId="{6285AD93-01F1-B452-18BD-A901EAB03F39}"/>
          </ac:spMkLst>
        </pc:spChg>
        <pc:spChg chg="add mod">
          <ac:chgData name="伊健 杜" userId="e69aded81da48593" providerId="LiveId" clId="{ADA9A8EE-EE58-4D6B-BA95-F3CD71428A35}" dt="2022-09-22T11:00:08.610" v="4676" actId="1076"/>
          <ac:spMkLst>
            <pc:docMk/>
            <pc:sldMk cId="609699156" sldId="833"/>
            <ac:spMk id="11" creationId="{9D2310DA-8C77-8DAF-39C2-C61C30D3E3FC}"/>
          </ac:spMkLst>
        </pc:spChg>
        <pc:spChg chg="add mod">
          <ac:chgData name="伊健 杜" userId="e69aded81da48593" providerId="LiveId" clId="{ADA9A8EE-EE58-4D6B-BA95-F3CD71428A35}" dt="2022-09-22T11:00:08.610" v="4676" actId="1076"/>
          <ac:spMkLst>
            <pc:docMk/>
            <pc:sldMk cId="609699156" sldId="833"/>
            <ac:spMk id="12" creationId="{94DCF861-F51D-A353-E50B-740B5A7BC144}"/>
          </ac:spMkLst>
        </pc:spChg>
        <pc:spChg chg="add mod">
          <ac:chgData name="伊健 杜" userId="e69aded81da48593" providerId="LiveId" clId="{ADA9A8EE-EE58-4D6B-BA95-F3CD71428A35}" dt="2022-09-22T11:04:02.944" v="4873" actId="207"/>
          <ac:spMkLst>
            <pc:docMk/>
            <pc:sldMk cId="609699156" sldId="833"/>
            <ac:spMk id="13" creationId="{F3648118-C06C-1A94-DC97-8E3A6ED29CEF}"/>
          </ac:spMkLst>
        </pc:spChg>
        <pc:spChg chg="add mod">
          <ac:chgData name="伊健 杜" userId="e69aded81da48593" providerId="LiveId" clId="{ADA9A8EE-EE58-4D6B-BA95-F3CD71428A35}" dt="2022-09-22T11:24:51.349" v="5471"/>
          <ac:spMkLst>
            <pc:docMk/>
            <pc:sldMk cId="609699156" sldId="833"/>
            <ac:spMk id="14" creationId="{301A1A96-13AB-19F6-B4DD-ABD3784852C0}"/>
          </ac:spMkLst>
        </pc:spChg>
        <pc:spChg chg="add del mod">
          <ac:chgData name="伊健 杜" userId="e69aded81da48593" providerId="LiveId" clId="{ADA9A8EE-EE58-4D6B-BA95-F3CD71428A35}" dt="2022-09-22T11:02:04.500" v="4781" actId="478"/>
          <ac:spMkLst>
            <pc:docMk/>
            <pc:sldMk cId="609699156" sldId="833"/>
            <ac:spMk id="15" creationId="{360C52DF-007A-6AC2-1D4A-56EA1343698D}"/>
          </ac:spMkLst>
        </pc:spChg>
        <pc:spChg chg="add mod">
          <ac:chgData name="伊健 杜" userId="e69aded81da48593" providerId="LiveId" clId="{ADA9A8EE-EE58-4D6B-BA95-F3CD71428A35}" dt="2022-09-22T11:24:51.349" v="5471"/>
          <ac:spMkLst>
            <pc:docMk/>
            <pc:sldMk cId="609699156" sldId="833"/>
            <ac:spMk id="16" creationId="{6AAB53C5-24C1-17EF-BB65-B89C523B9615}"/>
          </ac:spMkLst>
        </pc:spChg>
        <pc:spChg chg="add mod">
          <ac:chgData name="伊健 杜" userId="e69aded81da48593" providerId="LiveId" clId="{ADA9A8EE-EE58-4D6B-BA95-F3CD71428A35}" dt="2022-09-22T11:03:14.322" v="4848" actId="1076"/>
          <ac:spMkLst>
            <pc:docMk/>
            <pc:sldMk cId="609699156" sldId="833"/>
            <ac:spMk id="17" creationId="{E68DF688-1ED1-A143-E354-8BD54E9DDAB0}"/>
          </ac:spMkLst>
        </pc:spChg>
        <pc:spChg chg="add mod">
          <ac:chgData name="伊健 杜" userId="e69aded81da48593" providerId="LiveId" clId="{ADA9A8EE-EE58-4D6B-BA95-F3CD71428A35}" dt="2022-09-22T11:03:14.322" v="4848" actId="1076"/>
          <ac:spMkLst>
            <pc:docMk/>
            <pc:sldMk cId="609699156" sldId="833"/>
            <ac:spMk id="18" creationId="{966D278A-7827-07A0-6AB8-DBC46FFD863E}"/>
          </ac:spMkLst>
        </pc:spChg>
        <pc:spChg chg="add mod">
          <ac:chgData name="伊健 杜" userId="e69aded81da48593" providerId="LiveId" clId="{ADA9A8EE-EE58-4D6B-BA95-F3CD71428A35}" dt="2022-09-22T11:24:51.349" v="5471"/>
          <ac:spMkLst>
            <pc:docMk/>
            <pc:sldMk cId="609699156" sldId="833"/>
            <ac:spMk id="19" creationId="{2E80ECE6-AB62-8CEC-5FA9-29185E411B8C}"/>
          </ac:spMkLst>
        </pc:spChg>
        <pc:spChg chg="add mod">
          <ac:chgData name="伊健 杜" userId="e69aded81da48593" providerId="LiveId" clId="{ADA9A8EE-EE58-4D6B-BA95-F3CD71428A35}" dt="2022-09-22T11:04:48.074" v="4884" actId="1076"/>
          <ac:spMkLst>
            <pc:docMk/>
            <pc:sldMk cId="609699156" sldId="833"/>
            <ac:spMk id="20" creationId="{93A85AC4-A701-8092-8A72-184CDA33FAB2}"/>
          </ac:spMkLst>
        </pc:spChg>
        <pc:spChg chg="add mod">
          <ac:chgData name="伊健 杜" userId="e69aded81da48593" providerId="LiveId" clId="{ADA9A8EE-EE58-4D6B-BA95-F3CD71428A35}" dt="2022-09-22T11:05:02.737" v="4890" actId="14100"/>
          <ac:spMkLst>
            <pc:docMk/>
            <pc:sldMk cId="609699156" sldId="833"/>
            <ac:spMk id="21" creationId="{E7B0BF18-6953-9747-87F6-CB7D95DAA8D7}"/>
          </ac:spMkLst>
        </pc:spChg>
        <pc:spChg chg="add mod">
          <ac:chgData name="伊健 杜" userId="e69aded81da48593" providerId="LiveId" clId="{ADA9A8EE-EE58-4D6B-BA95-F3CD71428A35}" dt="2022-09-22T11:05:13.797" v="4898" actId="1076"/>
          <ac:spMkLst>
            <pc:docMk/>
            <pc:sldMk cId="609699156" sldId="833"/>
            <ac:spMk id="22" creationId="{2B922C08-01C9-A5D4-9D4B-D0772090273E}"/>
          </ac:spMkLst>
        </pc:spChg>
        <pc:picChg chg="del">
          <ac:chgData name="伊健 杜" userId="e69aded81da48593" providerId="LiveId" clId="{ADA9A8EE-EE58-4D6B-BA95-F3CD71428A35}" dt="2022-09-22T10:57:54.960" v="4554" actId="478"/>
          <ac:picMkLst>
            <pc:docMk/>
            <pc:sldMk cId="609699156" sldId="833"/>
            <ac:picMk id="6146" creationId="{5B9E713D-FCB0-B725-20E7-74B5F5D94B37}"/>
          </ac:picMkLst>
        </pc:picChg>
      </pc:sldChg>
      <pc:sldChg chg="modSp add mod">
        <pc:chgData name="伊健 杜" userId="e69aded81da48593" providerId="LiveId" clId="{ADA9A8EE-EE58-4D6B-BA95-F3CD71428A35}" dt="2022-09-22T11:24:51.349" v="5471"/>
        <pc:sldMkLst>
          <pc:docMk/>
          <pc:sldMk cId="1879939134" sldId="834"/>
        </pc:sldMkLst>
        <pc:spChg chg="mod">
          <ac:chgData name="伊健 杜" userId="e69aded81da48593" providerId="LiveId" clId="{ADA9A8EE-EE58-4D6B-BA95-F3CD71428A35}" dt="2022-09-22T11:24:51.349" v="5471"/>
          <ac:spMkLst>
            <pc:docMk/>
            <pc:sldMk cId="1879939134" sldId="834"/>
            <ac:spMk id="2" creationId="{1302A11A-625D-774F-23B3-739301B530C3}"/>
          </ac:spMkLst>
        </pc:spChg>
        <pc:spChg chg="mod">
          <ac:chgData name="伊健 杜" userId="e69aded81da48593" providerId="LiveId" clId="{ADA9A8EE-EE58-4D6B-BA95-F3CD71428A35}" dt="2022-09-22T11:24:51.349" v="5471"/>
          <ac:spMkLst>
            <pc:docMk/>
            <pc:sldMk cId="1879939134" sldId="834"/>
            <ac:spMk id="4" creationId="{21BD65C9-00B8-77B5-1258-CB85B4A4F40D}"/>
          </ac:spMkLst>
        </pc:spChg>
      </pc:sldChg>
      <pc:sldChg chg="addSp delSp modSp new mod ord">
        <pc:chgData name="伊健 杜" userId="e69aded81da48593" providerId="LiveId" clId="{ADA9A8EE-EE58-4D6B-BA95-F3CD71428A35}" dt="2022-09-22T11:25:57.681" v="5505"/>
        <pc:sldMkLst>
          <pc:docMk/>
          <pc:sldMk cId="2794690517" sldId="835"/>
        </pc:sldMkLst>
        <pc:spChg chg="del">
          <ac:chgData name="伊健 杜" userId="e69aded81da48593" providerId="LiveId" clId="{ADA9A8EE-EE58-4D6B-BA95-F3CD71428A35}" dt="2022-09-22T11:06:32.774" v="4950" actId="478"/>
          <ac:spMkLst>
            <pc:docMk/>
            <pc:sldMk cId="2794690517" sldId="835"/>
            <ac:spMk id="2" creationId="{60D1065C-0292-6A5F-2042-1C1F464880CD}"/>
          </ac:spMkLst>
        </pc:spChg>
        <pc:spChg chg="del">
          <ac:chgData name="伊健 杜" userId="e69aded81da48593" providerId="LiveId" clId="{ADA9A8EE-EE58-4D6B-BA95-F3CD71428A35}" dt="2022-09-22T11:06:32.774" v="4950" actId="478"/>
          <ac:spMkLst>
            <pc:docMk/>
            <pc:sldMk cId="2794690517" sldId="835"/>
            <ac:spMk id="3" creationId="{2E511456-2031-97EF-EC26-C7EB5A458FAE}"/>
          </ac:spMkLst>
        </pc:spChg>
        <pc:spChg chg="add del mod">
          <ac:chgData name="伊健 杜" userId="e69aded81da48593" providerId="LiveId" clId="{ADA9A8EE-EE58-4D6B-BA95-F3CD71428A35}" dt="2022-09-22T11:19:33.675" v="5101" actId="478"/>
          <ac:spMkLst>
            <pc:docMk/>
            <pc:sldMk cId="2794690517" sldId="835"/>
            <ac:spMk id="4" creationId="{7D9412E7-24D1-08B1-AD53-A4875095BFD5}"/>
          </ac:spMkLst>
        </pc:spChg>
        <pc:spChg chg="add mod">
          <ac:chgData name="伊健 杜" userId="e69aded81da48593" providerId="LiveId" clId="{ADA9A8EE-EE58-4D6B-BA95-F3CD71428A35}" dt="2022-09-22T11:24:51.349" v="5471"/>
          <ac:spMkLst>
            <pc:docMk/>
            <pc:sldMk cId="2794690517" sldId="835"/>
            <ac:spMk id="5" creationId="{61689017-EEA4-2519-E2B7-BA9890479302}"/>
          </ac:spMkLst>
        </pc:spChg>
        <pc:spChg chg="add del mod">
          <ac:chgData name="伊健 杜" userId="e69aded81da48593" providerId="LiveId" clId="{ADA9A8EE-EE58-4D6B-BA95-F3CD71428A35}" dt="2022-09-22T11:23:55.454" v="5363" actId="478"/>
          <ac:spMkLst>
            <pc:docMk/>
            <pc:sldMk cId="2794690517" sldId="835"/>
            <ac:spMk id="6" creationId="{B78F9CEF-C41D-ECCA-6D1A-8985FEBEFB66}"/>
          </ac:spMkLst>
        </pc:spChg>
        <pc:spChg chg="add del mod">
          <ac:chgData name="伊健 杜" userId="e69aded81da48593" providerId="LiveId" clId="{ADA9A8EE-EE58-4D6B-BA95-F3CD71428A35}" dt="2022-09-22T11:22:39.872" v="5288" actId="478"/>
          <ac:spMkLst>
            <pc:docMk/>
            <pc:sldMk cId="2794690517" sldId="835"/>
            <ac:spMk id="7" creationId="{7311C778-8893-FBBF-321B-CD9F80DBC9E0}"/>
          </ac:spMkLst>
        </pc:spChg>
        <pc:spChg chg="add del mod">
          <ac:chgData name="伊健 杜" userId="e69aded81da48593" providerId="LiveId" clId="{ADA9A8EE-EE58-4D6B-BA95-F3CD71428A35}" dt="2022-09-22T11:24:00.997" v="5367" actId="478"/>
          <ac:spMkLst>
            <pc:docMk/>
            <pc:sldMk cId="2794690517" sldId="835"/>
            <ac:spMk id="8" creationId="{4FCD1184-024C-3007-946F-BF87CA40F212}"/>
          </ac:spMkLst>
        </pc:spChg>
        <pc:spChg chg="add mod">
          <ac:chgData name="伊健 杜" userId="e69aded81da48593" providerId="LiveId" clId="{ADA9A8EE-EE58-4D6B-BA95-F3CD71428A35}" dt="2022-09-22T11:25:50.088" v="5473" actId="1076"/>
          <ac:spMkLst>
            <pc:docMk/>
            <pc:sldMk cId="2794690517" sldId="835"/>
            <ac:spMk id="9" creationId="{C4D61E25-EE1D-63FB-BE48-F0B65FE1EF5B}"/>
          </ac:spMkLst>
        </pc:spChg>
        <pc:spChg chg="add mod">
          <ac:chgData name="伊健 杜" userId="e69aded81da48593" providerId="LiveId" clId="{ADA9A8EE-EE58-4D6B-BA95-F3CD71428A35}" dt="2022-09-22T11:24:51.349" v="5471"/>
          <ac:spMkLst>
            <pc:docMk/>
            <pc:sldMk cId="2794690517" sldId="835"/>
            <ac:spMk id="10" creationId="{CF2B8E0D-79E2-92EC-CC59-B3C9BC403A99}"/>
          </ac:spMkLst>
        </pc:spChg>
        <pc:spChg chg="add mod">
          <ac:chgData name="伊健 杜" userId="e69aded81da48593" providerId="LiveId" clId="{ADA9A8EE-EE58-4D6B-BA95-F3CD71428A35}" dt="2022-09-22T11:25:57.681" v="5505"/>
          <ac:spMkLst>
            <pc:docMk/>
            <pc:sldMk cId="2794690517" sldId="835"/>
            <ac:spMk id="11" creationId="{554A2FF6-2779-B563-D3FA-DF0EB4DC3B23}"/>
          </ac:spMkLst>
        </pc:spChg>
        <pc:picChg chg="add del mod">
          <ac:chgData name="伊健 杜" userId="e69aded81da48593" providerId="LiveId" clId="{ADA9A8EE-EE58-4D6B-BA95-F3CD71428A35}" dt="2022-09-22T11:19:32.237" v="5100" actId="478"/>
          <ac:picMkLst>
            <pc:docMk/>
            <pc:sldMk cId="2794690517" sldId="835"/>
            <ac:picMk id="18434" creationId="{96312504-611F-D352-B3D4-6635867CBA91}"/>
          </ac:picMkLst>
        </pc:picChg>
      </pc:sldChg>
      <pc:sldChg chg="addSp delSp modSp new mod ord">
        <pc:chgData name="伊健 杜" userId="e69aded81da48593" providerId="LiveId" clId="{ADA9A8EE-EE58-4D6B-BA95-F3CD71428A35}" dt="2022-09-22T11:24:51.349" v="5471"/>
        <pc:sldMkLst>
          <pc:docMk/>
          <pc:sldMk cId="2599958930" sldId="836"/>
        </pc:sldMkLst>
        <pc:spChg chg="del">
          <ac:chgData name="伊健 杜" userId="e69aded81da48593" providerId="LiveId" clId="{ADA9A8EE-EE58-4D6B-BA95-F3CD71428A35}" dt="2022-09-22T11:07:54.124" v="4957" actId="478"/>
          <ac:spMkLst>
            <pc:docMk/>
            <pc:sldMk cId="2599958930" sldId="836"/>
            <ac:spMk id="2" creationId="{F2512B31-EE79-7432-B131-4B62B9934045}"/>
          </ac:spMkLst>
        </pc:spChg>
        <pc:spChg chg="del">
          <ac:chgData name="伊健 杜" userId="e69aded81da48593" providerId="LiveId" clId="{ADA9A8EE-EE58-4D6B-BA95-F3CD71428A35}" dt="2022-09-22T11:07:54.124" v="4957" actId="478"/>
          <ac:spMkLst>
            <pc:docMk/>
            <pc:sldMk cId="2599958930" sldId="836"/>
            <ac:spMk id="3" creationId="{12B291A9-3A55-0868-3993-9B0FE0641190}"/>
          </ac:spMkLst>
        </pc:spChg>
        <pc:spChg chg="add mod">
          <ac:chgData name="伊健 杜" userId="e69aded81da48593" providerId="LiveId" clId="{ADA9A8EE-EE58-4D6B-BA95-F3CD71428A35}" dt="2022-09-22T11:24:51.349" v="5471"/>
          <ac:spMkLst>
            <pc:docMk/>
            <pc:sldMk cId="2599958930" sldId="836"/>
            <ac:spMk id="4" creationId="{4B699CAE-C46B-3411-9622-67FA3AE2741C}"/>
          </ac:spMkLst>
        </pc:spChg>
        <pc:picChg chg="add mod">
          <ac:chgData name="伊健 杜" userId="e69aded81da48593" providerId="LiveId" clId="{ADA9A8EE-EE58-4D6B-BA95-F3CD71428A35}" dt="2022-09-22T11:07:55.311" v="4959" actId="1076"/>
          <ac:picMkLst>
            <pc:docMk/>
            <pc:sldMk cId="2599958930" sldId="836"/>
            <ac:picMk id="5" creationId="{ABB58F6F-8809-D577-6164-2AE3CBEC2C6B}"/>
          </ac:picMkLst>
        </pc:picChg>
      </pc:sldChg>
      <pc:sldChg chg="addSp delSp modSp add mod">
        <pc:chgData name="伊健 杜" userId="e69aded81da48593" providerId="LiveId" clId="{ADA9A8EE-EE58-4D6B-BA95-F3CD71428A35}" dt="2022-09-22T11:24:51.349" v="5471"/>
        <pc:sldMkLst>
          <pc:docMk/>
          <pc:sldMk cId="3086296814" sldId="837"/>
        </pc:sldMkLst>
        <pc:spChg chg="mod">
          <ac:chgData name="伊健 杜" userId="e69aded81da48593" providerId="LiveId" clId="{ADA9A8EE-EE58-4D6B-BA95-F3CD71428A35}" dt="2022-09-22T11:24:51.349" v="5471"/>
          <ac:spMkLst>
            <pc:docMk/>
            <pc:sldMk cId="3086296814" sldId="837"/>
            <ac:spMk id="4" creationId="{4B699CAE-C46B-3411-9622-67FA3AE2741C}"/>
          </ac:spMkLst>
        </pc:spChg>
        <pc:picChg chg="del">
          <ac:chgData name="伊健 杜" userId="e69aded81da48593" providerId="LiveId" clId="{ADA9A8EE-EE58-4D6B-BA95-F3CD71428A35}" dt="2022-09-22T11:20:19.561" v="5174" actId="478"/>
          <ac:picMkLst>
            <pc:docMk/>
            <pc:sldMk cId="3086296814" sldId="837"/>
            <ac:picMk id="5" creationId="{ABB58F6F-8809-D577-6164-2AE3CBEC2C6B}"/>
          </ac:picMkLst>
        </pc:picChg>
        <pc:picChg chg="add mod">
          <ac:chgData name="伊健 杜" userId="e69aded81da48593" providerId="LiveId" clId="{ADA9A8EE-EE58-4D6B-BA95-F3CD71428A35}" dt="2022-09-22T11:20:51.436" v="5177" actId="1076"/>
          <ac:picMkLst>
            <pc:docMk/>
            <pc:sldMk cId="3086296814" sldId="837"/>
            <ac:picMk id="19458" creationId="{3E9F1B30-2656-BDBB-0936-9C8348D5E411}"/>
          </ac:picMkLst>
        </pc:picChg>
      </pc:sldChg>
      <pc:sldChg chg="addSp delSp modSp new mod">
        <pc:chgData name="伊健 杜" userId="e69aded81da48593" providerId="LiveId" clId="{ADA9A8EE-EE58-4D6B-BA95-F3CD71428A35}" dt="2022-09-22T11:37:01.698" v="6023"/>
        <pc:sldMkLst>
          <pc:docMk/>
          <pc:sldMk cId="1271670824" sldId="838"/>
        </pc:sldMkLst>
        <pc:spChg chg="mod">
          <ac:chgData name="伊健 杜" userId="e69aded81da48593" providerId="LiveId" clId="{ADA9A8EE-EE58-4D6B-BA95-F3CD71428A35}" dt="2022-09-22T11:37:01.698" v="6023"/>
          <ac:spMkLst>
            <pc:docMk/>
            <pc:sldMk cId="1271670824" sldId="838"/>
            <ac:spMk id="2" creationId="{A43F57FB-B068-80CD-D6C4-954FD4CFDF6E}"/>
          </ac:spMkLst>
        </pc:spChg>
        <pc:spChg chg="del">
          <ac:chgData name="伊健 杜" userId="e69aded81da48593" providerId="LiveId" clId="{ADA9A8EE-EE58-4D6B-BA95-F3CD71428A35}" dt="2022-09-22T11:27:11.135" v="5514" actId="478"/>
          <ac:spMkLst>
            <pc:docMk/>
            <pc:sldMk cId="1271670824" sldId="838"/>
            <ac:spMk id="3" creationId="{D322153A-2512-7E41-6FBC-BF5481FB4CB9}"/>
          </ac:spMkLst>
        </pc:spChg>
        <pc:spChg chg="add mod">
          <ac:chgData name="伊健 杜" userId="e69aded81da48593" providerId="LiveId" clId="{ADA9A8EE-EE58-4D6B-BA95-F3CD71428A35}" dt="2022-09-22T11:37:01.698" v="6023"/>
          <ac:spMkLst>
            <pc:docMk/>
            <pc:sldMk cId="1271670824" sldId="838"/>
            <ac:spMk id="4" creationId="{2D928791-ADCE-C43B-532A-9C4597F5E5FA}"/>
          </ac:spMkLst>
        </pc:spChg>
        <pc:picChg chg="add del mod">
          <ac:chgData name="伊健 杜" userId="e69aded81da48593" providerId="LiveId" clId="{ADA9A8EE-EE58-4D6B-BA95-F3CD71428A35}" dt="2022-09-22T11:28:31.353" v="5596" actId="478"/>
          <ac:picMkLst>
            <pc:docMk/>
            <pc:sldMk cId="1271670824" sldId="838"/>
            <ac:picMk id="20482" creationId="{77C99EB5-7434-050E-8690-93126F50CB2C}"/>
          </ac:picMkLst>
        </pc:picChg>
        <pc:picChg chg="add mod">
          <ac:chgData name="伊健 杜" userId="e69aded81da48593" providerId="LiveId" clId="{ADA9A8EE-EE58-4D6B-BA95-F3CD71428A35}" dt="2022-09-22T11:29:18.416" v="5607" actId="1076"/>
          <ac:picMkLst>
            <pc:docMk/>
            <pc:sldMk cId="1271670824" sldId="838"/>
            <ac:picMk id="20484" creationId="{74523FF3-0732-F812-AD4D-54F6642A6349}"/>
          </ac:picMkLst>
        </pc:picChg>
        <pc:picChg chg="add del mod">
          <ac:chgData name="伊健 杜" userId="e69aded81da48593" providerId="LiveId" clId="{ADA9A8EE-EE58-4D6B-BA95-F3CD71428A35}" dt="2022-09-22T11:30:31.060" v="5615" actId="478"/>
          <ac:picMkLst>
            <pc:docMk/>
            <pc:sldMk cId="1271670824" sldId="838"/>
            <ac:picMk id="20486" creationId="{C8CE322A-010D-7191-955B-66F3BAEDA491}"/>
          </ac:picMkLst>
        </pc:picChg>
        <pc:picChg chg="add del mod">
          <ac:chgData name="伊健 杜" userId="e69aded81da48593" providerId="LiveId" clId="{ADA9A8EE-EE58-4D6B-BA95-F3CD71428A35}" dt="2022-09-22T11:30:02.329" v="5611" actId="478"/>
          <ac:picMkLst>
            <pc:docMk/>
            <pc:sldMk cId="1271670824" sldId="838"/>
            <ac:picMk id="20488" creationId="{05495ACC-0A64-2E1F-695C-95E3005CA9C0}"/>
          </ac:picMkLst>
        </pc:picChg>
        <pc:picChg chg="add mod">
          <ac:chgData name="伊健 杜" userId="e69aded81da48593" providerId="LiveId" clId="{ADA9A8EE-EE58-4D6B-BA95-F3CD71428A35}" dt="2022-09-22T11:30:37.951" v="5621" actId="14100"/>
          <ac:picMkLst>
            <pc:docMk/>
            <pc:sldMk cId="1271670824" sldId="838"/>
            <ac:picMk id="20490" creationId="{CD053CA6-42DE-8787-26FC-726D85472FCF}"/>
          </ac:picMkLst>
        </pc:picChg>
        <pc:picChg chg="add mod">
          <ac:chgData name="伊健 杜" userId="e69aded81da48593" providerId="LiveId" clId="{ADA9A8EE-EE58-4D6B-BA95-F3CD71428A35}" dt="2022-09-22T11:30:35.527" v="5619" actId="1076"/>
          <ac:picMkLst>
            <pc:docMk/>
            <pc:sldMk cId="1271670824" sldId="838"/>
            <ac:picMk id="20492" creationId="{32191892-43B0-F94E-FBF4-CCD255573D95}"/>
          </ac:picMkLst>
        </pc:picChg>
      </pc:sldChg>
      <pc:sldChg chg="addSp delSp modSp add mod">
        <pc:chgData name="伊健 杜" userId="e69aded81da48593" providerId="LiveId" clId="{ADA9A8EE-EE58-4D6B-BA95-F3CD71428A35}" dt="2022-09-22T13:34:29.783" v="6114" actId="478"/>
        <pc:sldMkLst>
          <pc:docMk/>
          <pc:sldMk cId="2024149844" sldId="839"/>
        </pc:sldMkLst>
        <pc:spChg chg="mod">
          <ac:chgData name="伊健 杜" userId="e69aded81da48593" providerId="LiveId" clId="{ADA9A8EE-EE58-4D6B-BA95-F3CD71428A35}" dt="2022-09-22T11:37:01.698" v="6023"/>
          <ac:spMkLst>
            <pc:docMk/>
            <pc:sldMk cId="2024149844" sldId="839"/>
            <ac:spMk id="2" creationId="{A43F57FB-B068-80CD-D6C4-954FD4CFDF6E}"/>
          </ac:spMkLst>
        </pc:spChg>
        <pc:spChg chg="add del mod">
          <ac:chgData name="伊健 杜" userId="e69aded81da48593" providerId="LiveId" clId="{ADA9A8EE-EE58-4D6B-BA95-F3CD71428A35}" dt="2022-09-22T13:34:29.783" v="6114" actId="478"/>
          <ac:spMkLst>
            <pc:docMk/>
            <pc:sldMk cId="2024149844" sldId="839"/>
            <ac:spMk id="3" creationId="{BF1049DF-F8D0-1C9E-F9C6-6A490E1BCDC8}"/>
          </ac:spMkLst>
        </pc:spChg>
        <pc:spChg chg="del mod">
          <ac:chgData name="伊健 杜" userId="e69aded81da48593" providerId="LiveId" clId="{ADA9A8EE-EE58-4D6B-BA95-F3CD71428A35}" dt="2022-09-22T11:28:16.410" v="5556"/>
          <ac:spMkLst>
            <pc:docMk/>
            <pc:sldMk cId="2024149844" sldId="839"/>
            <ac:spMk id="4" creationId="{2D928791-ADCE-C43B-532A-9C4597F5E5FA}"/>
          </ac:spMkLst>
        </pc:spChg>
        <pc:picChg chg="del">
          <ac:chgData name="伊健 杜" userId="e69aded81da48593" providerId="LiveId" clId="{ADA9A8EE-EE58-4D6B-BA95-F3CD71428A35}" dt="2022-09-22T11:28:16.409" v="5554" actId="478"/>
          <ac:picMkLst>
            <pc:docMk/>
            <pc:sldMk cId="2024149844" sldId="839"/>
            <ac:picMk id="20482" creationId="{77C99EB5-7434-050E-8690-93126F50CB2C}"/>
          </ac:picMkLst>
        </pc:picChg>
      </pc:sldChg>
      <pc:sldChg chg="addSp delSp modSp add mod">
        <pc:chgData name="伊健 杜" userId="e69aded81da48593" providerId="LiveId" clId="{ADA9A8EE-EE58-4D6B-BA95-F3CD71428A35}" dt="2022-09-22T11:37:01.698" v="6023"/>
        <pc:sldMkLst>
          <pc:docMk/>
          <pc:sldMk cId="1439004790" sldId="840"/>
        </pc:sldMkLst>
        <pc:spChg chg="mod">
          <ac:chgData name="伊健 杜" userId="e69aded81da48593" providerId="LiveId" clId="{ADA9A8EE-EE58-4D6B-BA95-F3CD71428A35}" dt="2022-09-22T11:37:01.698" v="6023"/>
          <ac:spMkLst>
            <pc:docMk/>
            <pc:sldMk cId="1439004790" sldId="840"/>
            <ac:spMk id="2" creationId="{A43F57FB-B068-80CD-D6C4-954FD4CFDF6E}"/>
          </ac:spMkLst>
        </pc:spChg>
        <pc:spChg chg="mod">
          <ac:chgData name="伊健 杜" userId="e69aded81da48593" providerId="LiveId" clId="{ADA9A8EE-EE58-4D6B-BA95-F3CD71428A35}" dt="2022-09-22T11:37:01.698" v="6023"/>
          <ac:spMkLst>
            <pc:docMk/>
            <pc:sldMk cId="1439004790" sldId="840"/>
            <ac:spMk id="4" creationId="{2D928791-ADCE-C43B-532A-9C4597F5E5FA}"/>
          </ac:spMkLst>
        </pc:spChg>
        <pc:picChg chg="del">
          <ac:chgData name="伊健 杜" userId="e69aded81da48593" providerId="LiveId" clId="{ADA9A8EE-EE58-4D6B-BA95-F3CD71428A35}" dt="2022-09-22T11:31:49.604" v="5697" actId="478"/>
          <ac:picMkLst>
            <pc:docMk/>
            <pc:sldMk cId="1439004790" sldId="840"/>
            <ac:picMk id="20484" creationId="{74523FF3-0732-F812-AD4D-54F6642A6349}"/>
          </ac:picMkLst>
        </pc:picChg>
        <pc:picChg chg="del">
          <ac:chgData name="伊健 杜" userId="e69aded81da48593" providerId="LiveId" clId="{ADA9A8EE-EE58-4D6B-BA95-F3CD71428A35}" dt="2022-09-22T11:31:49.604" v="5697" actId="478"/>
          <ac:picMkLst>
            <pc:docMk/>
            <pc:sldMk cId="1439004790" sldId="840"/>
            <ac:picMk id="20490" creationId="{CD053CA6-42DE-8787-26FC-726D85472FCF}"/>
          </ac:picMkLst>
        </pc:picChg>
        <pc:picChg chg="del">
          <ac:chgData name="伊健 杜" userId="e69aded81da48593" providerId="LiveId" clId="{ADA9A8EE-EE58-4D6B-BA95-F3CD71428A35}" dt="2022-09-22T11:31:49.604" v="5697" actId="478"/>
          <ac:picMkLst>
            <pc:docMk/>
            <pc:sldMk cId="1439004790" sldId="840"/>
            <ac:picMk id="20492" creationId="{32191892-43B0-F94E-FBF4-CCD255573D95}"/>
          </ac:picMkLst>
        </pc:picChg>
        <pc:picChg chg="add mod">
          <ac:chgData name="伊健 杜" userId="e69aded81da48593" providerId="LiveId" clId="{ADA9A8EE-EE58-4D6B-BA95-F3CD71428A35}" dt="2022-09-22T11:32:05.203" v="5699" actId="1076"/>
          <ac:picMkLst>
            <pc:docMk/>
            <pc:sldMk cId="1439004790" sldId="840"/>
            <ac:picMk id="22530" creationId="{89F92E94-DD71-A06B-109F-1606A8D5DC8B}"/>
          </ac:picMkLst>
        </pc:picChg>
      </pc:sldChg>
      <pc:sldChg chg="addSp delSp modSp add mod">
        <pc:chgData name="伊健 杜" userId="e69aded81da48593" providerId="LiveId" clId="{ADA9A8EE-EE58-4D6B-BA95-F3CD71428A35}" dt="2022-09-22T11:37:01.698" v="6023"/>
        <pc:sldMkLst>
          <pc:docMk/>
          <pc:sldMk cId="445347622" sldId="841"/>
        </pc:sldMkLst>
        <pc:spChg chg="mod">
          <ac:chgData name="伊健 杜" userId="e69aded81da48593" providerId="LiveId" clId="{ADA9A8EE-EE58-4D6B-BA95-F3CD71428A35}" dt="2022-09-22T11:37:01.698" v="6023"/>
          <ac:spMkLst>
            <pc:docMk/>
            <pc:sldMk cId="445347622" sldId="841"/>
            <ac:spMk id="2" creationId="{A43F57FB-B068-80CD-D6C4-954FD4CFDF6E}"/>
          </ac:spMkLst>
        </pc:spChg>
        <pc:spChg chg="mod">
          <ac:chgData name="伊健 杜" userId="e69aded81da48593" providerId="LiveId" clId="{ADA9A8EE-EE58-4D6B-BA95-F3CD71428A35}" dt="2022-09-22T11:37:01.698" v="6023"/>
          <ac:spMkLst>
            <pc:docMk/>
            <pc:sldMk cId="445347622" sldId="841"/>
            <ac:spMk id="4" creationId="{2D928791-ADCE-C43B-532A-9C4597F5E5FA}"/>
          </ac:spMkLst>
        </pc:spChg>
        <pc:picChg chg="del">
          <ac:chgData name="伊健 杜" userId="e69aded81da48593" providerId="LiveId" clId="{ADA9A8EE-EE58-4D6B-BA95-F3CD71428A35}" dt="2022-09-22T11:32:24.780" v="5763" actId="478"/>
          <ac:picMkLst>
            <pc:docMk/>
            <pc:sldMk cId="445347622" sldId="841"/>
            <ac:picMk id="22530" creationId="{89F92E94-DD71-A06B-109F-1606A8D5DC8B}"/>
          </ac:picMkLst>
        </pc:picChg>
        <pc:picChg chg="add mod">
          <ac:chgData name="伊健 杜" userId="e69aded81da48593" providerId="LiveId" clId="{ADA9A8EE-EE58-4D6B-BA95-F3CD71428A35}" dt="2022-09-22T11:33:01.102" v="5765" actId="1076"/>
          <ac:picMkLst>
            <pc:docMk/>
            <pc:sldMk cId="445347622" sldId="841"/>
            <ac:picMk id="23554" creationId="{091AF9AC-E183-F349-ABE6-09664F6495AA}"/>
          </ac:picMkLst>
        </pc:picChg>
      </pc:sldChg>
      <pc:sldChg chg="modSp add mod ord">
        <pc:chgData name="伊健 杜" userId="e69aded81da48593" providerId="LiveId" clId="{ADA9A8EE-EE58-4D6B-BA95-F3CD71428A35}" dt="2022-09-22T11:37:01.698" v="6023"/>
        <pc:sldMkLst>
          <pc:docMk/>
          <pc:sldMk cId="2944583892" sldId="842"/>
        </pc:sldMkLst>
        <pc:spChg chg="mod">
          <ac:chgData name="伊健 杜" userId="e69aded81da48593" providerId="LiveId" clId="{ADA9A8EE-EE58-4D6B-BA95-F3CD71428A35}" dt="2022-09-22T11:37:01.698" v="6023"/>
          <ac:spMkLst>
            <pc:docMk/>
            <pc:sldMk cId="2944583892" sldId="842"/>
            <ac:spMk id="2" creationId="{A43F57FB-B068-80CD-D6C4-954FD4CFDF6E}"/>
          </ac:spMkLst>
        </pc:spChg>
      </pc:sldChg>
    </pc:docChg>
  </pc:docChgLst>
  <pc:docChgLst>
    <pc:chgData name="伊健 杜" userId="e69aded81da48593" providerId="LiveId" clId="{2675C2B8-D16A-412D-B6C5-56CC7EDE60D1}"/>
    <pc:docChg chg="undo custSel addSld delSld modSld sldOrd">
      <pc:chgData name="伊健 杜" userId="e69aded81da48593" providerId="LiveId" clId="{2675C2B8-D16A-412D-B6C5-56CC7EDE60D1}" dt="2022-12-13T07:31:01.256" v="5970" actId="20577"/>
      <pc:docMkLst>
        <pc:docMk/>
      </pc:docMkLst>
      <pc:sldChg chg="del">
        <pc:chgData name="伊健 杜" userId="e69aded81da48593" providerId="LiveId" clId="{2675C2B8-D16A-412D-B6C5-56CC7EDE60D1}" dt="2022-12-12T04:15:12.739" v="1" actId="47"/>
        <pc:sldMkLst>
          <pc:docMk/>
          <pc:sldMk cId="2915808231" sldId="1703"/>
        </pc:sldMkLst>
      </pc:sldChg>
      <pc:sldChg chg="del">
        <pc:chgData name="伊健 杜" userId="e69aded81da48593" providerId="LiveId" clId="{2675C2B8-D16A-412D-B6C5-56CC7EDE60D1}" dt="2022-12-12T04:14:47.488" v="0" actId="47"/>
        <pc:sldMkLst>
          <pc:docMk/>
          <pc:sldMk cId="858475834" sldId="1773"/>
        </pc:sldMkLst>
      </pc:sldChg>
      <pc:sldChg chg="del">
        <pc:chgData name="伊健 杜" userId="e69aded81da48593" providerId="LiveId" clId="{2675C2B8-D16A-412D-B6C5-56CC7EDE60D1}" dt="2022-12-12T04:14:47.488" v="0" actId="47"/>
        <pc:sldMkLst>
          <pc:docMk/>
          <pc:sldMk cId="1581455296" sldId="1774"/>
        </pc:sldMkLst>
      </pc:sldChg>
      <pc:sldChg chg="del">
        <pc:chgData name="伊健 杜" userId="e69aded81da48593" providerId="LiveId" clId="{2675C2B8-D16A-412D-B6C5-56CC7EDE60D1}" dt="2022-12-12T04:14:47.488" v="0" actId="47"/>
        <pc:sldMkLst>
          <pc:docMk/>
          <pc:sldMk cId="3554929198" sldId="1775"/>
        </pc:sldMkLst>
      </pc:sldChg>
      <pc:sldChg chg="del">
        <pc:chgData name="伊健 杜" userId="e69aded81da48593" providerId="LiveId" clId="{2675C2B8-D16A-412D-B6C5-56CC7EDE60D1}" dt="2022-12-12T04:14:47.488" v="0" actId="47"/>
        <pc:sldMkLst>
          <pc:docMk/>
          <pc:sldMk cId="3121117679" sldId="1776"/>
        </pc:sldMkLst>
      </pc:sldChg>
      <pc:sldChg chg="del">
        <pc:chgData name="伊健 杜" userId="e69aded81da48593" providerId="LiveId" clId="{2675C2B8-D16A-412D-B6C5-56CC7EDE60D1}" dt="2022-12-12T04:14:47.488" v="0" actId="47"/>
        <pc:sldMkLst>
          <pc:docMk/>
          <pc:sldMk cId="2441960114" sldId="1777"/>
        </pc:sldMkLst>
      </pc:sldChg>
      <pc:sldChg chg="del">
        <pc:chgData name="伊健 杜" userId="e69aded81da48593" providerId="LiveId" clId="{2675C2B8-D16A-412D-B6C5-56CC7EDE60D1}" dt="2022-12-12T04:14:47.488" v="0" actId="47"/>
        <pc:sldMkLst>
          <pc:docMk/>
          <pc:sldMk cId="865327309" sldId="1778"/>
        </pc:sldMkLst>
      </pc:sldChg>
      <pc:sldChg chg="del">
        <pc:chgData name="伊健 杜" userId="e69aded81da48593" providerId="LiveId" clId="{2675C2B8-D16A-412D-B6C5-56CC7EDE60D1}" dt="2022-12-12T04:14:47.488" v="0" actId="47"/>
        <pc:sldMkLst>
          <pc:docMk/>
          <pc:sldMk cId="1643365898" sldId="1779"/>
        </pc:sldMkLst>
      </pc:sldChg>
      <pc:sldChg chg="del">
        <pc:chgData name="伊健 杜" userId="e69aded81da48593" providerId="LiveId" clId="{2675C2B8-D16A-412D-B6C5-56CC7EDE60D1}" dt="2022-12-12T04:14:47.488" v="0" actId="47"/>
        <pc:sldMkLst>
          <pc:docMk/>
          <pc:sldMk cId="3842037390" sldId="1780"/>
        </pc:sldMkLst>
      </pc:sldChg>
      <pc:sldChg chg="del">
        <pc:chgData name="伊健 杜" userId="e69aded81da48593" providerId="LiveId" clId="{2675C2B8-D16A-412D-B6C5-56CC7EDE60D1}" dt="2022-12-12T04:14:47.488" v="0" actId="47"/>
        <pc:sldMkLst>
          <pc:docMk/>
          <pc:sldMk cId="2521910337" sldId="1781"/>
        </pc:sldMkLst>
      </pc:sldChg>
      <pc:sldChg chg="del">
        <pc:chgData name="伊健 杜" userId="e69aded81da48593" providerId="LiveId" clId="{2675C2B8-D16A-412D-B6C5-56CC7EDE60D1}" dt="2022-12-12T04:14:47.488" v="0" actId="47"/>
        <pc:sldMkLst>
          <pc:docMk/>
          <pc:sldMk cId="4260492322" sldId="1782"/>
        </pc:sldMkLst>
      </pc:sldChg>
      <pc:sldChg chg="addSp delSp modSp mod ord">
        <pc:chgData name="伊健 杜" userId="e69aded81da48593" providerId="LiveId" clId="{2675C2B8-D16A-412D-B6C5-56CC7EDE60D1}" dt="2022-12-12T17:08:47.037" v="5937"/>
        <pc:sldMkLst>
          <pc:docMk/>
          <pc:sldMk cId="3856165884" sldId="1783"/>
        </pc:sldMkLst>
        <pc:spChg chg="mod">
          <ac:chgData name="伊健 杜" userId="e69aded81da48593" providerId="LiveId" clId="{2675C2B8-D16A-412D-B6C5-56CC7EDE60D1}" dt="2022-12-12T17:08:47.037" v="5937"/>
          <ac:spMkLst>
            <pc:docMk/>
            <pc:sldMk cId="3856165884" sldId="1783"/>
            <ac:spMk id="3" creationId="{AFF80177-B508-486C-D283-AFDDC448C9C4}"/>
          </ac:spMkLst>
        </pc:spChg>
        <pc:spChg chg="mod">
          <ac:chgData name="伊健 杜" userId="e69aded81da48593" providerId="LiveId" clId="{2675C2B8-D16A-412D-B6C5-56CC7EDE60D1}" dt="2022-12-12T17:08:47.037" v="5937"/>
          <ac:spMkLst>
            <pc:docMk/>
            <pc:sldMk cId="3856165884" sldId="1783"/>
            <ac:spMk id="5" creationId="{E7287B0E-EF55-E721-8EFA-9A9183C0EDF9}"/>
          </ac:spMkLst>
        </pc:spChg>
        <pc:picChg chg="add mod">
          <ac:chgData name="伊健 杜" userId="e69aded81da48593" providerId="LiveId" clId="{2675C2B8-D16A-412D-B6C5-56CC7EDE60D1}" dt="2022-12-12T11:45:06.270" v="812" actId="1076"/>
          <ac:picMkLst>
            <pc:docMk/>
            <pc:sldMk cId="3856165884" sldId="1783"/>
            <ac:picMk id="5122" creationId="{204562D6-7356-DAC9-4A32-EAD619A48062}"/>
          </ac:picMkLst>
        </pc:picChg>
        <pc:picChg chg="del">
          <ac:chgData name="伊健 杜" userId="e69aded81da48593" providerId="LiveId" clId="{2675C2B8-D16A-412D-B6C5-56CC7EDE60D1}" dt="2022-12-12T11:44:42.206" v="810" actId="478"/>
          <ac:picMkLst>
            <pc:docMk/>
            <pc:sldMk cId="3856165884" sldId="1783"/>
            <ac:picMk id="9218" creationId="{16042FC7-1AE0-A98C-7931-89437A3C2D99}"/>
          </ac:picMkLst>
        </pc:picChg>
        <pc:picChg chg="del">
          <ac:chgData name="伊健 杜" userId="e69aded81da48593" providerId="LiveId" clId="{2675C2B8-D16A-412D-B6C5-56CC7EDE60D1}" dt="2022-12-12T11:44:42.206" v="810" actId="478"/>
          <ac:picMkLst>
            <pc:docMk/>
            <pc:sldMk cId="3856165884" sldId="1783"/>
            <ac:picMk id="9220" creationId="{70344E29-2A41-6350-4D37-F553779715FC}"/>
          </ac:picMkLst>
        </pc:picChg>
      </pc:sldChg>
      <pc:sldChg chg="del">
        <pc:chgData name="伊健 杜" userId="e69aded81da48593" providerId="LiveId" clId="{2675C2B8-D16A-412D-B6C5-56CC7EDE60D1}" dt="2022-12-12T04:15:12.739" v="1" actId="47"/>
        <pc:sldMkLst>
          <pc:docMk/>
          <pc:sldMk cId="4264163503" sldId="1784"/>
        </pc:sldMkLst>
      </pc:sldChg>
      <pc:sldChg chg="del">
        <pc:chgData name="伊健 杜" userId="e69aded81da48593" providerId="LiveId" clId="{2675C2B8-D16A-412D-B6C5-56CC7EDE60D1}" dt="2022-12-12T04:15:12.739" v="1" actId="47"/>
        <pc:sldMkLst>
          <pc:docMk/>
          <pc:sldMk cId="2043182941" sldId="1785"/>
        </pc:sldMkLst>
      </pc:sldChg>
      <pc:sldChg chg="del">
        <pc:chgData name="伊健 杜" userId="e69aded81da48593" providerId="LiveId" clId="{2675C2B8-D16A-412D-B6C5-56CC7EDE60D1}" dt="2022-12-12T04:15:12.739" v="1" actId="47"/>
        <pc:sldMkLst>
          <pc:docMk/>
          <pc:sldMk cId="2956189665" sldId="1786"/>
        </pc:sldMkLst>
      </pc:sldChg>
      <pc:sldChg chg="del">
        <pc:chgData name="伊健 杜" userId="e69aded81da48593" providerId="LiveId" clId="{2675C2B8-D16A-412D-B6C5-56CC7EDE60D1}" dt="2022-12-12T04:15:12.739" v="1" actId="47"/>
        <pc:sldMkLst>
          <pc:docMk/>
          <pc:sldMk cId="348466492" sldId="1787"/>
        </pc:sldMkLst>
      </pc:sldChg>
      <pc:sldChg chg="del">
        <pc:chgData name="伊健 杜" userId="e69aded81da48593" providerId="LiveId" clId="{2675C2B8-D16A-412D-B6C5-56CC7EDE60D1}" dt="2022-12-12T04:15:12.739" v="1" actId="47"/>
        <pc:sldMkLst>
          <pc:docMk/>
          <pc:sldMk cId="911399312" sldId="1788"/>
        </pc:sldMkLst>
      </pc:sldChg>
      <pc:sldChg chg="del">
        <pc:chgData name="伊健 杜" userId="e69aded81da48593" providerId="LiveId" clId="{2675C2B8-D16A-412D-B6C5-56CC7EDE60D1}" dt="2022-12-12T04:15:12.739" v="1" actId="47"/>
        <pc:sldMkLst>
          <pc:docMk/>
          <pc:sldMk cId="3055207800" sldId="1789"/>
        </pc:sldMkLst>
      </pc:sldChg>
      <pc:sldChg chg="del">
        <pc:chgData name="伊健 杜" userId="e69aded81da48593" providerId="LiveId" clId="{2675C2B8-D16A-412D-B6C5-56CC7EDE60D1}" dt="2022-12-12T04:15:12.739" v="1" actId="47"/>
        <pc:sldMkLst>
          <pc:docMk/>
          <pc:sldMk cId="121719829" sldId="1790"/>
        </pc:sldMkLst>
      </pc:sldChg>
      <pc:sldChg chg="del">
        <pc:chgData name="伊健 杜" userId="e69aded81da48593" providerId="LiveId" clId="{2675C2B8-D16A-412D-B6C5-56CC7EDE60D1}" dt="2022-12-12T04:15:12.739" v="1" actId="47"/>
        <pc:sldMkLst>
          <pc:docMk/>
          <pc:sldMk cId="1429165965" sldId="1791"/>
        </pc:sldMkLst>
      </pc:sldChg>
      <pc:sldChg chg="del">
        <pc:chgData name="伊健 杜" userId="e69aded81da48593" providerId="LiveId" clId="{2675C2B8-D16A-412D-B6C5-56CC7EDE60D1}" dt="2022-12-12T04:15:12.739" v="1" actId="47"/>
        <pc:sldMkLst>
          <pc:docMk/>
          <pc:sldMk cId="347609410" sldId="1792"/>
        </pc:sldMkLst>
      </pc:sldChg>
      <pc:sldChg chg="del">
        <pc:chgData name="伊健 杜" userId="e69aded81da48593" providerId="LiveId" clId="{2675C2B8-D16A-412D-B6C5-56CC7EDE60D1}" dt="2022-12-12T04:15:12.739" v="1" actId="47"/>
        <pc:sldMkLst>
          <pc:docMk/>
          <pc:sldMk cId="2404114991" sldId="1793"/>
        </pc:sldMkLst>
      </pc:sldChg>
      <pc:sldChg chg="del">
        <pc:chgData name="伊健 杜" userId="e69aded81da48593" providerId="LiveId" clId="{2675C2B8-D16A-412D-B6C5-56CC7EDE60D1}" dt="2022-12-12T04:15:12.739" v="1" actId="47"/>
        <pc:sldMkLst>
          <pc:docMk/>
          <pc:sldMk cId="1140786682" sldId="1794"/>
        </pc:sldMkLst>
      </pc:sldChg>
      <pc:sldChg chg="del">
        <pc:chgData name="伊健 杜" userId="e69aded81da48593" providerId="LiveId" clId="{2675C2B8-D16A-412D-B6C5-56CC7EDE60D1}" dt="2022-12-12T04:15:12.739" v="1" actId="47"/>
        <pc:sldMkLst>
          <pc:docMk/>
          <pc:sldMk cId="2444242798" sldId="1795"/>
        </pc:sldMkLst>
      </pc:sldChg>
      <pc:sldChg chg="del">
        <pc:chgData name="伊健 杜" userId="e69aded81da48593" providerId="LiveId" clId="{2675C2B8-D16A-412D-B6C5-56CC7EDE60D1}" dt="2022-12-12T04:15:12.739" v="1" actId="47"/>
        <pc:sldMkLst>
          <pc:docMk/>
          <pc:sldMk cId="1977330403" sldId="1796"/>
        </pc:sldMkLst>
      </pc:sldChg>
      <pc:sldChg chg="del">
        <pc:chgData name="伊健 杜" userId="e69aded81da48593" providerId="LiveId" clId="{2675C2B8-D16A-412D-B6C5-56CC7EDE60D1}" dt="2022-12-12T04:15:12.739" v="1" actId="47"/>
        <pc:sldMkLst>
          <pc:docMk/>
          <pc:sldMk cId="1852777442" sldId="1797"/>
        </pc:sldMkLst>
      </pc:sldChg>
      <pc:sldChg chg="del">
        <pc:chgData name="伊健 杜" userId="e69aded81da48593" providerId="LiveId" clId="{2675C2B8-D16A-412D-B6C5-56CC7EDE60D1}" dt="2022-12-12T04:15:12.739" v="1" actId="47"/>
        <pc:sldMkLst>
          <pc:docMk/>
          <pc:sldMk cId="2142042874" sldId="1798"/>
        </pc:sldMkLst>
      </pc:sldChg>
      <pc:sldChg chg="del">
        <pc:chgData name="伊健 杜" userId="e69aded81da48593" providerId="LiveId" clId="{2675C2B8-D16A-412D-B6C5-56CC7EDE60D1}" dt="2022-12-12T04:15:12.739" v="1" actId="47"/>
        <pc:sldMkLst>
          <pc:docMk/>
          <pc:sldMk cId="686059501" sldId="1799"/>
        </pc:sldMkLst>
      </pc:sldChg>
      <pc:sldChg chg="del">
        <pc:chgData name="伊健 杜" userId="e69aded81da48593" providerId="LiveId" clId="{2675C2B8-D16A-412D-B6C5-56CC7EDE60D1}" dt="2022-12-12T04:15:12.739" v="1" actId="47"/>
        <pc:sldMkLst>
          <pc:docMk/>
          <pc:sldMk cId="1351847430" sldId="1800"/>
        </pc:sldMkLst>
      </pc:sldChg>
      <pc:sldChg chg="del">
        <pc:chgData name="伊健 杜" userId="e69aded81da48593" providerId="LiveId" clId="{2675C2B8-D16A-412D-B6C5-56CC7EDE60D1}" dt="2022-12-12T04:15:12.739" v="1" actId="47"/>
        <pc:sldMkLst>
          <pc:docMk/>
          <pc:sldMk cId="516982602" sldId="1801"/>
        </pc:sldMkLst>
      </pc:sldChg>
      <pc:sldChg chg="del">
        <pc:chgData name="伊健 杜" userId="e69aded81da48593" providerId="LiveId" clId="{2675C2B8-D16A-412D-B6C5-56CC7EDE60D1}" dt="2022-12-12T04:15:12.739" v="1" actId="47"/>
        <pc:sldMkLst>
          <pc:docMk/>
          <pc:sldMk cId="3868789338" sldId="1802"/>
        </pc:sldMkLst>
      </pc:sldChg>
      <pc:sldChg chg="del">
        <pc:chgData name="伊健 杜" userId="e69aded81da48593" providerId="LiveId" clId="{2675C2B8-D16A-412D-B6C5-56CC7EDE60D1}" dt="2022-12-12T04:15:12.739" v="1" actId="47"/>
        <pc:sldMkLst>
          <pc:docMk/>
          <pc:sldMk cId="614896049" sldId="1803"/>
        </pc:sldMkLst>
      </pc:sldChg>
      <pc:sldChg chg="del">
        <pc:chgData name="伊健 杜" userId="e69aded81da48593" providerId="LiveId" clId="{2675C2B8-D16A-412D-B6C5-56CC7EDE60D1}" dt="2022-12-12T04:15:12.739" v="1" actId="47"/>
        <pc:sldMkLst>
          <pc:docMk/>
          <pc:sldMk cId="4183010274" sldId="1804"/>
        </pc:sldMkLst>
      </pc:sldChg>
      <pc:sldChg chg="del">
        <pc:chgData name="伊健 杜" userId="e69aded81da48593" providerId="LiveId" clId="{2675C2B8-D16A-412D-B6C5-56CC7EDE60D1}" dt="2022-12-12T04:15:12.739" v="1" actId="47"/>
        <pc:sldMkLst>
          <pc:docMk/>
          <pc:sldMk cId="3604283647" sldId="1805"/>
        </pc:sldMkLst>
      </pc:sldChg>
      <pc:sldChg chg="del">
        <pc:chgData name="伊健 杜" userId="e69aded81da48593" providerId="LiveId" clId="{2675C2B8-D16A-412D-B6C5-56CC7EDE60D1}" dt="2022-12-12T04:15:12.739" v="1" actId="47"/>
        <pc:sldMkLst>
          <pc:docMk/>
          <pc:sldMk cId="2420948112" sldId="1806"/>
        </pc:sldMkLst>
      </pc:sldChg>
      <pc:sldChg chg="del">
        <pc:chgData name="伊健 杜" userId="e69aded81da48593" providerId="LiveId" clId="{2675C2B8-D16A-412D-B6C5-56CC7EDE60D1}" dt="2022-12-12T04:15:16.216" v="2" actId="47"/>
        <pc:sldMkLst>
          <pc:docMk/>
          <pc:sldMk cId="686958012" sldId="1807"/>
        </pc:sldMkLst>
      </pc:sldChg>
      <pc:sldChg chg="addSp delSp modSp mod">
        <pc:chgData name="伊健 杜" userId="e69aded81da48593" providerId="LiveId" clId="{2675C2B8-D16A-412D-B6C5-56CC7EDE60D1}" dt="2022-12-12T11:34:23.926" v="243" actId="1076"/>
        <pc:sldMkLst>
          <pc:docMk/>
          <pc:sldMk cId="4283497013" sldId="1808"/>
        </pc:sldMkLst>
        <pc:spChg chg="mod">
          <ac:chgData name="伊健 杜" userId="e69aded81da48593" providerId="LiveId" clId="{2675C2B8-D16A-412D-B6C5-56CC7EDE60D1}" dt="2022-12-12T11:32:48.965" v="232"/>
          <ac:spMkLst>
            <pc:docMk/>
            <pc:sldMk cId="4283497013" sldId="1808"/>
            <ac:spMk id="2" creationId="{10304424-DB4A-36E7-9E0D-D32A5DD0F26C}"/>
          </ac:spMkLst>
        </pc:spChg>
        <pc:spChg chg="mod">
          <ac:chgData name="伊健 杜" userId="e69aded81da48593" providerId="LiveId" clId="{2675C2B8-D16A-412D-B6C5-56CC7EDE60D1}" dt="2022-12-12T11:33:09.795" v="240"/>
          <ac:spMkLst>
            <pc:docMk/>
            <pc:sldMk cId="4283497013" sldId="1808"/>
            <ac:spMk id="5" creationId="{E7287B0E-EF55-E721-8EFA-9A9183C0EDF9}"/>
          </ac:spMkLst>
        </pc:spChg>
        <pc:picChg chg="add mod">
          <ac:chgData name="伊健 杜" userId="e69aded81da48593" providerId="LiveId" clId="{2675C2B8-D16A-412D-B6C5-56CC7EDE60D1}" dt="2022-12-12T11:34:23.926" v="243" actId="1076"/>
          <ac:picMkLst>
            <pc:docMk/>
            <pc:sldMk cId="4283497013" sldId="1808"/>
            <ac:picMk id="1026" creationId="{818E4257-9D43-D8B2-7FEC-D7E654E8D1B7}"/>
          </ac:picMkLst>
        </pc:picChg>
        <pc:picChg chg="del">
          <ac:chgData name="伊健 杜" userId="e69aded81da48593" providerId="LiveId" clId="{2675C2B8-D16A-412D-B6C5-56CC7EDE60D1}" dt="2022-12-12T11:27:14.604" v="38" actId="478"/>
          <ac:picMkLst>
            <pc:docMk/>
            <pc:sldMk cId="4283497013" sldId="1808"/>
            <ac:picMk id="14338" creationId="{ACBC9679-6D4C-1AA2-0C31-33177070631F}"/>
          </ac:picMkLst>
        </pc:picChg>
      </pc:sldChg>
      <pc:sldChg chg="del">
        <pc:chgData name="伊健 杜" userId="e69aded81da48593" providerId="LiveId" clId="{2675C2B8-D16A-412D-B6C5-56CC7EDE60D1}" dt="2022-12-12T11:30:24.213" v="106" actId="47"/>
        <pc:sldMkLst>
          <pc:docMk/>
          <pc:sldMk cId="1921265270" sldId="1809"/>
        </pc:sldMkLst>
      </pc:sldChg>
      <pc:sldChg chg="addSp modSp add mod">
        <pc:chgData name="伊健 杜" userId="e69aded81da48593" providerId="LiveId" clId="{2675C2B8-D16A-412D-B6C5-56CC7EDE60D1}" dt="2022-12-12T17:08:47.037" v="5937"/>
        <pc:sldMkLst>
          <pc:docMk/>
          <pc:sldMk cId="3654403645" sldId="1809"/>
        </pc:sldMkLst>
        <pc:spChg chg="mod">
          <ac:chgData name="伊健 杜" userId="e69aded81da48593" providerId="LiveId" clId="{2675C2B8-D16A-412D-B6C5-56CC7EDE60D1}" dt="2022-12-12T11:32:48.965" v="232"/>
          <ac:spMkLst>
            <pc:docMk/>
            <pc:sldMk cId="3654403645" sldId="1809"/>
            <ac:spMk id="2" creationId="{10304424-DB4A-36E7-9E0D-D32A5DD0F26C}"/>
          </ac:spMkLst>
        </pc:spChg>
        <pc:spChg chg="mod">
          <ac:chgData name="伊健 杜" userId="e69aded81da48593" providerId="LiveId" clId="{2675C2B8-D16A-412D-B6C5-56CC7EDE60D1}" dt="2022-12-12T17:08:47.037" v="5937"/>
          <ac:spMkLst>
            <pc:docMk/>
            <pc:sldMk cId="3654403645" sldId="1809"/>
            <ac:spMk id="5" creationId="{E7287B0E-EF55-E721-8EFA-9A9183C0EDF9}"/>
          </ac:spMkLst>
        </pc:spChg>
        <pc:picChg chg="add mod">
          <ac:chgData name="伊健 杜" userId="e69aded81da48593" providerId="LiveId" clId="{2675C2B8-D16A-412D-B6C5-56CC7EDE60D1}" dt="2022-12-12T11:35:40.510" v="246" actId="14100"/>
          <ac:picMkLst>
            <pc:docMk/>
            <pc:sldMk cId="3654403645" sldId="1809"/>
            <ac:picMk id="2050" creationId="{276AE1D5-E86B-1F99-22B6-9420B6D7C862}"/>
          </ac:picMkLst>
        </pc:picChg>
      </pc:sldChg>
      <pc:sldChg chg="addSp delSp modSp add mod">
        <pc:chgData name="伊健 杜" userId="e69aded81da48593" providerId="LiveId" clId="{2675C2B8-D16A-412D-B6C5-56CC7EDE60D1}" dt="2022-12-12T17:08:47.037" v="5937"/>
        <pc:sldMkLst>
          <pc:docMk/>
          <pc:sldMk cId="3382976734" sldId="1810"/>
        </pc:sldMkLst>
        <pc:spChg chg="mod">
          <ac:chgData name="伊健 杜" userId="e69aded81da48593" providerId="LiveId" clId="{2675C2B8-D16A-412D-B6C5-56CC7EDE60D1}" dt="2022-12-12T11:37:44.246" v="357"/>
          <ac:spMkLst>
            <pc:docMk/>
            <pc:sldMk cId="3382976734" sldId="1810"/>
            <ac:spMk id="2" creationId="{10304424-DB4A-36E7-9E0D-D32A5DD0F26C}"/>
          </ac:spMkLst>
        </pc:spChg>
        <pc:spChg chg="mod">
          <ac:chgData name="伊健 杜" userId="e69aded81da48593" providerId="LiveId" clId="{2675C2B8-D16A-412D-B6C5-56CC7EDE60D1}" dt="2022-12-12T17:08:47.037" v="5937"/>
          <ac:spMkLst>
            <pc:docMk/>
            <pc:sldMk cId="3382976734" sldId="1810"/>
            <ac:spMk id="5" creationId="{E7287B0E-EF55-E721-8EFA-9A9183C0EDF9}"/>
          </ac:spMkLst>
        </pc:spChg>
        <pc:picChg chg="add mod">
          <ac:chgData name="伊健 杜" userId="e69aded81da48593" providerId="LiveId" clId="{2675C2B8-D16A-412D-B6C5-56CC7EDE60D1}" dt="2022-12-12T11:39:17.963" v="453" actId="1076"/>
          <ac:picMkLst>
            <pc:docMk/>
            <pc:sldMk cId="3382976734" sldId="1810"/>
            <ac:picMk id="4" creationId="{D3223505-66F7-D1B1-78BE-B99A3124337B}"/>
          </ac:picMkLst>
        </pc:picChg>
        <pc:picChg chg="del">
          <ac:chgData name="伊健 杜" userId="e69aded81da48593" providerId="LiveId" clId="{2675C2B8-D16A-412D-B6C5-56CC7EDE60D1}" dt="2022-12-12T11:38:00.013" v="415" actId="478"/>
          <ac:picMkLst>
            <pc:docMk/>
            <pc:sldMk cId="3382976734" sldId="1810"/>
            <ac:picMk id="1026" creationId="{818E4257-9D43-D8B2-7FEC-D7E654E8D1B7}"/>
          </ac:picMkLst>
        </pc:picChg>
        <pc:picChg chg="add del mod">
          <ac:chgData name="伊健 杜" userId="e69aded81da48593" providerId="LiveId" clId="{2675C2B8-D16A-412D-B6C5-56CC7EDE60D1}" dt="2022-12-12T11:39:15.294" v="451" actId="478"/>
          <ac:picMkLst>
            <pc:docMk/>
            <pc:sldMk cId="3382976734" sldId="1810"/>
            <ac:picMk id="3074" creationId="{AE515986-A1C9-8515-24CB-B5ABE7F3ADCB}"/>
          </ac:picMkLst>
        </pc:picChg>
      </pc:sldChg>
      <pc:sldChg chg="addSp delSp modSp add mod">
        <pc:chgData name="伊健 杜" userId="e69aded81da48593" providerId="LiveId" clId="{2675C2B8-D16A-412D-B6C5-56CC7EDE60D1}" dt="2022-12-12T17:08:47.037" v="5937"/>
        <pc:sldMkLst>
          <pc:docMk/>
          <pc:sldMk cId="534003533" sldId="1811"/>
        </pc:sldMkLst>
        <pc:spChg chg="mod">
          <ac:chgData name="伊健 杜" userId="e69aded81da48593" providerId="LiveId" clId="{2675C2B8-D16A-412D-B6C5-56CC7EDE60D1}" dt="2022-12-12T17:08:47.037" v="5937"/>
          <ac:spMkLst>
            <pc:docMk/>
            <pc:sldMk cId="534003533" sldId="1811"/>
            <ac:spMk id="5" creationId="{E7287B0E-EF55-E721-8EFA-9A9183C0EDF9}"/>
          </ac:spMkLst>
        </pc:spChg>
        <pc:picChg chg="del">
          <ac:chgData name="伊健 杜" userId="e69aded81da48593" providerId="LiveId" clId="{2675C2B8-D16A-412D-B6C5-56CC7EDE60D1}" dt="2022-12-12T11:39:36.735" v="455" actId="478"/>
          <ac:picMkLst>
            <pc:docMk/>
            <pc:sldMk cId="534003533" sldId="1811"/>
            <ac:picMk id="4" creationId="{D3223505-66F7-D1B1-78BE-B99A3124337B}"/>
          </ac:picMkLst>
        </pc:picChg>
        <pc:picChg chg="add mod">
          <ac:chgData name="伊健 杜" userId="e69aded81da48593" providerId="LiveId" clId="{2675C2B8-D16A-412D-B6C5-56CC7EDE60D1}" dt="2022-12-12T11:39:41.137" v="458" actId="1076"/>
          <ac:picMkLst>
            <pc:docMk/>
            <pc:sldMk cId="534003533" sldId="1811"/>
            <ac:picMk id="4098" creationId="{B5516458-5BA2-B446-093B-507DC5DDBC6D}"/>
          </ac:picMkLst>
        </pc:picChg>
      </pc:sldChg>
      <pc:sldChg chg="addSp delSp modSp add mod">
        <pc:chgData name="伊健 杜" userId="e69aded81da48593" providerId="LiveId" clId="{2675C2B8-D16A-412D-B6C5-56CC7EDE60D1}" dt="2022-12-12T17:08:47.037" v="5937"/>
        <pc:sldMkLst>
          <pc:docMk/>
          <pc:sldMk cId="2110167488" sldId="1812"/>
        </pc:sldMkLst>
        <pc:spChg chg="del">
          <ac:chgData name="伊健 杜" userId="e69aded81da48593" providerId="LiveId" clId="{2675C2B8-D16A-412D-B6C5-56CC7EDE60D1}" dt="2022-12-12T11:40:07.948" v="540" actId="478"/>
          <ac:spMkLst>
            <pc:docMk/>
            <pc:sldMk cId="2110167488" sldId="1812"/>
            <ac:spMk id="2" creationId="{10304424-DB4A-36E7-9E0D-D32A5DD0F26C}"/>
          </ac:spMkLst>
        </pc:spChg>
        <pc:spChg chg="add del mod">
          <ac:chgData name="伊健 杜" userId="e69aded81da48593" providerId="LiveId" clId="{2675C2B8-D16A-412D-B6C5-56CC7EDE60D1}" dt="2022-12-12T11:40:09.953" v="541" actId="478"/>
          <ac:spMkLst>
            <pc:docMk/>
            <pc:sldMk cId="2110167488" sldId="1812"/>
            <ac:spMk id="3" creationId="{319AC08E-DDEB-F20C-EE21-9A6B178DCA97}"/>
          </ac:spMkLst>
        </pc:spChg>
        <pc:spChg chg="mod">
          <ac:chgData name="伊健 杜" userId="e69aded81da48593" providerId="LiveId" clId="{2675C2B8-D16A-412D-B6C5-56CC7EDE60D1}" dt="2022-12-12T17:08:47.037" v="5937"/>
          <ac:spMkLst>
            <pc:docMk/>
            <pc:sldMk cId="2110167488" sldId="1812"/>
            <ac:spMk id="5" creationId="{E7287B0E-EF55-E721-8EFA-9A9183C0EDF9}"/>
          </ac:spMkLst>
        </pc:spChg>
        <pc:picChg chg="del">
          <ac:chgData name="伊健 杜" userId="e69aded81da48593" providerId="LiveId" clId="{2675C2B8-D16A-412D-B6C5-56CC7EDE60D1}" dt="2022-12-12T11:40:07.948" v="540" actId="478"/>
          <ac:picMkLst>
            <pc:docMk/>
            <pc:sldMk cId="2110167488" sldId="1812"/>
            <ac:picMk id="2050" creationId="{276AE1D5-E86B-1F99-22B6-9420B6D7C862}"/>
          </ac:picMkLst>
        </pc:picChg>
      </pc:sldChg>
      <pc:sldChg chg="add del">
        <pc:chgData name="伊健 杜" userId="e69aded81da48593" providerId="LiveId" clId="{2675C2B8-D16A-412D-B6C5-56CC7EDE60D1}" dt="2022-12-12T11:41:02.125" v="653" actId="47"/>
        <pc:sldMkLst>
          <pc:docMk/>
          <pc:sldMk cId="345012831" sldId="1813"/>
        </pc:sldMkLst>
      </pc:sldChg>
      <pc:sldChg chg="addSp delSp modSp add mod">
        <pc:chgData name="伊健 杜" userId="e69aded81da48593" providerId="LiveId" clId="{2675C2B8-D16A-412D-B6C5-56CC7EDE60D1}" dt="2022-12-12T17:08:47.037" v="5937"/>
        <pc:sldMkLst>
          <pc:docMk/>
          <pc:sldMk cId="1323335388" sldId="1813"/>
        </pc:sldMkLst>
        <pc:spChg chg="mod">
          <ac:chgData name="伊健 杜" userId="e69aded81da48593" providerId="LiveId" clId="{2675C2B8-D16A-412D-B6C5-56CC7EDE60D1}" dt="2022-12-12T17:08:47.037" v="5937"/>
          <ac:spMkLst>
            <pc:docMk/>
            <pc:sldMk cId="1323335388" sldId="1813"/>
            <ac:spMk id="3" creationId="{AFF80177-B508-486C-D283-AFDDC448C9C4}"/>
          </ac:spMkLst>
        </pc:spChg>
        <pc:spChg chg="mod">
          <ac:chgData name="伊健 杜" userId="e69aded81da48593" providerId="LiveId" clId="{2675C2B8-D16A-412D-B6C5-56CC7EDE60D1}" dt="2022-12-12T17:08:47.037" v="5937"/>
          <ac:spMkLst>
            <pc:docMk/>
            <pc:sldMk cId="1323335388" sldId="1813"/>
            <ac:spMk id="5" creationId="{E7287B0E-EF55-E721-8EFA-9A9183C0EDF9}"/>
          </ac:spMkLst>
        </pc:spChg>
        <pc:picChg chg="del">
          <ac:chgData name="伊健 杜" userId="e69aded81da48593" providerId="LiveId" clId="{2675C2B8-D16A-412D-B6C5-56CC7EDE60D1}" dt="2022-12-12T11:46:05.212" v="946" actId="478"/>
          <ac:picMkLst>
            <pc:docMk/>
            <pc:sldMk cId="1323335388" sldId="1813"/>
            <ac:picMk id="5122" creationId="{204562D6-7356-DAC9-4A32-EAD619A48062}"/>
          </ac:picMkLst>
        </pc:picChg>
        <pc:picChg chg="add mod">
          <ac:chgData name="伊健 杜" userId="e69aded81da48593" providerId="LiveId" clId="{2675C2B8-D16A-412D-B6C5-56CC7EDE60D1}" dt="2022-12-12T11:46:16.240" v="950" actId="14100"/>
          <ac:picMkLst>
            <pc:docMk/>
            <pc:sldMk cId="1323335388" sldId="1813"/>
            <ac:picMk id="8194" creationId="{3B3057C5-A523-46F9-A239-9ABF23DC2341}"/>
          </ac:picMkLst>
        </pc:picChg>
      </pc:sldChg>
      <pc:sldChg chg="addSp delSp modSp add mod">
        <pc:chgData name="伊健 杜" userId="e69aded81da48593" providerId="LiveId" clId="{2675C2B8-D16A-412D-B6C5-56CC7EDE60D1}" dt="2022-12-12T17:08:47.037" v="5937"/>
        <pc:sldMkLst>
          <pc:docMk/>
          <pc:sldMk cId="3980471894" sldId="1814"/>
        </pc:sldMkLst>
        <pc:spChg chg="mod">
          <ac:chgData name="伊健 杜" userId="e69aded81da48593" providerId="LiveId" clId="{2675C2B8-D16A-412D-B6C5-56CC7EDE60D1}" dt="2022-12-12T17:08:47.037" v="5937"/>
          <ac:spMkLst>
            <pc:docMk/>
            <pc:sldMk cId="3980471894" sldId="1814"/>
            <ac:spMk id="3" creationId="{AFF80177-B508-486C-D283-AFDDC448C9C4}"/>
          </ac:spMkLst>
        </pc:spChg>
        <pc:spChg chg="mod">
          <ac:chgData name="伊健 杜" userId="e69aded81da48593" providerId="LiveId" clId="{2675C2B8-D16A-412D-B6C5-56CC7EDE60D1}" dt="2022-12-12T17:08:47.037" v="5937"/>
          <ac:spMkLst>
            <pc:docMk/>
            <pc:sldMk cId="3980471894" sldId="1814"/>
            <ac:spMk id="5" creationId="{E7287B0E-EF55-E721-8EFA-9A9183C0EDF9}"/>
          </ac:spMkLst>
        </pc:spChg>
        <pc:picChg chg="del">
          <ac:chgData name="伊健 杜" userId="e69aded81da48593" providerId="LiveId" clId="{2675C2B8-D16A-412D-B6C5-56CC7EDE60D1}" dt="2022-12-12T11:50:23.120" v="1088" actId="478"/>
          <ac:picMkLst>
            <pc:docMk/>
            <pc:sldMk cId="3980471894" sldId="1814"/>
            <ac:picMk id="8194" creationId="{3B3057C5-A523-46F9-A239-9ABF23DC2341}"/>
          </ac:picMkLst>
        </pc:picChg>
        <pc:picChg chg="add mod">
          <ac:chgData name="伊健 杜" userId="e69aded81da48593" providerId="LiveId" clId="{2675C2B8-D16A-412D-B6C5-56CC7EDE60D1}" dt="2022-12-12T11:51:37.681" v="1093" actId="1076"/>
          <ac:picMkLst>
            <pc:docMk/>
            <pc:sldMk cId="3980471894" sldId="1814"/>
            <ac:picMk id="9218" creationId="{C2E5768F-F804-384D-835B-9E45403605FB}"/>
          </ac:picMkLst>
        </pc:picChg>
      </pc:sldChg>
      <pc:sldChg chg="modSp add mod">
        <pc:chgData name="伊健 杜" userId="e69aded81da48593" providerId="LiveId" clId="{2675C2B8-D16A-412D-B6C5-56CC7EDE60D1}" dt="2022-12-12T17:08:47.037" v="5937"/>
        <pc:sldMkLst>
          <pc:docMk/>
          <pc:sldMk cId="1852353414" sldId="1815"/>
        </pc:sldMkLst>
        <pc:spChg chg="mod">
          <ac:chgData name="伊健 杜" userId="e69aded81da48593" providerId="LiveId" clId="{2675C2B8-D16A-412D-B6C5-56CC7EDE60D1}" dt="2022-12-12T17:08:47.037" v="5937"/>
          <ac:spMkLst>
            <pc:docMk/>
            <pc:sldMk cId="1852353414" sldId="1815"/>
            <ac:spMk id="5" creationId="{E7287B0E-EF55-E721-8EFA-9A9183C0EDF9}"/>
          </ac:spMkLst>
        </pc:spChg>
      </pc:sldChg>
      <pc:sldChg chg="addSp delSp modSp add mod setBg setClrOvrMap">
        <pc:chgData name="伊健 杜" userId="e69aded81da48593" providerId="LiveId" clId="{2675C2B8-D16A-412D-B6C5-56CC7EDE60D1}" dt="2022-12-13T07:31:01.256" v="5970" actId="20577"/>
        <pc:sldMkLst>
          <pc:docMk/>
          <pc:sldMk cId="1182784179" sldId="1816"/>
        </pc:sldMkLst>
        <pc:spChg chg="mod">
          <ac:chgData name="伊健 杜" userId="e69aded81da48593" providerId="LiveId" clId="{2675C2B8-D16A-412D-B6C5-56CC7EDE60D1}" dt="2022-12-12T17:08:47.037" v="5937"/>
          <ac:spMkLst>
            <pc:docMk/>
            <pc:sldMk cId="1182784179" sldId="1816"/>
            <ac:spMk id="2" creationId="{10304424-DB4A-36E7-9E0D-D32A5DD0F26C}"/>
          </ac:spMkLst>
        </pc:spChg>
        <pc:spChg chg="mod">
          <ac:chgData name="伊健 杜" userId="e69aded81da48593" providerId="LiveId" clId="{2675C2B8-D16A-412D-B6C5-56CC7EDE60D1}" dt="2022-12-13T07:31:01.256" v="5970" actId="20577"/>
          <ac:spMkLst>
            <pc:docMk/>
            <pc:sldMk cId="1182784179" sldId="1816"/>
            <ac:spMk id="5" creationId="{E7287B0E-EF55-E721-8EFA-9A9183C0EDF9}"/>
          </ac:spMkLst>
        </pc:spChg>
        <pc:spChg chg="add del">
          <ac:chgData name="伊健 杜" userId="e69aded81da48593" providerId="LiveId" clId="{2675C2B8-D16A-412D-B6C5-56CC7EDE60D1}" dt="2022-12-12T12:11:58.435" v="1263" actId="26606"/>
          <ac:spMkLst>
            <pc:docMk/>
            <pc:sldMk cId="1182784179" sldId="1816"/>
            <ac:spMk id="10247" creationId="{5E8D2E83-FB3A-40E7-A9E5-7AB389D612B4}"/>
          </ac:spMkLst>
        </pc:spChg>
        <pc:picChg chg="del">
          <ac:chgData name="伊健 杜" userId="e69aded81da48593" providerId="LiveId" clId="{2675C2B8-D16A-412D-B6C5-56CC7EDE60D1}" dt="2022-12-12T12:11:29.760" v="1260" actId="478"/>
          <ac:picMkLst>
            <pc:docMk/>
            <pc:sldMk cId="1182784179" sldId="1816"/>
            <ac:picMk id="2050" creationId="{276AE1D5-E86B-1F99-22B6-9420B6D7C862}"/>
          </ac:picMkLst>
        </pc:picChg>
        <pc:picChg chg="add mod ord">
          <ac:chgData name="伊健 杜" userId="e69aded81da48593" providerId="LiveId" clId="{2675C2B8-D16A-412D-B6C5-56CC7EDE60D1}" dt="2022-12-12T12:12:12.443" v="1269" actId="1076"/>
          <ac:picMkLst>
            <pc:docMk/>
            <pc:sldMk cId="1182784179" sldId="1816"/>
            <ac:picMk id="10242" creationId="{FD3EE104-74C1-008A-7939-F2E6873BD4F4}"/>
          </ac:picMkLst>
        </pc:picChg>
      </pc:sldChg>
      <pc:sldChg chg="addSp delSp modSp add mod setBg">
        <pc:chgData name="伊健 杜" userId="e69aded81da48593" providerId="LiveId" clId="{2675C2B8-D16A-412D-B6C5-56CC7EDE60D1}" dt="2022-12-12T17:08:47.037" v="5937"/>
        <pc:sldMkLst>
          <pc:docMk/>
          <pc:sldMk cId="3329540244" sldId="1817"/>
        </pc:sldMkLst>
        <pc:spChg chg="mod">
          <ac:chgData name="伊健 杜" userId="e69aded81da48593" providerId="LiveId" clId="{2675C2B8-D16A-412D-B6C5-56CC7EDE60D1}" dt="2022-12-12T17:08:47.037" v="5937"/>
          <ac:spMkLst>
            <pc:docMk/>
            <pc:sldMk cId="3329540244" sldId="1817"/>
            <ac:spMk id="2" creationId="{10304424-DB4A-36E7-9E0D-D32A5DD0F26C}"/>
          </ac:spMkLst>
        </pc:spChg>
        <pc:spChg chg="mod">
          <ac:chgData name="伊健 杜" userId="e69aded81da48593" providerId="LiveId" clId="{2675C2B8-D16A-412D-B6C5-56CC7EDE60D1}" dt="2022-12-12T17:08:47.037" v="5937"/>
          <ac:spMkLst>
            <pc:docMk/>
            <pc:sldMk cId="3329540244" sldId="1817"/>
            <ac:spMk id="5" creationId="{E7287B0E-EF55-E721-8EFA-9A9183C0EDF9}"/>
          </ac:spMkLst>
        </pc:spChg>
        <pc:spChg chg="add del">
          <ac:chgData name="伊健 杜" userId="e69aded81da48593" providerId="LiveId" clId="{2675C2B8-D16A-412D-B6C5-56CC7EDE60D1}" dt="2022-12-12T12:12:58.422" v="1358" actId="26606"/>
          <ac:spMkLst>
            <pc:docMk/>
            <pc:sldMk cId="3329540244" sldId="1817"/>
            <ac:spMk id="12295" creationId="{05C7EBC3-4672-4DAB-81C2-58661FAFAED6}"/>
          </ac:spMkLst>
        </pc:spChg>
        <pc:spChg chg="add del">
          <ac:chgData name="伊健 杜" userId="e69aded81da48593" providerId="LiveId" clId="{2675C2B8-D16A-412D-B6C5-56CC7EDE60D1}" dt="2022-12-12T12:12:58.422" v="1358" actId="26606"/>
          <ac:spMkLst>
            <pc:docMk/>
            <pc:sldMk cId="3329540244" sldId="1817"/>
            <ac:spMk id="12297" creationId="{40BF962F-4C6F-461E-86F2-C43F56CC939B}"/>
          </ac:spMkLst>
        </pc:spChg>
        <pc:spChg chg="add del">
          <ac:chgData name="伊健 杜" userId="e69aded81da48593" providerId="LiveId" clId="{2675C2B8-D16A-412D-B6C5-56CC7EDE60D1}" dt="2022-12-12T12:12:58.422" v="1358" actId="26606"/>
          <ac:spMkLst>
            <pc:docMk/>
            <pc:sldMk cId="3329540244" sldId="1817"/>
            <ac:spMk id="12299" creationId="{2E94A4F7-38E4-45EA-8E2E-CE1B5766B4F1}"/>
          </ac:spMkLst>
        </pc:spChg>
        <pc:picChg chg="del">
          <ac:chgData name="伊健 杜" userId="e69aded81da48593" providerId="LiveId" clId="{2675C2B8-D16A-412D-B6C5-56CC7EDE60D1}" dt="2022-12-12T12:12:18.501" v="1271" actId="478"/>
          <ac:picMkLst>
            <pc:docMk/>
            <pc:sldMk cId="3329540244" sldId="1817"/>
            <ac:picMk id="10242" creationId="{FD3EE104-74C1-008A-7939-F2E6873BD4F4}"/>
          </ac:picMkLst>
        </pc:picChg>
        <pc:picChg chg="add mod">
          <ac:chgData name="伊健 杜" userId="e69aded81da48593" providerId="LiveId" clId="{2675C2B8-D16A-412D-B6C5-56CC7EDE60D1}" dt="2022-12-12T12:12:58.422" v="1358" actId="26606"/>
          <ac:picMkLst>
            <pc:docMk/>
            <pc:sldMk cId="3329540244" sldId="1817"/>
            <ac:picMk id="12290" creationId="{7E82D4A0-8E48-AFA5-B111-2857772759B1}"/>
          </ac:picMkLst>
        </pc:picChg>
      </pc:sldChg>
      <pc:sldChg chg="modSp add mod">
        <pc:chgData name="伊健 杜" userId="e69aded81da48593" providerId="LiveId" clId="{2675C2B8-D16A-412D-B6C5-56CC7EDE60D1}" dt="2022-12-12T17:08:47.037" v="5937"/>
        <pc:sldMkLst>
          <pc:docMk/>
          <pc:sldMk cId="3732309597" sldId="1818"/>
        </pc:sldMkLst>
        <pc:spChg chg="mod">
          <ac:chgData name="伊健 杜" userId="e69aded81da48593" providerId="LiveId" clId="{2675C2B8-D16A-412D-B6C5-56CC7EDE60D1}" dt="2022-12-12T17:08:47.037" v="5937"/>
          <ac:spMkLst>
            <pc:docMk/>
            <pc:sldMk cId="3732309597" sldId="1818"/>
            <ac:spMk id="5" creationId="{E7287B0E-EF55-E721-8EFA-9A9183C0EDF9}"/>
          </ac:spMkLst>
        </pc:spChg>
      </pc:sldChg>
      <pc:sldChg chg="modSp add mod">
        <pc:chgData name="伊健 杜" userId="e69aded81da48593" providerId="LiveId" clId="{2675C2B8-D16A-412D-B6C5-56CC7EDE60D1}" dt="2022-12-12T17:08:47.037" v="5937"/>
        <pc:sldMkLst>
          <pc:docMk/>
          <pc:sldMk cId="2424331750" sldId="1819"/>
        </pc:sldMkLst>
        <pc:spChg chg="mod">
          <ac:chgData name="伊健 杜" userId="e69aded81da48593" providerId="LiveId" clId="{2675C2B8-D16A-412D-B6C5-56CC7EDE60D1}" dt="2022-12-12T17:08:47.037" v="5937"/>
          <ac:spMkLst>
            <pc:docMk/>
            <pc:sldMk cId="2424331750" sldId="1819"/>
            <ac:spMk id="5" creationId="{E7287B0E-EF55-E721-8EFA-9A9183C0EDF9}"/>
          </ac:spMkLst>
        </pc:spChg>
      </pc:sldChg>
      <pc:sldChg chg="addSp delSp modSp add mod">
        <pc:chgData name="伊健 杜" userId="e69aded81da48593" providerId="LiveId" clId="{2675C2B8-D16A-412D-B6C5-56CC7EDE60D1}" dt="2022-12-12T17:08:47.037" v="5937"/>
        <pc:sldMkLst>
          <pc:docMk/>
          <pc:sldMk cId="840721233" sldId="1820"/>
        </pc:sldMkLst>
        <pc:spChg chg="mod">
          <ac:chgData name="伊健 杜" userId="e69aded81da48593" providerId="LiveId" clId="{2675C2B8-D16A-412D-B6C5-56CC7EDE60D1}" dt="2022-12-12T17:08:47.037" v="5937"/>
          <ac:spMkLst>
            <pc:docMk/>
            <pc:sldMk cId="840721233" sldId="1820"/>
            <ac:spMk id="2" creationId="{10304424-DB4A-36E7-9E0D-D32A5DD0F26C}"/>
          </ac:spMkLst>
        </pc:spChg>
        <pc:spChg chg="mod">
          <ac:chgData name="伊健 杜" userId="e69aded81da48593" providerId="LiveId" clId="{2675C2B8-D16A-412D-B6C5-56CC7EDE60D1}" dt="2022-12-12T17:08:47.037" v="5937"/>
          <ac:spMkLst>
            <pc:docMk/>
            <pc:sldMk cId="840721233" sldId="1820"/>
            <ac:spMk id="5" creationId="{E7287B0E-EF55-E721-8EFA-9A9183C0EDF9}"/>
          </ac:spMkLst>
        </pc:spChg>
        <pc:picChg chg="del">
          <ac:chgData name="伊健 杜" userId="e69aded81da48593" providerId="LiveId" clId="{2675C2B8-D16A-412D-B6C5-56CC7EDE60D1}" dt="2022-12-12T12:15:30.581" v="1631" actId="478"/>
          <ac:picMkLst>
            <pc:docMk/>
            <pc:sldMk cId="840721233" sldId="1820"/>
            <ac:picMk id="12290" creationId="{7E82D4A0-8E48-AFA5-B111-2857772759B1}"/>
          </ac:picMkLst>
        </pc:picChg>
        <pc:picChg chg="add mod">
          <ac:chgData name="伊健 杜" userId="e69aded81da48593" providerId="LiveId" clId="{2675C2B8-D16A-412D-B6C5-56CC7EDE60D1}" dt="2022-12-12T12:33:13.397" v="1644" actId="1076"/>
          <ac:picMkLst>
            <pc:docMk/>
            <pc:sldMk cId="840721233" sldId="1820"/>
            <ac:picMk id="13314" creationId="{DB2C93E1-8F4F-D491-7E09-545DD26ACEB1}"/>
          </ac:picMkLst>
        </pc:picChg>
      </pc:sldChg>
      <pc:sldChg chg="addSp delSp modSp add mod">
        <pc:chgData name="伊健 杜" userId="e69aded81da48593" providerId="LiveId" clId="{2675C2B8-D16A-412D-B6C5-56CC7EDE60D1}" dt="2022-12-12T17:08:47.037" v="5937"/>
        <pc:sldMkLst>
          <pc:docMk/>
          <pc:sldMk cId="775145746" sldId="1821"/>
        </pc:sldMkLst>
        <pc:spChg chg="mod">
          <ac:chgData name="伊健 杜" userId="e69aded81da48593" providerId="LiveId" clId="{2675C2B8-D16A-412D-B6C5-56CC7EDE60D1}" dt="2022-12-12T17:08:47.037" v="5937"/>
          <ac:spMkLst>
            <pc:docMk/>
            <pc:sldMk cId="775145746" sldId="1821"/>
            <ac:spMk id="2" creationId="{10304424-DB4A-36E7-9E0D-D32A5DD0F26C}"/>
          </ac:spMkLst>
        </pc:spChg>
        <pc:spChg chg="mod">
          <ac:chgData name="伊健 杜" userId="e69aded81da48593" providerId="LiveId" clId="{2675C2B8-D16A-412D-B6C5-56CC7EDE60D1}" dt="2022-12-12T17:08:47.037" v="5937"/>
          <ac:spMkLst>
            <pc:docMk/>
            <pc:sldMk cId="775145746" sldId="1821"/>
            <ac:spMk id="5" creationId="{E7287B0E-EF55-E721-8EFA-9A9183C0EDF9}"/>
          </ac:spMkLst>
        </pc:spChg>
        <pc:picChg chg="del">
          <ac:chgData name="伊健 杜" userId="e69aded81da48593" providerId="LiveId" clId="{2675C2B8-D16A-412D-B6C5-56CC7EDE60D1}" dt="2022-12-12T12:37:06.759" v="1745" actId="478"/>
          <ac:picMkLst>
            <pc:docMk/>
            <pc:sldMk cId="775145746" sldId="1821"/>
            <ac:picMk id="13314" creationId="{DB2C93E1-8F4F-D491-7E09-545DD26ACEB1}"/>
          </ac:picMkLst>
        </pc:picChg>
        <pc:picChg chg="add del mod">
          <ac:chgData name="伊健 杜" userId="e69aded81da48593" providerId="LiveId" clId="{2675C2B8-D16A-412D-B6C5-56CC7EDE60D1}" dt="2022-12-12T12:37:34.816" v="1751" actId="478"/>
          <ac:picMkLst>
            <pc:docMk/>
            <pc:sldMk cId="775145746" sldId="1821"/>
            <ac:picMk id="16386" creationId="{A9AF177F-2326-652A-6272-F72129852DCD}"/>
          </ac:picMkLst>
        </pc:picChg>
        <pc:picChg chg="add mod">
          <ac:chgData name="伊健 杜" userId="e69aded81da48593" providerId="LiveId" clId="{2675C2B8-D16A-412D-B6C5-56CC7EDE60D1}" dt="2022-12-12T12:37:36.637" v="1752" actId="1076"/>
          <ac:picMkLst>
            <pc:docMk/>
            <pc:sldMk cId="775145746" sldId="1821"/>
            <ac:picMk id="16388" creationId="{D7224646-E8A7-2905-C2D5-E43F4FCA4420}"/>
          </ac:picMkLst>
        </pc:picChg>
        <pc:picChg chg="add del mod">
          <ac:chgData name="伊健 杜" userId="e69aded81da48593" providerId="LiveId" clId="{2675C2B8-D16A-412D-B6C5-56CC7EDE60D1}" dt="2022-12-12T12:38:30.199" v="1778" actId="478"/>
          <ac:picMkLst>
            <pc:docMk/>
            <pc:sldMk cId="775145746" sldId="1821"/>
            <ac:picMk id="16390" creationId="{A1E27064-E2CE-AFBD-DFC1-62A47B265489}"/>
          </ac:picMkLst>
        </pc:picChg>
      </pc:sldChg>
      <pc:sldChg chg="addSp delSp modSp add mod">
        <pc:chgData name="伊健 杜" userId="e69aded81da48593" providerId="LiveId" clId="{2675C2B8-D16A-412D-B6C5-56CC7EDE60D1}" dt="2022-12-12T17:08:47.037" v="5937"/>
        <pc:sldMkLst>
          <pc:docMk/>
          <pc:sldMk cId="1189890073" sldId="1822"/>
        </pc:sldMkLst>
        <pc:spChg chg="mod">
          <ac:chgData name="伊健 杜" userId="e69aded81da48593" providerId="LiveId" clId="{2675C2B8-D16A-412D-B6C5-56CC7EDE60D1}" dt="2022-12-12T17:08:47.037" v="5937"/>
          <ac:spMkLst>
            <pc:docMk/>
            <pc:sldMk cId="1189890073" sldId="1822"/>
            <ac:spMk id="2" creationId="{10304424-DB4A-36E7-9E0D-D32A5DD0F26C}"/>
          </ac:spMkLst>
        </pc:spChg>
        <pc:spChg chg="mod">
          <ac:chgData name="伊健 杜" userId="e69aded81da48593" providerId="LiveId" clId="{2675C2B8-D16A-412D-B6C5-56CC7EDE60D1}" dt="2022-12-12T17:08:47.037" v="5937"/>
          <ac:spMkLst>
            <pc:docMk/>
            <pc:sldMk cId="1189890073" sldId="1822"/>
            <ac:spMk id="5" creationId="{E7287B0E-EF55-E721-8EFA-9A9183C0EDF9}"/>
          </ac:spMkLst>
        </pc:spChg>
        <pc:picChg chg="del">
          <ac:chgData name="伊健 杜" userId="e69aded81da48593" providerId="LiveId" clId="{2675C2B8-D16A-412D-B6C5-56CC7EDE60D1}" dt="2022-12-12T12:39:22.909" v="1919" actId="478"/>
          <ac:picMkLst>
            <pc:docMk/>
            <pc:sldMk cId="1189890073" sldId="1822"/>
            <ac:picMk id="13314" creationId="{DB2C93E1-8F4F-D491-7E09-545DD26ACEB1}"/>
          </ac:picMkLst>
        </pc:picChg>
        <pc:picChg chg="add mod">
          <ac:chgData name="伊健 杜" userId="e69aded81da48593" providerId="LiveId" clId="{2675C2B8-D16A-412D-B6C5-56CC7EDE60D1}" dt="2022-12-12T12:39:48.104" v="1922" actId="1076"/>
          <ac:picMkLst>
            <pc:docMk/>
            <pc:sldMk cId="1189890073" sldId="1822"/>
            <ac:picMk id="17410" creationId="{170F72FA-EF26-3242-E2CF-E69F007FDA2A}"/>
          </ac:picMkLst>
        </pc:picChg>
      </pc:sldChg>
      <pc:sldChg chg="addSp delSp modSp add mod">
        <pc:chgData name="伊健 杜" userId="e69aded81da48593" providerId="LiveId" clId="{2675C2B8-D16A-412D-B6C5-56CC7EDE60D1}" dt="2022-12-12T17:45:43.866" v="5938" actId="20577"/>
        <pc:sldMkLst>
          <pc:docMk/>
          <pc:sldMk cId="2623191584" sldId="1823"/>
        </pc:sldMkLst>
        <pc:spChg chg="mod">
          <ac:chgData name="伊健 杜" userId="e69aded81da48593" providerId="LiveId" clId="{2675C2B8-D16A-412D-B6C5-56CC7EDE60D1}" dt="2022-12-12T17:08:47.037" v="5937"/>
          <ac:spMkLst>
            <pc:docMk/>
            <pc:sldMk cId="2623191584" sldId="1823"/>
            <ac:spMk id="2" creationId="{10304424-DB4A-36E7-9E0D-D32A5DD0F26C}"/>
          </ac:spMkLst>
        </pc:spChg>
        <pc:spChg chg="mod">
          <ac:chgData name="伊健 杜" userId="e69aded81da48593" providerId="LiveId" clId="{2675C2B8-D16A-412D-B6C5-56CC7EDE60D1}" dt="2022-12-12T17:45:43.866" v="5938" actId="20577"/>
          <ac:spMkLst>
            <pc:docMk/>
            <pc:sldMk cId="2623191584" sldId="1823"/>
            <ac:spMk id="5" creationId="{E7287B0E-EF55-E721-8EFA-9A9183C0EDF9}"/>
          </ac:spMkLst>
        </pc:spChg>
        <pc:picChg chg="del">
          <ac:chgData name="伊健 杜" userId="e69aded81da48593" providerId="LiveId" clId="{2675C2B8-D16A-412D-B6C5-56CC7EDE60D1}" dt="2022-12-12T12:39:52.182" v="1924" actId="478"/>
          <ac:picMkLst>
            <pc:docMk/>
            <pc:sldMk cId="2623191584" sldId="1823"/>
            <ac:picMk id="17410" creationId="{170F72FA-EF26-3242-E2CF-E69F007FDA2A}"/>
          </ac:picMkLst>
        </pc:picChg>
        <pc:picChg chg="add mod">
          <ac:chgData name="伊健 杜" userId="e69aded81da48593" providerId="LiveId" clId="{2675C2B8-D16A-412D-B6C5-56CC7EDE60D1}" dt="2022-12-12T12:41:15.611" v="2029" actId="1076"/>
          <ac:picMkLst>
            <pc:docMk/>
            <pc:sldMk cId="2623191584" sldId="1823"/>
            <ac:picMk id="18434" creationId="{E1A6F27C-67AE-D7C0-DED4-C1923CE688FD}"/>
          </ac:picMkLst>
        </pc:picChg>
      </pc:sldChg>
      <pc:sldChg chg="modSp add mod">
        <pc:chgData name="伊健 杜" userId="e69aded81da48593" providerId="LiveId" clId="{2675C2B8-D16A-412D-B6C5-56CC7EDE60D1}" dt="2022-12-12T17:08:47.037" v="5937"/>
        <pc:sldMkLst>
          <pc:docMk/>
          <pc:sldMk cId="894672260" sldId="1824"/>
        </pc:sldMkLst>
        <pc:spChg chg="mod">
          <ac:chgData name="伊健 杜" userId="e69aded81da48593" providerId="LiveId" clId="{2675C2B8-D16A-412D-B6C5-56CC7EDE60D1}" dt="2022-12-12T17:08:47.037" v="5937"/>
          <ac:spMkLst>
            <pc:docMk/>
            <pc:sldMk cId="894672260" sldId="1824"/>
            <ac:spMk id="5" creationId="{E7287B0E-EF55-E721-8EFA-9A9183C0EDF9}"/>
          </ac:spMkLst>
        </pc:spChg>
      </pc:sldChg>
      <pc:sldChg chg="addSp delSp modSp add mod">
        <pc:chgData name="伊健 杜" userId="e69aded81da48593" providerId="LiveId" clId="{2675C2B8-D16A-412D-B6C5-56CC7EDE60D1}" dt="2022-12-12T17:08:47.037" v="5937"/>
        <pc:sldMkLst>
          <pc:docMk/>
          <pc:sldMk cId="424594395" sldId="1825"/>
        </pc:sldMkLst>
        <pc:spChg chg="mod">
          <ac:chgData name="伊健 杜" userId="e69aded81da48593" providerId="LiveId" clId="{2675C2B8-D16A-412D-B6C5-56CC7EDE60D1}" dt="2022-12-12T17:08:47.037" v="5937"/>
          <ac:spMkLst>
            <pc:docMk/>
            <pc:sldMk cId="424594395" sldId="1825"/>
            <ac:spMk id="2" creationId="{10304424-DB4A-36E7-9E0D-D32A5DD0F26C}"/>
          </ac:spMkLst>
        </pc:spChg>
        <pc:spChg chg="mod">
          <ac:chgData name="伊健 杜" userId="e69aded81da48593" providerId="LiveId" clId="{2675C2B8-D16A-412D-B6C5-56CC7EDE60D1}" dt="2022-12-12T17:08:47.037" v="5937"/>
          <ac:spMkLst>
            <pc:docMk/>
            <pc:sldMk cId="424594395" sldId="1825"/>
            <ac:spMk id="5" creationId="{E7287B0E-EF55-E721-8EFA-9A9183C0EDF9}"/>
          </ac:spMkLst>
        </pc:spChg>
        <pc:picChg chg="del">
          <ac:chgData name="伊健 杜" userId="e69aded81da48593" providerId="LiveId" clId="{2675C2B8-D16A-412D-B6C5-56CC7EDE60D1}" dt="2022-12-12T12:43:07.446" v="2261" actId="478"/>
          <ac:picMkLst>
            <pc:docMk/>
            <pc:sldMk cId="424594395" sldId="1825"/>
            <ac:picMk id="16388" creationId="{D7224646-E8A7-2905-C2D5-E43F4FCA4420}"/>
          </ac:picMkLst>
        </pc:picChg>
        <pc:picChg chg="add mod">
          <ac:chgData name="伊健 杜" userId="e69aded81da48593" providerId="LiveId" clId="{2675C2B8-D16A-412D-B6C5-56CC7EDE60D1}" dt="2022-12-12T12:43:58.334" v="2272" actId="1076"/>
          <ac:picMkLst>
            <pc:docMk/>
            <pc:sldMk cId="424594395" sldId="1825"/>
            <ac:picMk id="19458" creationId="{B57BB100-EECA-3EDC-F998-6D0715659392}"/>
          </ac:picMkLst>
        </pc:picChg>
        <pc:picChg chg="add mod">
          <ac:chgData name="伊健 杜" userId="e69aded81da48593" providerId="LiveId" clId="{2675C2B8-D16A-412D-B6C5-56CC7EDE60D1}" dt="2022-12-12T12:44:02.145" v="2274" actId="1076"/>
          <ac:picMkLst>
            <pc:docMk/>
            <pc:sldMk cId="424594395" sldId="1825"/>
            <ac:picMk id="19460" creationId="{388ED28A-7246-A987-D7CA-57C9DC559EC8}"/>
          </ac:picMkLst>
        </pc:picChg>
      </pc:sldChg>
      <pc:sldChg chg="addSp delSp modSp add mod">
        <pc:chgData name="伊健 杜" userId="e69aded81da48593" providerId="LiveId" clId="{2675C2B8-D16A-412D-B6C5-56CC7EDE60D1}" dt="2022-12-12T17:08:47.037" v="5937"/>
        <pc:sldMkLst>
          <pc:docMk/>
          <pc:sldMk cId="325125849" sldId="1826"/>
        </pc:sldMkLst>
        <pc:spChg chg="mod">
          <ac:chgData name="伊健 杜" userId="e69aded81da48593" providerId="LiveId" clId="{2675C2B8-D16A-412D-B6C5-56CC7EDE60D1}" dt="2022-12-12T17:08:47.037" v="5937"/>
          <ac:spMkLst>
            <pc:docMk/>
            <pc:sldMk cId="325125849" sldId="1826"/>
            <ac:spMk id="2" creationId="{10304424-DB4A-36E7-9E0D-D32A5DD0F26C}"/>
          </ac:spMkLst>
        </pc:spChg>
        <pc:spChg chg="mod">
          <ac:chgData name="伊健 杜" userId="e69aded81da48593" providerId="LiveId" clId="{2675C2B8-D16A-412D-B6C5-56CC7EDE60D1}" dt="2022-12-12T17:08:47.037" v="5937"/>
          <ac:spMkLst>
            <pc:docMk/>
            <pc:sldMk cId="325125849" sldId="1826"/>
            <ac:spMk id="5" creationId="{E7287B0E-EF55-E721-8EFA-9A9183C0EDF9}"/>
          </ac:spMkLst>
        </pc:spChg>
        <pc:picChg chg="del">
          <ac:chgData name="伊健 杜" userId="e69aded81da48593" providerId="LiveId" clId="{2675C2B8-D16A-412D-B6C5-56CC7EDE60D1}" dt="2022-12-12T12:45:31.096" v="2402" actId="478"/>
          <ac:picMkLst>
            <pc:docMk/>
            <pc:sldMk cId="325125849" sldId="1826"/>
            <ac:picMk id="19458" creationId="{B57BB100-EECA-3EDC-F998-6D0715659392}"/>
          </ac:picMkLst>
        </pc:picChg>
        <pc:picChg chg="del">
          <ac:chgData name="伊健 杜" userId="e69aded81da48593" providerId="LiveId" clId="{2675C2B8-D16A-412D-B6C5-56CC7EDE60D1}" dt="2022-12-12T12:45:31.096" v="2402" actId="478"/>
          <ac:picMkLst>
            <pc:docMk/>
            <pc:sldMk cId="325125849" sldId="1826"/>
            <ac:picMk id="19460" creationId="{388ED28A-7246-A987-D7CA-57C9DC559EC8}"/>
          </ac:picMkLst>
        </pc:picChg>
        <pc:picChg chg="add mod">
          <ac:chgData name="伊健 杜" userId="e69aded81da48593" providerId="LiveId" clId="{2675C2B8-D16A-412D-B6C5-56CC7EDE60D1}" dt="2022-12-12T12:46:10.072" v="2452" actId="1076"/>
          <ac:picMkLst>
            <pc:docMk/>
            <pc:sldMk cId="325125849" sldId="1826"/>
            <ac:picMk id="21506" creationId="{1FB0E94C-9928-91EA-94D9-7724FF23FC0B}"/>
          </ac:picMkLst>
        </pc:picChg>
      </pc:sldChg>
      <pc:sldChg chg="modSp add mod">
        <pc:chgData name="伊健 杜" userId="e69aded81da48593" providerId="LiveId" clId="{2675C2B8-D16A-412D-B6C5-56CC7EDE60D1}" dt="2022-12-12T17:08:47.037" v="5937"/>
        <pc:sldMkLst>
          <pc:docMk/>
          <pc:sldMk cId="2388399253" sldId="1827"/>
        </pc:sldMkLst>
        <pc:spChg chg="mod">
          <ac:chgData name="伊健 杜" userId="e69aded81da48593" providerId="LiveId" clId="{2675C2B8-D16A-412D-B6C5-56CC7EDE60D1}" dt="2022-12-12T17:08:47.037" v="5937"/>
          <ac:spMkLst>
            <pc:docMk/>
            <pc:sldMk cId="2388399253" sldId="1827"/>
            <ac:spMk id="5" creationId="{E7287B0E-EF55-E721-8EFA-9A9183C0EDF9}"/>
          </ac:spMkLst>
        </pc:spChg>
      </pc:sldChg>
      <pc:sldChg chg="addSp delSp modSp add mod">
        <pc:chgData name="伊健 杜" userId="e69aded81da48593" providerId="LiveId" clId="{2675C2B8-D16A-412D-B6C5-56CC7EDE60D1}" dt="2022-12-12T17:08:47.037" v="5937"/>
        <pc:sldMkLst>
          <pc:docMk/>
          <pc:sldMk cId="129023773" sldId="1828"/>
        </pc:sldMkLst>
        <pc:spChg chg="mod">
          <ac:chgData name="伊健 杜" userId="e69aded81da48593" providerId="LiveId" clId="{2675C2B8-D16A-412D-B6C5-56CC7EDE60D1}" dt="2022-12-12T12:46:32.712" v="2516"/>
          <ac:spMkLst>
            <pc:docMk/>
            <pc:sldMk cId="129023773" sldId="1828"/>
            <ac:spMk id="2" creationId="{10304424-DB4A-36E7-9E0D-D32A5DD0F26C}"/>
          </ac:spMkLst>
        </pc:spChg>
        <pc:spChg chg="mod">
          <ac:chgData name="伊健 杜" userId="e69aded81da48593" providerId="LiveId" clId="{2675C2B8-D16A-412D-B6C5-56CC7EDE60D1}" dt="2022-12-12T17:08:47.037" v="5937"/>
          <ac:spMkLst>
            <pc:docMk/>
            <pc:sldMk cId="129023773" sldId="1828"/>
            <ac:spMk id="5" creationId="{E7287B0E-EF55-E721-8EFA-9A9183C0EDF9}"/>
          </ac:spMkLst>
        </pc:spChg>
        <pc:picChg chg="del">
          <ac:chgData name="伊健 杜" userId="e69aded81da48593" providerId="LiveId" clId="{2675C2B8-D16A-412D-B6C5-56CC7EDE60D1}" dt="2022-12-12T12:47:10.745" v="2564" actId="478"/>
          <ac:picMkLst>
            <pc:docMk/>
            <pc:sldMk cId="129023773" sldId="1828"/>
            <ac:picMk id="19458" creationId="{B57BB100-EECA-3EDC-F998-6D0715659392}"/>
          </ac:picMkLst>
        </pc:picChg>
        <pc:picChg chg="del">
          <ac:chgData name="伊健 杜" userId="e69aded81da48593" providerId="LiveId" clId="{2675C2B8-D16A-412D-B6C5-56CC7EDE60D1}" dt="2022-12-12T12:47:10.745" v="2564" actId="478"/>
          <ac:picMkLst>
            <pc:docMk/>
            <pc:sldMk cId="129023773" sldId="1828"/>
            <ac:picMk id="19460" creationId="{388ED28A-7246-A987-D7CA-57C9DC559EC8}"/>
          </ac:picMkLst>
        </pc:picChg>
        <pc:picChg chg="add mod">
          <ac:chgData name="伊健 杜" userId="e69aded81da48593" providerId="LiveId" clId="{2675C2B8-D16A-412D-B6C5-56CC7EDE60D1}" dt="2022-12-12T12:47:14.532" v="2567" actId="1076"/>
          <ac:picMkLst>
            <pc:docMk/>
            <pc:sldMk cId="129023773" sldId="1828"/>
            <ac:picMk id="22530" creationId="{85939505-5866-FC62-528D-C890AFDFB357}"/>
          </ac:picMkLst>
        </pc:picChg>
      </pc:sldChg>
      <pc:sldChg chg="addSp delSp modSp add mod">
        <pc:chgData name="伊健 杜" userId="e69aded81da48593" providerId="LiveId" clId="{2675C2B8-D16A-412D-B6C5-56CC7EDE60D1}" dt="2022-12-12T17:08:47.037" v="5937"/>
        <pc:sldMkLst>
          <pc:docMk/>
          <pc:sldMk cId="2050799650" sldId="1829"/>
        </pc:sldMkLst>
        <pc:spChg chg="mod">
          <ac:chgData name="伊健 杜" userId="e69aded81da48593" providerId="LiveId" clId="{2675C2B8-D16A-412D-B6C5-56CC7EDE60D1}" dt="2022-12-12T17:08:47.037" v="5937"/>
          <ac:spMkLst>
            <pc:docMk/>
            <pc:sldMk cId="2050799650" sldId="1829"/>
            <ac:spMk id="5" creationId="{E7287B0E-EF55-E721-8EFA-9A9183C0EDF9}"/>
          </ac:spMkLst>
        </pc:spChg>
        <pc:picChg chg="del">
          <ac:chgData name="伊健 杜" userId="e69aded81da48593" providerId="LiveId" clId="{2675C2B8-D16A-412D-B6C5-56CC7EDE60D1}" dt="2022-12-12T12:48:17.869" v="2643" actId="478"/>
          <ac:picMkLst>
            <pc:docMk/>
            <pc:sldMk cId="2050799650" sldId="1829"/>
            <ac:picMk id="22530" creationId="{85939505-5866-FC62-528D-C890AFDFB357}"/>
          </ac:picMkLst>
        </pc:picChg>
        <pc:picChg chg="add mod">
          <ac:chgData name="伊健 杜" userId="e69aded81da48593" providerId="LiveId" clId="{2675C2B8-D16A-412D-B6C5-56CC7EDE60D1}" dt="2022-12-12T12:48:24.658" v="2647" actId="1076"/>
          <ac:picMkLst>
            <pc:docMk/>
            <pc:sldMk cId="2050799650" sldId="1829"/>
            <ac:picMk id="24578" creationId="{F90698DE-735A-7728-11E5-C52668724521}"/>
          </ac:picMkLst>
        </pc:picChg>
      </pc:sldChg>
      <pc:sldChg chg="addSp delSp modSp add mod">
        <pc:chgData name="伊健 杜" userId="e69aded81da48593" providerId="LiveId" clId="{2675C2B8-D16A-412D-B6C5-56CC7EDE60D1}" dt="2022-12-12T17:08:47.037" v="5937"/>
        <pc:sldMkLst>
          <pc:docMk/>
          <pc:sldMk cId="723896810" sldId="1830"/>
        </pc:sldMkLst>
        <pc:spChg chg="mod">
          <ac:chgData name="伊健 杜" userId="e69aded81da48593" providerId="LiveId" clId="{2675C2B8-D16A-412D-B6C5-56CC7EDE60D1}" dt="2022-12-12T12:48:52.640" v="2705"/>
          <ac:spMkLst>
            <pc:docMk/>
            <pc:sldMk cId="723896810" sldId="1830"/>
            <ac:spMk id="2" creationId="{10304424-DB4A-36E7-9E0D-D32A5DD0F26C}"/>
          </ac:spMkLst>
        </pc:spChg>
        <pc:spChg chg="mod">
          <ac:chgData name="伊健 杜" userId="e69aded81da48593" providerId="LiveId" clId="{2675C2B8-D16A-412D-B6C5-56CC7EDE60D1}" dt="2022-12-12T17:08:47.037" v="5937"/>
          <ac:spMkLst>
            <pc:docMk/>
            <pc:sldMk cId="723896810" sldId="1830"/>
            <ac:spMk id="5" creationId="{E7287B0E-EF55-E721-8EFA-9A9183C0EDF9}"/>
          </ac:spMkLst>
        </pc:spChg>
        <pc:picChg chg="del">
          <ac:chgData name="伊健 杜" userId="e69aded81da48593" providerId="LiveId" clId="{2675C2B8-D16A-412D-B6C5-56CC7EDE60D1}" dt="2022-12-12T12:50:04.824" v="2845" actId="478"/>
          <ac:picMkLst>
            <pc:docMk/>
            <pc:sldMk cId="723896810" sldId="1830"/>
            <ac:picMk id="22530" creationId="{85939505-5866-FC62-528D-C890AFDFB357}"/>
          </ac:picMkLst>
        </pc:picChg>
        <pc:picChg chg="add mod">
          <ac:chgData name="伊健 杜" userId="e69aded81da48593" providerId="LiveId" clId="{2675C2B8-D16A-412D-B6C5-56CC7EDE60D1}" dt="2022-12-12T12:50:33.109" v="2847" actId="1076"/>
          <ac:picMkLst>
            <pc:docMk/>
            <pc:sldMk cId="723896810" sldId="1830"/>
            <ac:picMk id="25602" creationId="{0D404285-6A36-0FBF-C7E7-D80BB045BC64}"/>
          </ac:picMkLst>
        </pc:picChg>
        <pc:picChg chg="add mod">
          <ac:chgData name="伊健 杜" userId="e69aded81da48593" providerId="LiveId" clId="{2675C2B8-D16A-412D-B6C5-56CC7EDE60D1}" dt="2022-12-12T12:51:03.294" v="2849" actId="1076"/>
          <ac:picMkLst>
            <pc:docMk/>
            <pc:sldMk cId="723896810" sldId="1830"/>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3914552007" sldId="1831"/>
        </pc:sldMkLst>
        <pc:spChg chg="mod">
          <ac:chgData name="伊健 杜" userId="e69aded81da48593" providerId="LiveId" clId="{2675C2B8-D16A-412D-B6C5-56CC7EDE60D1}" dt="2022-12-12T17:08:47.037" v="5937"/>
          <ac:spMkLst>
            <pc:docMk/>
            <pc:sldMk cId="3914552007" sldId="1831"/>
            <ac:spMk id="5" creationId="{E7287B0E-EF55-E721-8EFA-9A9183C0EDF9}"/>
          </ac:spMkLst>
        </pc:spChg>
        <pc:picChg chg="del">
          <ac:chgData name="伊健 杜" userId="e69aded81da48593" providerId="LiveId" clId="{2675C2B8-D16A-412D-B6C5-56CC7EDE60D1}" dt="2022-12-12T12:51:13.279" v="2851" actId="478"/>
          <ac:picMkLst>
            <pc:docMk/>
            <pc:sldMk cId="3914552007" sldId="1831"/>
            <ac:picMk id="25602" creationId="{0D404285-6A36-0FBF-C7E7-D80BB045BC64}"/>
          </ac:picMkLst>
        </pc:picChg>
        <pc:picChg chg="del">
          <ac:chgData name="伊健 杜" userId="e69aded81da48593" providerId="LiveId" clId="{2675C2B8-D16A-412D-B6C5-56CC7EDE60D1}" dt="2022-12-12T12:51:13.279" v="2851" actId="478"/>
          <ac:picMkLst>
            <pc:docMk/>
            <pc:sldMk cId="3914552007" sldId="1831"/>
            <ac:picMk id="25604" creationId="{1D4D7011-9FC8-911C-21F4-E800330BA218}"/>
          </ac:picMkLst>
        </pc:picChg>
        <pc:picChg chg="add mod">
          <ac:chgData name="伊健 杜" userId="e69aded81da48593" providerId="LiveId" clId="{2675C2B8-D16A-412D-B6C5-56CC7EDE60D1}" dt="2022-12-12T12:52:08.112" v="2957" actId="1076"/>
          <ac:picMkLst>
            <pc:docMk/>
            <pc:sldMk cId="3914552007" sldId="1831"/>
            <ac:picMk id="26626" creationId="{0C3B4228-E7B6-87BD-DA27-796396986E33}"/>
          </ac:picMkLst>
        </pc:picChg>
      </pc:sldChg>
      <pc:sldChg chg="modSp add mod">
        <pc:chgData name="伊健 杜" userId="e69aded81da48593" providerId="LiveId" clId="{2675C2B8-D16A-412D-B6C5-56CC7EDE60D1}" dt="2022-12-12T17:08:47.037" v="5937"/>
        <pc:sldMkLst>
          <pc:docMk/>
          <pc:sldMk cId="469157231" sldId="1832"/>
        </pc:sldMkLst>
        <pc:spChg chg="mod">
          <ac:chgData name="伊健 杜" userId="e69aded81da48593" providerId="LiveId" clId="{2675C2B8-D16A-412D-B6C5-56CC7EDE60D1}" dt="2022-12-12T17:08:47.037" v="5937"/>
          <ac:spMkLst>
            <pc:docMk/>
            <pc:sldMk cId="469157231" sldId="1832"/>
            <ac:spMk id="5" creationId="{E7287B0E-EF55-E721-8EFA-9A9183C0EDF9}"/>
          </ac:spMkLst>
        </pc:spChg>
      </pc:sldChg>
      <pc:sldChg chg="addSp delSp modSp new mod">
        <pc:chgData name="伊健 杜" userId="e69aded81da48593" providerId="LiveId" clId="{2675C2B8-D16A-412D-B6C5-56CC7EDE60D1}" dt="2022-12-12T17:08:47.037" v="5937"/>
        <pc:sldMkLst>
          <pc:docMk/>
          <pc:sldMk cId="1141779814" sldId="1833"/>
        </pc:sldMkLst>
        <pc:spChg chg="mod">
          <ac:chgData name="伊健 杜" userId="e69aded81da48593" providerId="LiveId" clId="{2675C2B8-D16A-412D-B6C5-56CC7EDE60D1}" dt="2022-12-12T17:08:47.037" v="5937"/>
          <ac:spMkLst>
            <pc:docMk/>
            <pc:sldMk cId="1141779814" sldId="1833"/>
            <ac:spMk id="2" creationId="{FFA931DD-C6E5-0703-3282-DFEF218B5AA1}"/>
          </ac:spMkLst>
        </pc:spChg>
        <pc:spChg chg="del">
          <ac:chgData name="伊健 杜" userId="e69aded81da48593" providerId="LiveId" clId="{2675C2B8-D16A-412D-B6C5-56CC7EDE60D1}" dt="2022-12-12T16:17:07.177" v="4605" actId="478"/>
          <ac:spMkLst>
            <pc:docMk/>
            <pc:sldMk cId="1141779814" sldId="1833"/>
            <ac:spMk id="3" creationId="{7A988FFE-C79D-C6CB-9AFC-76B838131A32}"/>
          </ac:spMkLst>
        </pc:spChg>
        <pc:spChg chg="add mod">
          <ac:chgData name="伊健 杜" userId="e69aded81da48593" providerId="LiveId" clId="{2675C2B8-D16A-412D-B6C5-56CC7EDE60D1}" dt="2022-12-12T17:08:47.037" v="5937"/>
          <ac:spMkLst>
            <pc:docMk/>
            <pc:sldMk cId="1141779814" sldId="1833"/>
            <ac:spMk id="4" creationId="{22B8ABAF-A7F5-A93D-1D92-E9E90168B5CF}"/>
          </ac:spMkLst>
        </pc:spChg>
      </pc:sldChg>
      <pc:sldChg chg="modSp add mod">
        <pc:chgData name="伊健 杜" userId="e69aded81da48593" providerId="LiveId" clId="{2675C2B8-D16A-412D-B6C5-56CC7EDE60D1}" dt="2022-12-12T18:11:10.277" v="5962"/>
        <pc:sldMkLst>
          <pc:docMk/>
          <pc:sldMk cId="441302955" sldId="1834"/>
        </pc:sldMkLst>
        <pc:spChg chg="mod">
          <ac:chgData name="伊健 杜" userId="e69aded81da48593" providerId="LiveId" clId="{2675C2B8-D16A-412D-B6C5-56CC7EDE60D1}" dt="2022-12-12T17:08:47.037" v="5937"/>
          <ac:spMkLst>
            <pc:docMk/>
            <pc:sldMk cId="441302955" sldId="1834"/>
            <ac:spMk id="3" creationId="{AFF80177-B508-486C-D283-AFDDC448C9C4}"/>
          </ac:spMkLst>
        </pc:spChg>
        <pc:spChg chg="mod">
          <ac:chgData name="伊健 杜" userId="e69aded81da48593" providerId="LiveId" clId="{2675C2B8-D16A-412D-B6C5-56CC7EDE60D1}" dt="2022-12-12T18:11:10.277" v="5962"/>
          <ac:spMkLst>
            <pc:docMk/>
            <pc:sldMk cId="441302955" sldId="1834"/>
            <ac:spMk id="5" creationId="{E7287B0E-EF55-E721-8EFA-9A9183C0EDF9}"/>
          </ac:spMkLst>
        </pc:spChg>
      </pc:sldChg>
      <pc:sldChg chg="modSp add mod modNotesTx">
        <pc:chgData name="伊健 杜" userId="e69aded81da48593" providerId="LiveId" clId="{2675C2B8-D16A-412D-B6C5-56CC7EDE60D1}" dt="2022-12-12T18:33:42.091" v="5964" actId="20577"/>
        <pc:sldMkLst>
          <pc:docMk/>
          <pc:sldMk cId="3272918559" sldId="1835"/>
        </pc:sldMkLst>
        <pc:spChg chg="mod">
          <ac:chgData name="伊健 杜" userId="e69aded81da48593" providerId="LiveId" clId="{2675C2B8-D16A-412D-B6C5-56CC7EDE60D1}" dt="2022-12-12T17:08:47.037" v="5937"/>
          <ac:spMkLst>
            <pc:docMk/>
            <pc:sldMk cId="3272918559" sldId="1835"/>
            <ac:spMk id="5" creationId="{E7287B0E-EF55-E721-8EFA-9A9183C0EDF9}"/>
          </ac:spMkLst>
        </pc:spChg>
      </pc:sldChg>
      <pc:sldChg chg="addSp delSp modSp add mod">
        <pc:chgData name="伊健 杜" userId="e69aded81da48593" providerId="LiveId" clId="{2675C2B8-D16A-412D-B6C5-56CC7EDE60D1}" dt="2022-12-12T17:08:47.037" v="5937"/>
        <pc:sldMkLst>
          <pc:docMk/>
          <pc:sldMk cId="3328939384" sldId="1836"/>
        </pc:sldMkLst>
        <pc:spChg chg="mod">
          <ac:chgData name="伊健 杜" userId="e69aded81da48593" providerId="LiveId" clId="{2675C2B8-D16A-412D-B6C5-56CC7EDE60D1}" dt="2022-12-12T17:08:47.037" v="5937"/>
          <ac:spMkLst>
            <pc:docMk/>
            <pc:sldMk cId="3328939384" sldId="1836"/>
            <ac:spMk id="2" creationId="{10304424-DB4A-36E7-9E0D-D32A5DD0F26C}"/>
          </ac:spMkLst>
        </pc:spChg>
        <pc:spChg chg="add mod">
          <ac:chgData name="伊健 杜" userId="e69aded81da48593" providerId="LiveId" clId="{2675C2B8-D16A-412D-B6C5-56CC7EDE60D1}" dt="2022-12-12T15:35:11.304" v="3262" actId="1076"/>
          <ac:spMkLst>
            <pc:docMk/>
            <pc:sldMk cId="3328939384" sldId="1836"/>
            <ac:spMk id="3" creationId="{6F7995F2-FDC2-BAA2-1B11-5BF9EACC0F0E}"/>
          </ac:spMkLst>
        </pc:spChg>
        <pc:spChg chg="del">
          <ac:chgData name="伊健 杜" userId="e69aded81da48593" providerId="LiveId" clId="{2675C2B8-D16A-412D-B6C5-56CC7EDE60D1}" dt="2022-12-12T15:35:08.937" v="3260" actId="478"/>
          <ac:spMkLst>
            <pc:docMk/>
            <pc:sldMk cId="3328939384" sldId="1836"/>
            <ac:spMk id="5" creationId="{E7287B0E-EF55-E721-8EFA-9A9183C0EDF9}"/>
          </ac:spMkLst>
        </pc:spChg>
        <pc:picChg chg="add mod">
          <ac:chgData name="伊健 杜" userId="e69aded81da48593" providerId="LiveId" clId="{2675C2B8-D16A-412D-B6C5-56CC7EDE60D1}" dt="2022-12-12T15:35:11.304" v="3262" actId="1076"/>
          <ac:picMkLst>
            <pc:docMk/>
            <pc:sldMk cId="3328939384" sldId="1836"/>
            <ac:picMk id="4" creationId="{BB638CA6-7BC3-F36B-55C0-02B6CEB42CC6}"/>
          </ac:picMkLst>
        </pc:picChg>
        <pc:picChg chg="del">
          <ac:chgData name="伊健 杜" userId="e69aded81da48593" providerId="LiveId" clId="{2675C2B8-D16A-412D-B6C5-56CC7EDE60D1}" dt="2022-12-12T15:35:08.937" v="3260" actId="478"/>
          <ac:picMkLst>
            <pc:docMk/>
            <pc:sldMk cId="3328939384" sldId="1836"/>
            <ac:picMk id="25602" creationId="{0D404285-6A36-0FBF-C7E7-D80BB045BC64}"/>
          </ac:picMkLst>
        </pc:picChg>
        <pc:picChg chg="del">
          <ac:chgData name="伊健 杜" userId="e69aded81da48593" providerId="LiveId" clId="{2675C2B8-D16A-412D-B6C5-56CC7EDE60D1}" dt="2022-12-12T15:35:08.937" v="3260" actId="478"/>
          <ac:picMkLst>
            <pc:docMk/>
            <pc:sldMk cId="3328939384" sldId="1836"/>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1310852061" sldId="1837"/>
        </pc:sldMkLst>
        <pc:spChg chg="mod">
          <ac:chgData name="伊健 杜" userId="e69aded81da48593" providerId="LiveId" clId="{2675C2B8-D16A-412D-B6C5-56CC7EDE60D1}" dt="2022-12-12T17:08:47.037" v="5937"/>
          <ac:spMkLst>
            <pc:docMk/>
            <pc:sldMk cId="1310852061" sldId="1837"/>
            <ac:spMk id="2" creationId="{10304424-DB4A-36E7-9E0D-D32A5DD0F26C}"/>
          </ac:spMkLst>
        </pc:spChg>
        <pc:spChg chg="mod">
          <ac:chgData name="伊健 杜" userId="e69aded81da48593" providerId="LiveId" clId="{2675C2B8-D16A-412D-B6C5-56CC7EDE60D1}" dt="2022-12-12T17:08:47.037" v="5937"/>
          <ac:spMkLst>
            <pc:docMk/>
            <pc:sldMk cId="1310852061" sldId="1837"/>
            <ac:spMk id="5" creationId="{E7287B0E-EF55-E721-8EFA-9A9183C0EDF9}"/>
          </ac:spMkLst>
        </pc:spChg>
        <pc:picChg chg="add mod">
          <ac:chgData name="伊健 杜" userId="e69aded81da48593" providerId="LiveId" clId="{2675C2B8-D16A-412D-B6C5-56CC7EDE60D1}" dt="2022-12-12T15:38:40.733" v="3362" actId="1076"/>
          <ac:picMkLst>
            <pc:docMk/>
            <pc:sldMk cId="1310852061" sldId="1837"/>
            <ac:picMk id="1026" creationId="{F7683C77-BF70-FF7C-F919-67B8744D411E}"/>
          </ac:picMkLst>
        </pc:picChg>
        <pc:picChg chg="del">
          <ac:chgData name="伊健 杜" userId="e69aded81da48593" providerId="LiveId" clId="{2675C2B8-D16A-412D-B6C5-56CC7EDE60D1}" dt="2022-12-12T15:38:31.905" v="3359" actId="478"/>
          <ac:picMkLst>
            <pc:docMk/>
            <pc:sldMk cId="1310852061" sldId="1837"/>
            <ac:picMk id="25602" creationId="{0D404285-6A36-0FBF-C7E7-D80BB045BC64}"/>
          </ac:picMkLst>
        </pc:picChg>
        <pc:picChg chg="del mod">
          <ac:chgData name="伊健 杜" userId="e69aded81da48593" providerId="LiveId" clId="{2675C2B8-D16A-412D-B6C5-56CC7EDE60D1}" dt="2022-12-12T15:38:31.905" v="3359" actId="478"/>
          <ac:picMkLst>
            <pc:docMk/>
            <pc:sldMk cId="1310852061" sldId="1837"/>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647846251" sldId="1838"/>
        </pc:sldMkLst>
        <pc:spChg chg="mod">
          <ac:chgData name="伊健 杜" userId="e69aded81da48593" providerId="LiveId" clId="{2675C2B8-D16A-412D-B6C5-56CC7EDE60D1}" dt="2022-12-12T15:44:51.446" v="3382"/>
          <ac:spMkLst>
            <pc:docMk/>
            <pc:sldMk cId="647846251" sldId="1838"/>
            <ac:spMk id="2" creationId="{10304424-DB4A-36E7-9E0D-D32A5DD0F26C}"/>
          </ac:spMkLst>
        </pc:spChg>
        <pc:spChg chg="mod">
          <ac:chgData name="伊健 杜" userId="e69aded81da48593" providerId="LiveId" clId="{2675C2B8-D16A-412D-B6C5-56CC7EDE60D1}" dt="2022-12-12T17:08:47.037" v="5937"/>
          <ac:spMkLst>
            <pc:docMk/>
            <pc:sldMk cId="647846251" sldId="1838"/>
            <ac:spMk id="5" creationId="{E7287B0E-EF55-E721-8EFA-9A9183C0EDF9}"/>
          </ac:spMkLst>
        </pc:spChg>
        <pc:picChg chg="del">
          <ac:chgData name="伊健 杜" userId="e69aded81da48593" providerId="LiveId" clId="{2675C2B8-D16A-412D-B6C5-56CC7EDE60D1}" dt="2022-12-12T15:52:06.478" v="3488" actId="478"/>
          <ac:picMkLst>
            <pc:docMk/>
            <pc:sldMk cId="647846251" sldId="1838"/>
            <ac:picMk id="1026" creationId="{F7683C77-BF70-FF7C-F919-67B8744D411E}"/>
          </ac:picMkLst>
        </pc:picChg>
        <pc:picChg chg="add mod">
          <ac:chgData name="伊健 杜" userId="e69aded81da48593" providerId="LiveId" clId="{2675C2B8-D16A-412D-B6C5-56CC7EDE60D1}" dt="2022-12-12T15:52:28.977" v="3490" actId="1076"/>
          <ac:picMkLst>
            <pc:docMk/>
            <pc:sldMk cId="647846251" sldId="1838"/>
            <ac:picMk id="2050" creationId="{99EA67DC-9DDC-9673-0F37-1407DE6FE50A}"/>
          </ac:picMkLst>
        </pc:picChg>
      </pc:sldChg>
      <pc:sldChg chg="addSp delSp modSp add mod">
        <pc:chgData name="伊健 杜" userId="e69aded81da48593" providerId="LiveId" clId="{2675C2B8-D16A-412D-B6C5-56CC7EDE60D1}" dt="2022-12-12T17:08:47.037" v="5937"/>
        <pc:sldMkLst>
          <pc:docMk/>
          <pc:sldMk cId="3553750469" sldId="1839"/>
        </pc:sldMkLst>
        <pc:spChg chg="mod">
          <ac:chgData name="伊健 杜" userId="e69aded81da48593" providerId="LiveId" clId="{2675C2B8-D16A-412D-B6C5-56CC7EDE60D1}" dt="2022-12-12T17:08:47.037" v="5937"/>
          <ac:spMkLst>
            <pc:docMk/>
            <pc:sldMk cId="3553750469" sldId="1839"/>
            <ac:spMk id="5" creationId="{E7287B0E-EF55-E721-8EFA-9A9183C0EDF9}"/>
          </ac:spMkLst>
        </pc:spChg>
        <pc:picChg chg="del">
          <ac:chgData name="伊健 杜" userId="e69aded81da48593" providerId="LiveId" clId="{2675C2B8-D16A-412D-B6C5-56CC7EDE60D1}" dt="2022-12-12T15:55:10.210" v="3608" actId="478"/>
          <ac:picMkLst>
            <pc:docMk/>
            <pc:sldMk cId="3553750469" sldId="1839"/>
            <ac:picMk id="2050" creationId="{99EA67DC-9DDC-9673-0F37-1407DE6FE50A}"/>
          </ac:picMkLst>
        </pc:picChg>
        <pc:picChg chg="add mod">
          <ac:chgData name="伊健 杜" userId="e69aded81da48593" providerId="LiveId" clId="{2675C2B8-D16A-412D-B6C5-56CC7EDE60D1}" dt="2022-12-12T15:56:39.207" v="3610" actId="1076"/>
          <ac:picMkLst>
            <pc:docMk/>
            <pc:sldMk cId="3553750469" sldId="1839"/>
            <ac:picMk id="3074" creationId="{C2F4E1E8-03DC-CBFC-BCC9-5DECC5151F07}"/>
          </ac:picMkLst>
        </pc:picChg>
      </pc:sldChg>
      <pc:sldChg chg="addSp delSp modSp add mod">
        <pc:chgData name="伊健 杜" userId="e69aded81da48593" providerId="LiveId" clId="{2675C2B8-D16A-412D-B6C5-56CC7EDE60D1}" dt="2022-12-12T17:08:47.037" v="5937"/>
        <pc:sldMkLst>
          <pc:docMk/>
          <pc:sldMk cId="4093228433" sldId="1840"/>
        </pc:sldMkLst>
        <pc:spChg chg="mod">
          <ac:chgData name="伊健 杜" userId="e69aded81da48593" providerId="LiveId" clId="{2675C2B8-D16A-412D-B6C5-56CC7EDE60D1}" dt="2022-12-12T17:08:47.037" v="5937"/>
          <ac:spMkLst>
            <pc:docMk/>
            <pc:sldMk cId="4093228433" sldId="1840"/>
            <ac:spMk id="2" creationId="{10304424-DB4A-36E7-9E0D-D32A5DD0F26C}"/>
          </ac:spMkLst>
        </pc:spChg>
        <pc:spChg chg="mod">
          <ac:chgData name="伊健 杜" userId="e69aded81da48593" providerId="LiveId" clId="{2675C2B8-D16A-412D-B6C5-56CC7EDE60D1}" dt="2022-12-12T17:08:47.037" v="5937"/>
          <ac:spMkLst>
            <pc:docMk/>
            <pc:sldMk cId="4093228433" sldId="1840"/>
            <ac:spMk id="5" creationId="{E7287B0E-EF55-E721-8EFA-9A9183C0EDF9}"/>
          </ac:spMkLst>
        </pc:spChg>
        <pc:picChg chg="del">
          <ac:chgData name="伊健 杜" userId="e69aded81da48593" providerId="LiveId" clId="{2675C2B8-D16A-412D-B6C5-56CC7EDE60D1}" dt="2022-12-12T16:00:26.796" v="3716" actId="478"/>
          <ac:picMkLst>
            <pc:docMk/>
            <pc:sldMk cId="4093228433" sldId="1840"/>
            <ac:picMk id="2050" creationId="{99EA67DC-9DDC-9673-0F37-1407DE6FE50A}"/>
          </ac:picMkLst>
        </pc:picChg>
        <pc:picChg chg="add mod">
          <ac:chgData name="伊健 杜" userId="e69aded81da48593" providerId="LiveId" clId="{2675C2B8-D16A-412D-B6C5-56CC7EDE60D1}" dt="2022-12-12T16:00:30.331" v="3718" actId="1076"/>
          <ac:picMkLst>
            <pc:docMk/>
            <pc:sldMk cId="4093228433" sldId="1840"/>
            <ac:picMk id="4098" creationId="{EF241A30-2D21-7F82-6065-24955C03A873}"/>
          </ac:picMkLst>
        </pc:picChg>
      </pc:sldChg>
      <pc:sldChg chg="addSp delSp modSp add mod">
        <pc:chgData name="伊健 杜" userId="e69aded81da48593" providerId="LiveId" clId="{2675C2B8-D16A-412D-B6C5-56CC7EDE60D1}" dt="2022-12-12T17:08:47.037" v="5937"/>
        <pc:sldMkLst>
          <pc:docMk/>
          <pc:sldMk cId="3787247942" sldId="1841"/>
        </pc:sldMkLst>
        <pc:spChg chg="mod">
          <ac:chgData name="伊健 杜" userId="e69aded81da48593" providerId="LiveId" clId="{2675C2B8-D16A-412D-B6C5-56CC7EDE60D1}" dt="2022-12-12T17:08:47.037" v="5937"/>
          <ac:spMkLst>
            <pc:docMk/>
            <pc:sldMk cId="3787247942" sldId="1841"/>
            <ac:spMk id="2" creationId="{10304424-DB4A-36E7-9E0D-D32A5DD0F26C}"/>
          </ac:spMkLst>
        </pc:spChg>
        <pc:spChg chg="mod">
          <ac:chgData name="伊健 杜" userId="e69aded81da48593" providerId="LiveId" clId="{2675C2B8-D16A-412D-B6C5-56CC7EDE60D1}" dt="2022-12-12T17:08:47.037" v="5937"/>
          <ac:spMkLst>
            <pc:docMk/>
            <pc:sldMk cId="3787247942" sldId="1841"/>
            <ac:spMk id="5" creationId="{E7287B0E-EF55-E721-8EFA-9A9183C0EDF9}"/>
          </ac:spMkLst>
        </pc:spChg>
        <pc:picChg chg="del">
          <ac:chgData name="伊健 杜" userId="e69aded81da48593" providerId="LiveId" clId="{2675C2B8-D16A-412D-B6C5-56CC7EDE60D1}" dt="2022-12-12T16:03:40.968" v="3858" actId="478"/>
          <ac:picMkLst>
            <pc:docMk/>
            <pc:sldMk cId="3787247942" sldId="1841"/>
            <ac:picMk id="4098" creationId="{EF241A30-2D21-7F82-6065-24955C03A873}"/>
          </ac:picMkLst>
        </pc:picChg>
        <pc:picChg chg="add mod">
          <ac:chgData name="伊健 杜" userId="e69aded81da48593" providerId="LiveId" clId="{2675C2B8-D16A-412D-B6C5-56CC7EDE60D1}" dt="2022-12-12T16:03:44.120" v="3860" actId="1076"/>
          <ac:picMkLst>
            <pc:docMk/>
            <pc:sldMk cId="3787247942" sldId="1841"/>
            <ac:picMk id="5122" creationId="{B1DD64AD-0FD8-1147-8BA6-6568EF44666E}"/>
          </ac:picMkLst>
        </pc:picChg>
      </pc:sldChg>
      <pc:sldChg chg="modSp add mod">
        <pc:chgData name="伊健 杜" userId="e69aded81da48593" providerId="LiveId" clId="{2675C2B8-D16A-412D-B6C5-56CC7EDE60D1}" dt="2022-12-12T17:08:47.037" v="5937"/>
        <pc:sldMkLst>
          <pc:docMk/>
          <pc:sldMk cId="3282397901" sldId="1842"/>
        </pc:sldMkLst>
        <pc:spChg chg="mod">
          <ac:chgData name="伊健 杜" userId="e69aded81da48593" providerId="LiveId" clId="{2675C2B8-D16A-412D-B6C5-56CC7EDE60D1}" dt="2022-12-12T17:08:47.037" v="5937"/>
          <ac:spMkLst>
            <pc:docMk/>
            <pc:sldMk cId="3282397901" sldId="1842"/>
            <ac:spMk id="5" creationId="{E7287B0E-EF55-E721-8EFA-9A9183C0EDF9}"/>
          </ac:spMkLst>
        </pc:spChg>
      </pc:sldChg>
      <pc:sldChg chg="addSp delSp modSp add mod">
        <pc:chgData name="伊健 杜" userId="e69aded81da48593" providerId="LiveId" clId="{2675C2B8-D16A-412D-B6C5-56CC7EDE60D1}" dt="2022-12-12T17:08:47.037" v="5937"/>
        <pc:sldMkLst>
          <pc:docMk/>
          <pc:sldMk cId="2247810595" sldId="1843"/>
        </pc:sldMkLst>
        <pc:spChg chg="mod">
          <ac:chgData name="伊健 杜" userId="e69aded81da48593" providerId="LiveId" clId="{2675C2B8-D16A-412D-B6C5-56CC7EDE60D1}" dt="2022-12-12T16:06:46.016" v="4031" actId="20577"/>
          <ac:spMkLst>
            <pc:docMk/>
            <pc:sldMk cId="2247810595" sldId="1843"/>
            <ac:spMk id="2" creationId="{10304424-DB4A-36E7-9E0D-D32A5DD0F26C}"/>
          </ac:spMkLst>
        </pc:spChg>
        <pc:spChg chg="mod">
          <ac:chgData name="伊健 杜" userId="e69aded81da48593" providerId="LiveId" clId="{2675C2B8-D16A-412D-B6C5-56CC7EDE60D1}" dt="2022-12-12T17:08:47.037" v="5937"/>
          <ac:spMkLst>
            <pc:docMk/>
            <pc:sldMk cId="2247810595" sldId="1843"/>
            <ac:spMk id="5" creationId="{E7287B0E-EF55-E721-8EFA-9A9183C0EDF9}"/>
          </ac:spMkLst>
        </pc:spChg>
        <pc:picChg chg="del mod">
          <ac:chgData name="伊健 杜" userId="e69aded81da48593" providerId="LiveId" clId="{2675C2B8-D16A-412D-B6C5-56CC7EDE60D1}" dt="2022-12-12T16:07:24.402" v="4114" actId="478"/>
          <ac:picMkLst>
            <pc:docMk/>
            <pc:sldMk cId="2247810595" sldId="1843"/>
            <ac:picMk id="5122" creationId="{B1DD64AD-0FD8-1147-8BA6-6568EF44666E}"/>
          </ac:picMkLst>
        </pc:picChg>
        <pc:picChg chg="add del">
          <ac:chgData name="伊健 杜" userId="e69aded81da48593" providerId="LiveId" clId="{2675C2B8-D16A-412D-B6C5-56CC7EDE60D1}" dt="2022-12-12T16:08:14.496" v="4116" actId="478"/>
          <ac:picMkLst>
            <pc:docMk/>
            <pc:sldMk cId="2247810595" sldId="1843"/>
            <ac:picMk id="6146" creationId="{0A7BB2CE-C094-7080-C1C1-02FFA1F8C2ED}"/>
          </ac:picMkLst>
        </pc:picChg>
        <pc:picChg chg="add mod">
          <ac:chgData name="伊健 杜" userId="e69aded81da48593" providerId="LiveId" clId="{2675C2B8-D16A-412D-B6C5-56CC7EDE60D1}" dt="2022-12-12T16:09:00.009" v="4138" actId="1076"/>
          <ac:picMkLst>
            <pc:docMk/>
            <pc:sldMk cId="2247810595" sldId="1843"/>
            <ac:picMk id="6148" creationId="{C6291CDD-6612-FB89-B0E0-3F8966E7F5CE}"/>
          </ac:picMkLst>
        </pc:picChg>
      </pc:sldChg>
      <pc:sldChg chg="addSp delSp modSp add mod">
        <pc:chgData name="伊健 杜" userId="e69aded81da48593" providerId="LiveId" clId="{2675C2B8-D16A-412D-B6C5-56CC7EDE60D1}" dt="2022-12-12T17:08:47.037" v="5937"/>
        <pc:sldMkLst>
          <pc:docMk/>
          <pc:sldMk cId="3199710514" sldId="1844"/>
        </pc:sldMkLst>
        <pc:spChg chg="mod">
          <ac:chgData name="伊健 杜" userId="e69aded81da48593" providerId="LiveId" clId="{2675C2B8-D16A-412D-B6C5-56CC7EDE60D1}" dt="2022-12-12T17:08:47.037" v="5937"/>
          <ac:spMkLst>
            <pc:docMk/>
            <pc:sldMk cId="3199710514" sldId="1844"/>
            <ac:spMk id="5" creationId="{E7287B0E-EF55-E721-8EFA-9A9183C0EDF9}"/>
          </ac:spMkLst>
        </pc:spChg>
        <pc:picChg chg="del">
          <ac:chgData name="伊健 杜" userId="e69aded81da48593" providerId="LiveId" clId="{2675C2B8-D16A-412D-B6C5-56CC7EDE60D1}" dt="2022-12-12T16:14:36.306" v="4490" actId="478"/>
          <ac:picMkLst>
            <pc:docMk/>
            <pc:sldMk cId="3199710514" sldId="1844"/>
            <ac:picMk id="6148" creationId="{C6291CDD-6612-FB89-B0E0-3F8966E7F5CE}"/>
          </ac:picMkLst>
        </pc:picChg>
        <pc:picChg chg="add del mod">
          <ac:chgData name="伊健 杜" userId="e69aded81da48593" providerId="LiveId" clId="{2675C2B8-D16A-412D-B6C5-56CC7EDE60D1}" dt="2022-12-12T16:15:37.130" v="4495" actId="478"/>
          <ac:picMkLst>
            <pc:docMk/>
            <pc:sldMk cId="3199710514" sldId="1844"/>
            <ac:picMk id="8194" creationId="{94E4192E-CB47-B3C2-192F-6DD825263FE9}"/>
          </ac:picMkLst>
        </pc:picChg>
        <pc:picChg chg="add mod">
          <ac:chgData name="伊健 杜" userId="e69aded81da48593" providerId="LiveId" clId="{2675C2B8-D16A-412D-B6C5-56CC7EDE60D1}" dt="2022-12-12T16:15:39.936" v="4497" actId="1076"/>
          <ac:picMkLst>
            <pc:docMk/>
            <pc:sldMk cId="3199710514" sldId="1844"/>
            <ac:picMk id="8196" creationId="{B48F9186-AD44-A298-FBD8-4263B1220BF9}"/>
          </ac:picMkLst>
        </pc:picChg>
      </pc:sldChg>
      <pc:sldChg chg="addSp delSp modSp add mod">
        <pc:chgData name="伊健 杜" userId="e69aded81da48593" providerId="LiveId" clId="{2675C2B8-D16A-412D-B6C5-56CC7EDE60D1}" dt="2022-12-12T17:08:47.037" v="5937"/>
        <pc:sldMkLst>
          <pc:docMk/>
          <pc:sldMk cId="2043309908" sldId="1845"/>
        </pc:sldMkLst>
        <pc:spChg chg="add del mod">
          <ac:chgData name="伊健 杜" userId="e69aded81da48593" providerId="LiveId" clId="{2675C2B8-D16A-412D-B6C5-56CC7EDE60D1}" dt="2022-12-12T16:11:35.676" v="4299" actId="478"/>
          <ac:spMkLst>
            <pc:docMk/>
            <pc:sldMk cId="2043309908" sldId="1845"/>
            <ac:spMk id="2" creationId="{17087126-11FA-1A71-03C2-E01A90AC699B}"/>
          </ac:spMkLst>
        </pc:spChg>
        <pc:spChg chg="mod">
          <ac:chgData name="伊健 杜" userId="e69aded81da48593" providerId="LiveId" clId="{2675C2B8-D16A-412D-B6C5-56CC7EDE60D1}" dt="2022-12-12T17:08:47.037" v="5937"/>
          <ac:spMkLst>
            <pc:docMk/>
            <pc:sldMk cId="2043309908" sldId="1845"/>
            <ac:spMk id="3" creationId="{AFF80177-B508-486C-D283-AFDDC448C9C4}"/>
          </ac:spMkLst>
        </pc:spChg>
        <pc:spChg chg="mod">
          <ac:chgData name="伊健 杜" userId="e69aded81da48593" providerId="LiveId" clId="{2675C2B8-D16A-412D-B6C5-56CC7EDE60D1}" dt="2022-12-12T17:08:47.037" v="5937"/>
          <ac:spMkLst>
            <pc:docMk/>
            <pc:sldMk cId="2043309908" sldId="1845"/>
            <ac:spMk id="5" creationId="{E7287B0E-EF55-E721-8EFA-9A9183C0EDF9}"/>
          </ac:spMkLst>
        </pc:spChg>
        <pc:picChg chg="del mod">
          <ac:chgData name="伊健 杜" userId="e69aded81da48593" providerId="LiveId" clId="{2675C2B8-D16A-412D-B6C5-56CC7EDE60D1}" dt="2022-12-12T16:12:23.941" v="4384" actId="478"/>
          <ac:picMkLst>
            <pc:docMk/>
            <pc:sldMk cId="2043309908" sldId="1845"/>
            <ac:picMk id="5122" creationId="{204562D6-7356-DAC9-4A32-EAD619A48062}"/>
          </ac:picMkLst>
        </pc:picChg>
        <pc:picChg chg="add mod">
          <ac:chgData name="伊健 杜" userId="e69aded81da48593" providerId="LiveId" clId="{2675C2B8-D16A-412D-B6C5-56CC7EDE60D1}" dt="2022-12-12T16:12:30.225" v="4389" actId="1076"/>
          <ac:picMkLst>
            <pc:docMk/>
            <pc:sldMk cId="2043309908" sldId="1845"/>
            <ac:picMk id="7170" creationId="{698EBBD3-5D20-72C7-32B5-26EA169C4625}"/>
          </ac:picMkLst>
        </pc:picChg>
      </pc:sldChg>
      <pc:sldChg chg="add del">
        <pc:chgData name="伊健 杜" userId="e69aded81da48593" providerId="LiveId" clId="{2675C2B8-D16A-412D-B6C5-56CC7EDE60D1}" dt="2022-12-12T16:13:38.054" v="4404" actId="47"/>
        <pc:sldMkLst>
          <pc:docMk/>
          <pc:sldMk cId="284911044" sldId="1846"/>
        </pc:sldMkLst>
      </pc:sldChg>
      <pc:sldChg chg="addSp delSp modSp add mod">
        <pc:chgData name="伊健 杜" userId="e69aded81da48593" providerId="LiveId" clId="{2675C2B8-D16A-412D-B6C5-56CC7EDE60D1}" dt="2022-12-12T17:08:47.037" v="5937"/>
        <pc:sldMkLst>
          <pc:docMk/>
          <pc:sldMk cId="1712841235" sldId="1847"/>
        </pc:sldMkLst>
        <pc:spChg chg="mod">
          <ac:chgData name="伊健 杜" userId="e69aded81da48593" providerId="LiveId" clId="{2675C2B8-D16A-412D-B6C5-56CC7EDE60D1}" dt="2022-12-12T17:08:47.037" v="5937"/>
          <ac:spMkLst>
            <pc:docMk/>
            <pc:sldMk cId="1712841235" sldId="1847"/>
            <ac:spMk id="3" creationId="{AFF80177-B508-486C-D283-AFDDC448C9C4}"/>
          </ac:spMkLst>
        </pc:spChg>
        <pc:spChg chg="mod">
          <ac:chgData name="伊健 杜" userId="e69aded81da48593" providerId="LiveId" clId="{2675C2B8-D16A-412D-B6C5-56CC7EDE60D1}" dt="2022-12-12T17:08:47.037" v="5937"/>
          <ac:spMkLst>
            <pc:docMk/>
            <pc:sldMk cId="1712841235" sldId="1847"/>
            <ac:spMk id="5" creationId="{E7287B0E-EF55-E721-8EFA-9A9183C0EDF9}"/>
          </ac:spMkLst>
        </pc:spChg>
        <pc:picChg chg="del mod">
          <ac:chgData name="伊健 杜" userId="e69aded81da48593" providerId="LiveId" clId="{2675C2B8-D16A-412D-B6C5-56CC7EDE60D1}" dt="2022-12-12T16:14:01.276" v="4473" actId="478"/>
          <ac:picMkLst>
            <pc:docMk/>
            <pc:sldMk cId="1712841235" sldId="1847"/>
            <ac:picMk id="7170" creationId="{698EBBD3-5D20-72C7-32B5-26EA169C4625}"/>
          </ac:picMkLst>
        </pc:picChg>
        <pc:picChg chg="add mod">
          <ac:chgData name="伊健 杜" userId="e69aded81da48593" providerId="LiveId" clId="{2675C2B8-D16A-412D-B6C5-56CC7EDE60D1}" dt="2022-12-12T16:14:16.716" v="4476" actId="1076"/>
          <ac:picMkLst>
            <pc:docMk/>
            <pc:sldMk cId="1712841235" sldId="1847"/>
            <ac:picMk id="9218" creationId="{6A1196D9-8E98-A617-0DAA-E0BF18B0CD8A}"/>
          </ac:picMkLst>
        </pc:picChg>
      </pc:sldChg>
      <pc:sldChg chg="addSp delSp modSp add mod">
        <pc:chgData name="伊健 杜" userId="e69aded81da48593" providerId="LiveId" clId="{2675C2B8-D16A-412D-B6C5-56CC7EDE60D1}" dt="2022-12-12T17:08:47.037" v="5937"/>
        <pc:sldMkLst>
          <pc:docMk/>
          <pc:sldMk cId="3673186016" sldId="1848"/>
        </pc:sldMkLst>
        <pc:spChg chg="mod">
          <ac:chgData name="伊健 杜" userId="e69aded81da48593" providerId="LiveId" clId="{2675C2B8-D16A-412D-B6C5-56CC7EDE60D1}" dt="2022-12-12T17:08:47.037" v="5937"/>
          <ac:spMkLst>
            <pc:docMk/>
            <pc:sldMk cId="3673186016" sldId="1848"/>
            <ac:spMk id="3" creationId="{AFF80177-B508-486C-D283-AFDDC448C9C4}"/>
          </ac:spMkLst>
        </pc:spChg>
        <pc:spChg chg="mod">
          <ac:chgData name="伊健 杜" userId="e69aded81da48593" providerId="LiveId" clId="{2675C2B8-D16A-412D-B6C5-56CC7EDE60D1}" dt="2022-12-12T17:08:47.037" v="5937"/>
          <ac:spMkLst>
            <pc:docMk/>
            <pc:sldMk cId="3673186016" sldId="1848"/>
            <ac:spMk id="5" creationId="{E7287B0E-EF55-E721-8EFA-9A9183C0EDF9}"/>
          </ac:spMkLst>
        </pc:spChg>
        <pc:picChg chg="del">
          <ac:chgData name="伊健 杜" userId="e69aded81da48593" providerId="LiveId" clId="{2675C2B8-D16A-412D-B6C5-56CC7EDE60D1}" dt="2022-12-12T16:16:38.611" v="4599" actId="478"/>
          <ac:picMkLst>
            <pc:docMk/>
            <pc:sldMk cId="3673186016" sldId="1848"/>
            <ac:picMk id="9218" creationId="{6A1196D9-8E98-A617-0DAA-E0BF18B0CD8A}"/>
          </ac:picMkLst>
        </pc:picChg>
        <pc:picChg chg="add mod">
          <ac:chgData name="伊健 杜" userId="e69aded81da48593" providerId="LiveId" clId="{2675C2B8-D16A-412D-B6C5-56CC7EDE60D1}" dt="2022-12-12T16:16:59.335" v="4604" actId="1076"/>
          <ac:picMkLst>
            <pc:docMk/>
            <pc:sldMk cId="3673186016" sldId="1848"/>
            <ac:picMk id="11266" creationId="{D10A86B2-CDBF-BE23-ED17-A9D4CD1B3026}"/>
          </ac:picMkLst>
        </pc:picChg>
      </pc:sldChg>
      <pc:sldChg chg="addSp delSp modSp add mod">
        <pc:chgData name="伊健 杜" userId="e69aded81da48593" providerId="LiveId" clId="{2675C2B8-D16A-412D-B6C5-56CC7EDE60D1}" dt="2022-12-12T17:08:47.037" v="5937"/>
        <pc:sldMkLst>
          <pc:docMk/>
          <pc:sldMk cId="2025854122" sldId="1849"/>
        </pc:sldMkLst>
        <pc:spChg chg="mod">
          <ac:chgData name="伊健 杜" userId="e69aded81da48593" providerId="LiveId" clId="{2675C2B8-D16A-412D-B6C5-56CC7EDE60D1}" dt="2022-12-12T17:08:47.037" v="5937"/>
          <ac:spMkLst>
            <pc:docMk/>
            <pc:sldMk cId="2025854122" sldId="1849"/>
            <ac:spMk id="3" creationId="{AFF80177-B508-486C-D283-AFDDC448C9C4}"/>
          </ac:spMkLst>
        </pc:spChg>
        <pc:spChg chg="mod">
          <ac:chgData name="伊健 杜" userId="e69aded81da48593" providerId="LiveId" clId="{2675C2B8-D16A-412D-B6C5-56CC7EDE60D1}" dt="2022-12-12T17:08:47.037" v="5937"/>
          <ac:spMkLst>
            <pc:docMk/>
            <pc:sldMk cId="2025854122" sldId="1849"/>
            <ac:spMk id="5" creationId="{E7287B0E-EF55-E721-8EFA-9A9183C0EDF9}"/>
          </ac:spMkLst>
        </pc:spChg>
        <pc:picChg chg="del">
          <ac:chgData name="伊健 杜" userId="e69aded81da48593" providerId="LiveId" clId="{2675C2B8-D16A-412D-B6C5-56CC7EDE60D1}" dt="2022-12-12T16:21:33.112" v="4860" actId="478"/>
          <ac:picMkLst>
            <pc:docMk/>
            <pc:sldMk cId="2025854122" sldId="1849"/>
            <ac:picMk id="11266" creationId="{D10A86B2-CDBF-BE23-ED17-A9D4CD1B3026}"/>
          </ac:picMkLst>
        </pc:picChg>
        <pc:picChg chg="add mod">
          <ac:chgData name="伊健 杜" userId="e69aded81da48593" providerId="LiveId" clId="{2675C2B8-D16A-412D-B6C5-56CC7EDE60D1}" dt="2022-12-12T16:22:32.731" v="4867" actId="14100"/>
          <ac:picMkLst>
            <pc:docMk/>
            <pc:sldMk cId="2025854122" sldId="1849"/>
            <ac:picMk id="12290" creationId="{D00E9682-B9E9-1D44-1A74-314E3940F8EA}"/>
          </ac:picMkLst>
        </pc:picChg>
      </pc:sldChg>
      <pc:sldChg chg="addSp delSp modSp add mod">
        <pc:chgData name="伊健 杜" userId="e69aded81da48593" providerId="LiveId" clId="{2675C2B8-D16A-412D-B6C5-56CC7EDE60D1}" dt="2022-12-12T17:08:47.037" v="5937"/>
        <pc:sldMkLst>
          <pc:docMk/>
          <pc:sldMk cId="225046245" sldId="1850"/>
        </pc:sldMkLst>
        <pc:spChg chg="mod">
          <ac:chgData name="伊健 杜" userId="e69aded81da48593" providerId="LiveId" clId="{2675C2B8-D16A-412D-B6C5-56CC7EDE60D1}" dt="2022-12-12T17:08:47.037" v="5937"/>
          <ac:spMkLst>
            <pc:docMk/>
            <pc:sldMk cId="225046245" sldId="1850"/>
            <ac:spMk id="3" creationId="{AFF80177-B508-486C-D283-AFDDC448C9C4}"/>
          </ac:spMkLst>
        </pc:spChg>
        <pc:spChg chg="mod">
          <ac:chgData name="伊健 杜" userId="e69aded81da48593" providerId="LiveId" clId="{2675C2B8-D16A-412D-B6C5-56CC7EDE60D1}" dt="2022-12-12T17:08:47.037" v="5937"/>
          <ac:spMkLst>
            <pc:docMk/>
            <pc:sldMk cId="225046245" sldId="1850"/>
            <ac:spMk id="5" creationId="{E7287B0E-EF55-E721-8EFA-9A9183C0EDF9}"/>
          </ac:spMkLst>
        </pc:spChg>
        <pc:picChg chg="del">
          <ac:chgData name="伊健 杜" userId="e69aded81da48593" providerId="LiveId" clId="{2675C2B8-D16A-412D-B6C5-56CC7EDE60D1}" dt="2022-12-12T16:28:33.801" v="5136" actId="478"/>
          <ac:picMkLst>
            <pc:docMk/>
            <pc:sldMk cId="225046245" sldId="1850"/>
            <ac:picMk id="12290" creationId="{D00E9682-B9E9-1D44-1A74-314E3940F8EA}"/>
          </ac:picMkLst>
        </pc:picChg>
        <pc:picChg chg="add mod">
          <ac:chgData name="伊健 杜" userId="e69aded81da48593" providerId="LiveId" clId="{2675C2B8-D16A-412D-B6C5-56CC7EDE60D1}" dt="2022-12-12T16:28:51.314" v="5139" actId="1076"/>
          <ac:picMkLst>
            <pc:docMk/>
            <pc:sldMk cId="225046245" sldId="1850"/>
            <ac:picMk id="13314" creationId="{7FBDED78-3891-DA38-3DBB-E22D36610609}"/>
          </ac:picMkLst>
        </pc:picChg>
      </pc:sldChg>
      <pc:sldChg chg="modSp add mod">
        <pc:chgData name="伊健 杜" userId="e69aded81da48593" providerId="LiveId" clId="{2675C2B8-D16A-412D-B6C5-56CC7EDE60D1}" dt="2022-12-12T17:08:47.037" v="5937"/>
        <pc:sldMkLst>
          <pc:docMk/>
          <pc:sldMk cId="155880092" sldId="1851"/>
        </pc:sldMkLst>
        <pc:spChg chg="mod">
          <ac:chgData name="伊健 杜" userId="e69aded81da48593" providerId="LiveId" clId="{2675C2B8-D16A-412D-B6C5-56CC7EDE60D1}" dt="2022-12-12T17:08:47.037" v="5937"/>
          <ac:spMkLst>
            <pc:docMk/>
            <pc:sldMk cId="155880092" sldId="1851"/>
            <ac:spMk id="2" creationId="{FFA931DD-C6E5-0703-3282-DFEF218B5AA1}"/>
          </ac:spMkLst>
        </pc:spChg>
        <pc:spChg chg="mod">
          <ac:chgData name="伊健 杜" userId="e69aded81da48593" providerId="LiveId" clId="{2675C2B8-D16A-412D-B6C5-56CC7EDE60D1}" dt="2022-12-12T17:08:47.037" v="5937"/>
          <ac:spMkLst>
            <pc:docMk/>
            <pc:sldMk cId="155880092" sldId="1851"/>
            <ac:spMk id="4" creationId="{22B8ABAF-A7F5-A93D-1D92-E9E90168B5CF}"/>
          </ac:spMkLst>
        </pc:spChg>
      </pc:sldChg>
      <pc:sldChg chg="addSp delSp modSp add mod">
        <pc:chgData name="伊健 杜" userId="e69aded81da48593" providerId="LiveId" clId="{2675C2B8-D16A-412D-B6C5-56CC7EDE60D1}" dt="2022-12-12T17:08:47.037" v="5937"/>
        <pc:sldMkLst>
          <pc:docMk/>
          <pc:sldMk cId="1848858954" sldId="1852"/>
        </pc:sldMkLst>
        <pc:spChg chg="mod">
          <ac:chgData name="伊健 杜" userId="e69aded81da48593" providerId="LiveId" clId="{2675C2B8-D16A-412D-B6C5-56CC7EDE60D1}" dt="2022-12-12T16:32:03.068" v="5171" actId="20577"/>
          <ac:spMkLst>
            <pc:docMk/>
            <pc:sldMk cId="1848858954" sldId="1852"/>
            <ac:spMk id="2" creationId="{10304424-DB4A-36E7-9E0D-D32A5DD0F26C}"/>
          </ac:spMkLst>
        </pc:spChg>
        <pc:spChg chg="mod">
          <ac:chgData name="伊健 杜" userId="e69aded81da48593" providerId="LiveId" clId="{2675C2B8-D16A-412D-B6C5-56CC7EDE60D1}" dt="2022-12-12T17:08:47.037" v="5937"/>
          <ac:spMkLst>
            <pc:docMk/>
            <pc:sldMk cId="1848858954" sldId="1852"/>
            <ac:spMk id="5" creationId="{E7287B0E-EF55-E721-8EFA-9A9183C0EDF9}"/>
          </ac:spMkLst>
        </pc:spChg>
        <pc:picChg chg="del">
          <ac:chgData name="伊健 杜" userId="e69aded81da48593" providerId="LiveId" clId="{2675C2B8-D16A-412D-B6C5-56CC7EDE60D1}" dt="2022-12-12T16:35:19.164" v="5234" actId="478"/>
          <ac:picMkLst>
            <pc:docMk/>
            <pc:sldMk cId="1848858954" sldId="1852"/>
            <ac:picMk id="8196" creationId="{B48F9186-AD44-A298-FBD8-4263B1220BF9}"/>
          </ac:picMkLst>
        </pc:picChg>
        <pc:picChg chg="add mod">
          <ac:chgData name="伊健 杜" userId="e69aded81da48593" providerId="LiveId" clId="{2675C2B8-D16A-412D-B6C5-56CC7EDE60D1}" dt="2022-12-12T16:35:24.066" v="5237" actId="1076"/>
          <ac:picMkLst>
            <pc:docMk/>
            <pc:sldMk cId="1848858954" sldId="1852"/>
            <ac:picMk id="14338" creationId="{4EA3B278-807E-8FFE-998F-119F0B6C9952}"/>
          </ac:picMkLst>
        </pc:picChg>
        <pc:picChg chg="add del">
          <ac:chgData name="伊健 杜" userId="e69aded81da48593" providerId="LiveId" clId="{2675C2B8-D16A-412D-B6C5-56CC7EDE60D1}" dt="2022-12-12T16:35:45.874" v="5239" actId="478"/>
          <ac:picMkLst>
            <pc:docMk/>
            <pc:sldMk cId="1848858954" sldId="1852"/>
            <ac:picMk id="14340" creationId="{EBCFEFA5-069A-488C-0118-A6C4D2326E58}"/>
          </ac:picMkLst>
        </pc:picChg>
      </pc:sldChg>
      <pc:sldChg chg="add del">
        <pc:chgData name="伊健 杜" userId="e69aded81da48593" providerId="LiveId" clId="{2675C2B8-D16A-412D-B6C5-56CC7EDE60D1}" dt="2022-12-12T16:31:20.960" v="5156" actId="47"/>
        <pc:sldMkLst>
          <pc:docMk/>
          <pc:sldMk cId="1981744962" sldId="1852"/>
        </pc:sldMkLst>
      </pc:sldChg>
      <pc:sldChg chg="addSp delSp modSp add mod">
        <pc:chgData name="伊健 杜" userId="e69aded81da48593" providerId="LiveId" clId="{2675C2B8-D16A-412D-B6C5-56CC7EDE60D1}" dt="2022-12-12T17:08:47.037" v="5937"/>
        <pc:sldMkLst>
          <pc:docMk/>
          <pc:sldMk cId="1281149884" sldId="1853"/>
        </pc:sldMkLst>
        <pc:spChg chg="mod">
          <ac:chgData name="伊健 杜" userId="e69aded81da48593" providerId="LiveId" clId="{2675C2B8-D16A-412D-B6C5-56CC7EDE60D1}" dt="2022-12-12T16:38:09.485" v="5248"/>
          <ac:spMkLst>
            <pc:docMk/>
            <pc:sldMk cId="1281149884" sldId="1853"/>
            <ac:spMk id="2" creationId="{10304424-DB4A-36E7-9E0D-D32A5DD0F26C}"/>
          </ac:spMkLst>
        </pc:spChg>
        <pc:spChg chg="mod">
          <ac:chgData name="伊健 杜" userId="e69aded81da48593" providerId="LiveId" clId="{2675C2B8-D16A-412D-B6C5-56CC7EDE60D1}" dt="2022-12-12T17:08:47.037" v="5937"/>
          <ac:spMkLst>
            <pc:docMk/>
            <pc:sldMk cId="1281149884" sldId="1853"/>
            <ac:spMk id="5" creationId="{E7287B0E-EF55-E721-8EFA-9A9183C0EDF9}"/>
          </ac:spMkLst>
        </pc:spChg>
        <pc:picChg chg="del">
          <ac:chgData name="伊健 杜" userId="e69aded81da48593" providerId="LiveId" clId="{2675C2B8-D16A-412D-B6C5-56CC7EDE60D1}" dt="2022-12-12T16:38:45.795" v="5352" actId="478"/>
          <ac:picMkLst>
            <pc:docMk/>
            <pc:sldMk cId="1281149884" sldId="1853"/>
            <ac:picMk id="14338" creationId="{4EA3B278-807E-8FFE-998F-119F0B6C9952}"/>
          </ac:picMkLst>
        </pc:picChg>
        <pc:picChg chg="add mod">
          <ac:chgData name="伊健 杜" userId="e69aded81da48593" providerId="LiveId" clId="{2675C2B8-D16A-412D-B6C5-56CC7EDE60D1}" dt="2022-12-12T16:39:36.530" v="5354" actId="1076"/>
          <ac:picMkLst>
            <pc:docMk/>
            <pc:sldMk cId="1281149884" sldId="1853"/>
            <ac:picMk id="15362" creationId="{2C0E8D0F-6B1A-04B9-CC77-2EF4919E78BE}"/>
          </ac:picMkLst>
        </pc:picChg>
      </pc:sldChg>
      <pc:sldChg chg="addSp delSp modSp add del mod setBg">
        <pc:chgData name="伊健 杜" userId="e69aded81da48593" providerId="LiveId" clId="{2675C2B8-D16A-412D-B6C5-56CC7EDE60D1}" dt="2022-12-12T17:08:47.037" v="5937"/>
        <pc:sldMkLst>
          <pc:docMk/>
          <pc:sldMk cId="2383208265" sldId="1854"/>
        </pc:sldMkLst>
        <pc:spChg chg="mod">
          <ac:chgData name="伊健 杜" userId="e69aded81da48593" providerId="LiveId" clId="{2675C2B8-D16A-412D-B6C5-56CC7EDE60D1}" dt="2022-12-12T16:40:45.574" v="5396" actId="26606"/>
          <ac:spMkLst>
            <pc:docMk/>
            <pc:sldMk cId="2383208265" sldId="1854"/>
            <ac:spMk id="2" creationId="{10304424-DB4A-36E7-9E0D-D32A5DD0F26C}"/>
          </ac:spMkLst>
        </pc:spChg>
        <pc:spChg chg="mod">
          <ac:chgData name="伊健 杜" userId="e69aded81da48593" providerId="LiveId" clId="{2675C2B8-D16A-412D-B6C5-56CC7EDE60D1}" dt="2022-12-12T17:08:47.037" v="5937"/>
          <ac:spMkLst>
            <pc:docMk/>
            <pc:sldMk cId="2383208265" sldId="1854"/>
            <ac:spMk id="5" creationId="{E7287B0E-EF55-E721-8EFA-9A9183C0EDF9}"/>
          </ac:spMkLst>
        </pc:spChg>
        <pc:spChg chg="add del">
          <ac:chgData name="伊健 杜" userId="e69aded81da48593" providerId="LiveId" clId="{2675C2B8-D16A-412D-B6C5-56CC7EDE60D1}" dt="2022-12-12T16:40:45.574" v="5396" actId="26606"/>
          <ac:spMkLst>
            <pc:docMk/>
            <pc:sldMk cId="2383208265" sldId="1854"/>
            <ac:spMk id="16391" creationId="{5E39A796-BE83-48B1-B33F-35C4A32AAB57}"/>
          </ac:spMkLst>
        </pc:spChg>
        <pc:spChg chg="add del">
          <ac:chgData name="伊健 杜" userId="e69aded81da48593" providerId="LiveId" clId="{2675C2B8-D16A-412D-B6C5-56CC7EDE60D1}" dt="2022-12-12T16:40:45.574" v="5396" actId="26606"/>
          <ac:spMkLst>
            <pc:docMk/>
            <pc:sldMk cId="2383208265" sldId="1854"/>
            <ac:spMk id="16393" creationId="{72F84B47-E267-4194-8194-831DB7B5547F}"/>
          </ac:spMkLst>
        </pc:spChg>
        <pc:picChg chg="del">
          <ac:chgData name="伊健 杜" userId="e69aded81da48593" providerId="LiveId" clId="{2675C2B8-D16A-412D-B6C5-56CC7EDE60D1}" dt="2022-12-12T16:40:09.645" v="5356" actId="478"/>
          <ac:picMkLst>
            <pc:docMk/>
            <pc:sldMk cId="2383208265" sldId="1854"/>
            <ac:picMk id="15362" creationId="{2C0E8D0F-6B1A-04B9-CC77-2EF4919E78BE}"/>
          </ac:picMkLst>
        </pc:picChg>
        <pc:picChg chg="add mod">
          <ac:chgData name="伊健 杜" userId="e69aded81da48593" providerId="LiveId" clId="{2675C2B8-D16A-412D-B6C5-56CC7EDE60D1}" dt="2022-12-12T16:41:06.131" v="5401" actId="1076"/>
          <ac:picMkLst>
            <pc:docMk/>
            <pc:sldMk cId="2383208265" sldId="1854"/>
            <ac:picMk id="16386" creationId="{64F67376-AB5B-A40E-625C-E712BAEE50CB}"/>
          </ac:picMkLst>
        </pc:picChg>
        <pc:picChg chg="add mod">
          <ac:chgData name="伊健 杜" userId="e69aded81da48593" providerId="LiveId" clId="{2675C2B8-D16A-412D-B6C5-56CC7EDE60D1}" dt="2022-12-12T16:41:02.086" v="5400" actId="1076"/>
          <ac:picMkLst>
            <pc:docMk/>
            <pc:sldMk cId="2383208265" sldId="1854"/>
            <ac:picMk id="16388" creationId="{86733298-38AF-4B19-73C9-2CB69ED9525B}"/>
          </ac:picMkLst>
        </pc:picChg>
        <pc:picChg chg="add del">
          <ac:chgData name="伊健 杜" userId="e69aded81da48593" providerId="LiveId" clId="{2675C2B8-D16A-412D-B6C5-56CC7EDE60D1}" dt="2022-12-12T16:41:40.737" v="5403" actId="478"/>
          <ac:picMkLst>
            <pc:docMk/>
            <pc:sldMk cId="2383208265" sldId="1854"/>
            <ac:picMk id="16390" creationId="{C63B09F7-955A-0317-4F18-8738274B1D85}"/>
          </ac:picMkLst>
        </pc:picChg>
      </pc:sldChg>
      <pc:sldChg chg="addSp delSp modSp add mod">
        <pc:chgData name="伊健 杜" userId="e69aded81da48593" providerId="LiveId" clId="{2675C2B8-D16A-412D-B6C5-56CC7EDE60D1}" dt="2022-12-12T17:08:47.037" v="5937"/>
        <pc:sldMkLst>
          <pc:docMk/>
          <pc:sldMk cId="1834061836" sldId="1855"/>
        </pc:sldMkLst>
        <pc:spChg chg="mod">
          <ac:chgData name="伊健 杜" userId="e69aded81da48593" providerId="LiveId" clId="{2675C2B8-D16A-412D-B6C5-56CC7EDE60D1}" dt="2022-12-12T16:42:01.440" v="5419"/>
          <ac:spMkLst>
            <pc:docMk/>
            <pc:sldMk cId="1834061836" sldId="1855"/>
            <ac:spMk id="2" creationId="{10304424-DB4A-36E7-9E0D-D32A5DD0F26C}"/>
          </ac:spMkLst>
        </pc:spChg>
        <pc:spChg chg="mod">
          <ac:chgData name="伊健 杜" userId="e69aded81da48593" providerId="LiveId" clId="{2675C2B8-D16A-412D-B6C5-56CC7EDE60D1}" dt="2022-12-12T17:08:47.037" v="5937"/>
          <ac:spMkLst>
            <pc:docMk/>
            <pc:sldMk cId="1834061836" sldId="1855"/>
            <ac:spMk id="5" creationId="{E7287B0E-EF55-E721-8EFA-9A9183C0EDF9}"/>
          </ac:spMkLst>
        </pc:spChg>
        <pc:picChg chg="del">
          <ac:chgData name="伊健 杜" userId="e69aded81da48593" providerId="LiveId" clId="{2675C2B8-D16A-412D-B6C5-56CC7EDE60D1}" dt="2022-12-12T16:42:50.045" v="5498" actId="478"/>
          <ac:picMkLst>
            <pc:docMk/>
            <pc:sldMk cId="1834061836" sldId="1855"/>
            <ac:picMk id="16386" creationId="{64F67376-AB5B-A40E-625C-E712BAEE50CB}"/>
          </ac:picMkLst>
        </pc:picChg>
        <pc:picChg chg="del">
          <ac:chgData name="伊健 杜" userId="e69aded81da48593" providerId="LiveId" clId="{2675C2B8-D16A-412D-B6C5-56CC7EDE60D1}" dt="2022-12-12T16:42:50.045" v="5498" actId="478"/>
          <ac:picMkLst>
            <pc:docMk/>
            <pc:sldMk cId="1834061836" sldId="1855"/>
            <ac:picMk id="16388" creationId="{86733298-38AF-4B19-73C9-2CB69ED9525B}"/>
          </ac:picMkLst>
        </pc:picChg>
        <pc:picChg chg="add del mod">
          <ac:chgData name="伊健 杜" userId="e69aded81da48593" providerId="LiveId" clId="{2675C2B8-D16A-412D-B6C5-56CC7EDE60D1}" dt="2022-12-12T16:46:41.842" v="5667" actId="478"/>
          <ac:picMkLst>
            <pc:docMk/>
            <pc:sldMk cId="1834061836" sldId="1855"/>
            <ac:picMk id="17410" creationId="{BFD93DB6-8A9E-CE99-2332-B85E67AF5079}"/>
          </ac:picMkLst>
        </pc:picChg>
        <pc:picChg chg="add mod">
          <ac:chgData name="伊健 杜" userId="e69aded81da48593" providerId="LiveId" clId="{2675C2B8-D16A-412D-B6C5-56CC7EDE60D1}" dt="2022-12-12T16:46:49.992" v="5671" actId="1076"/>
          <ac:picMkLst>
            <pc:docMk/>
            <pc:sldMk cId="1834061836" sldId="1855"/>
            <ac:picMk id="17412" creationId="{6EC6DE01-CD96-E001-9ACF-78FAE50E82EF}"/>
          </ac:picMkLst>
        </pc:picChg>
      </pc:sldChg>
      <pc:sldChg chg="addSp delSp modSp add mod">
        <pc:chgData name="伊健 杜" userId="e69aded81da48593" providerId="LiveId" clId="{2675C2B8-D16A-412D-B6C5-56CC7EDE60D1}" dt="2022-12-12T17:08:47.037" v="5937"/>
        <pc:sldMkLst>
          <pc:docMk/>
          <pc:sldMk cId="1247942368" sldId="1856"/>
        </pc:sldMkLst>
        <pc:spChg chg="mod">
          <ac:chgData name="伊健 杜" userId="e69aded81da48593" providerId="LiveId" clId="{2675C2B8-D16A-412D-B6C5-56CC7EDE60D1}" dt="2022-12-12T17:08:47.037" v="5937"/>
          <ac:spMkLst>
            <pc:docMk/>
            <pc:sldMk cId="1247942368" sldId="1856"/>
            <ac:spMk id="5" creationId="{E7287B0E-EF55-E721-8EFA-9A9183C0EDF9}"/>
          </ac:spMkLst>
        </pc:spChg>
        <pc:picChg chg="del">
          <ac:chgData name="伊健 杜" userId="e69aded81da48593" providerId="LiveId" clId="{2675C2B8-D16A-412D-B6C5-56CC7EDE60D1}" dt="2022-12-12T16:43:42.488" v="5502" actId="478"/>
          <ac:picMkLst>
            <pc:docMk/>
            <pc:sldMk cId="1247942368" sldId="1856"/>
            <ac:picMk id="17410" creationId="{BFD93DB6-8A9E-CE99-2332-B85E67AF5079}"/>
          </ac:picMkLst>
        </pc:picChg>
        <pc:picChg chg="add mod">
          <ac:chgData name="伊健 杜" userId="e69aded81da48593" providerId="LiveId" clId="{2675C2B8-D16A-412D-B6C5-56CC7EDE60D1}" dt="2022-12-12T16:44:42.468" v="5580" actId="1076"/>
          <ac:picMkLst>
            <pc:docMk/>
            <pc:sldMk cId="1247942368" sldId="1856"/>
            <ac:picMk id="18434" creationId="{1E7F5997-7942-9995-8220-AEBCA1A45168}"/>
          </ac:picMkLst>
        </pc:picChg>
      </pc:sldChg>
      <pc:sldChg chg="delSp modSp add mod">
        <pc:chgData name="伊健 杜" userId="e69aded81da48593" providerId="LiveId" clId="{2675C2B8-D16A-412D-B6C5-56CC7EDE60D1}" dt="2022-12-12T17:08:47.037" v="5937"/>
        <pc:sldMkLst>
          <pc:docMk/>
          <pc:sldMk cId="1444010171" sldId="1857"/>
        </pc:sldMkLst>
        <pc:spChg chg="mod">
          <ac:chgData name="伊健 杜" userId="e69aded81da48593" providerId="LiveId" clId="{2675C2B8-D16A-412D-B6C5-56CC7EDE60D1}" dt="2022-12-12T17:08:47.037" v="5937"/>
          <ac:spMkLst>
            <pc:docMk/>
            <pc:sldMk cId="1444010171" sldId="1857"/>
            <ac:spMk id="2" creationId="{FFA931DD-C6E5-0703-3282-DFEF218B5AA1}"/>
          </ac:spMkLst>
        </pc:spChg>
        <pc:spChg chg="del">
          <ac:chgData name="伊健 杜" userId="e69aded81da48593" providerId="LiveId" clId="{2675C2B8-D16A-412D-B6C5-56CC7EDE60D1}" dt="2022-12-12T16:47:41.832" v="5673" actId="478"/>
          <ac:spMkLst>
            <pc:docMk/>
            <pc:sldMk cId="1444010171" sldId="1857"/>
            <ac:spMk id="4" creationId="{22B8ABAF-A7F5-A93D-1D92-E9E90168B5CF}"/>
          </ac:spMkLst>
        </pc:spChg>
      </pc:sldChg>
      <pc:sldChg chg="addSp delSp modSp add mod">
        <pc:chgData name="伊健 杜" userId="e69aded81da48593" providerId="LiveId" clId="{2675C2B8-D16A-412D-B6C5-56CC7EDE60D1}" dt="2022-12-12T17:08:47.037" v="5937"/>
        <pc:sldMkLst>
          <pc:docMk/>
          <pc:sldMk cId="3242509332" sldId="1858"/>
        </pc:sldMkLst>
        <pc:spChg chg="mod">
          <ac:chgData name="伊健 杜" userId="e69aded81da48593" providerId="LiveId" clId="{2675C2B8-D16A-412D-B6C5-56CC7EDE60D1}" dt="2022-12-12T16:48:48.135" v="5743"/>
          <ac:spMkLst>
            <pc:docMk/>
            <pc:sldMk cId="3242509332" sldId="1858"/>
            <ac:spMk id="2" creationId="{10304424-DB4A-36E7-9E0D-D32A5DD0F26C}"/>
          </ac:spMkLst>
        </pc:spChg>
        <pc:spChg chg="mod">
          <ac:chgData name="伊健 杜" userId="e69aded81da48593" providerId="LiveId" clId="{2675C2B8-D16A-412D-B6C5-56CC7EDE60D1}" dt="2022-12-12T17:08:47.037" v="5937"/>
          <ac:spMkLst>
            <pc:docMk/>
            <pc:sldMk cId="3242509332" sldId="1858"/>
            <ac:spMk id="5" creationId="{E7287B0E-EF55-E721-8EFA-9A9183C0EDF9}"/>
          </ac:spMkLst>
        </pc:spChg>
        <pc:picChg chg="add mod">
          <ac:chgData name="伊健 杜" userId="e69aded81da48593" providerId="LiveId" clId="{2675C2B8-D16A-412D-B6C5-56CC7EDE60D1}" dt="2022-12-12T16:54:04.172" v="5861"/>
          <ac:picMkLst>
            <pc:docMk/>
            <pc:sldMk cId="3242509332" sldId="1858"/>
            <ac:picMk id="3" creationId="{5444F26C-83C3-0F17-5CE9-AC41B3F93876}"/>
          </ac:picMkLst>
        </pc:picChg>
        <pc:picChg chg="del">
          <ac:chgData name="伊健 杜" userId="e69aded81da48593" providerId="LiveId" clId="{2675C2B8-D16A-412D-B6C5-56CC7EDE60D1}" dt="2022-12-12T16:53:48.661" v="5860" actId="478"/>
          <ac:picMkLst>
            <pc:docMk/>
            <pc:sldMk cId="3242509332" sldId="1858"/>
            <ac:picMk id="16386" creationId="{64F67376-AB5B-A40E-625C-E712BAEE50CB}"/>
          </ac:picMkLst>
        </pc:picChg>
        <pc:picChg chg="del">
          <ac:chgData name="伊健 杜" userId="e69aded81da48593" providerId="LiveId" clId="{2675C2B8-D16A-412D-B6C5-56CC7EDE60D1}" dt="2022-12-12T16:53:48.661" v="5860" actId="478"/>
          <ac:picMkLst>
            <pc:docMk/>
            <pc:sldMk cId="3242509332" sldId="1858"/>
            <ac:picMk id="16388" creationId="{86733298-38AF-4B19-73C9-2CB69ED9525B}"/>
          </ac:picMkLst>
        </pc:picChg>
      </pc:sldChg>
      <pc:sldChg chg="add del">
        <pc:chgData name="伊健 杜" userId="e69aded81da48593" providerId="LiveId" clId="{2675C2B8-D16A-412D-B6C5-56CC7EDE60D1}" dt="2022-12-12T16:54:12.335" v="5863" actId="47"/>
        <pc:sldMkLst>
          <pc:docMk/>
          <pc:sldMk cId="1828214221" sldId="1859"/>
        </pc:sldMkLst>
      </pc:sldChg>
      <pc:sldChg chg="modSp add mod">
        <pc:chgData name="伊健 杜" userId="e69aded81da48593" providerId="LiveId" clId="{2675C2B8-D16A-412D-B6C5-56CC7EDE60D1}" dt="2022-12-12T17:08:47.037" v="5937"/>
        <pc:sldMkLst>
          <pc:docMk/>
          <pc:sldMk cId="3487957228" sldId="1859"/>
        </pc:sldMkLst>
        <pc:spChg chg="mod">
          <ac:chgData name="伊健 杜" userId="e69aded81da48593" providerId="LiveId" clId="{2675C2B8-D16A-412D-B6C5-56CC7EDE60D1}" dt="2022-12-12T17:08:47.037" v="5937"/>
          <ac:spMkLst>
            <pc:docMk/>
            <pc:sldMk cId="3487957228" sldId="1859"/>
            <ac:spMk id="2" creationId="{FFA931DD-C6E5-0703-3282-DFEF218B5AA1}"/>
          </ac:spMkLst>
        </pc:spChg>
      </pc:sldChg>
    </pc:docChg>
  </pc:docChgLst>
  <pc:docChgLst>
    <pc:chgData name="伊健 杜" userId="e69aded81da48593" providerId="LiveId" clId="{C6040F8A-93E4-469D-8EFE-CC7ECCDDED02}"/>
    <pc:docChg chg="custSel addSld delSld modSld sldOrd modSection">
      <pc:chgData name="伊健 杜" userId="e69aded81da48593" providerId="LiveId" clId="{C6040F8A-93E4-469D-8EFE-CC7ECCDDED02}" dt="2022-09-14T14:04:35.011" v="4431" actId="20577"/>
      <pc:docMkLst>
        <pc:docMk/>
      </pc:docMkLst>
      <pc:sldChg chg="modSp mod">
        <pc:chgData name="伊健 杜" userId="e69aded81da48593" providerId="LiveId" clId="{C6040F8A-93E4-469D-8EFE-CC7ECCDDED02}" dt="2022-09-14T14:03:36.696" v="4395"/>
        <pc:sldMkLst>
          <pc:docMk/>
          <pc:sldMk cId="3180688205" sldId="256"/>
        </pc:sldMkLst>
        <pc:spChg chg="mod">
          <ac:chgData name="伊健 杜" userId="e69aded81da48593" providerId="LiveId" clId="{C6040F8A-93E4-469D-8EFE-CC7ECCDDED02}" dt="2022-09-14T14:03:36.696" v="4395"/>
          <ac:spMkLst>
            <pc:docMk/>
            <pc:sldMk cId="3180688205" sldId="256"/>
            <ac:spMk id="2" creationId="{1F01E9DD-2818-4BD0-9996-984FE0985E67}"/>
          </ac:spMkLst>
        </pc:spChg>
      </pc:sldChg>
      <pc:sldChg chg="del">
        <pc:chgData name="伊健 杜" userId="e69aded81da48593" providerId="LiveId" clId="{C6040F8A-93E4-469D-8EFE-CC7ECCDDED02}" dt="2022-09-12T19:27:29.773" v="0" actId="47"/>
        <pc:sldMkLst>
          <pc:docMk/>
          <pc:sldMk cId="1437134219" sldId="524"/>
        </pc:sldMkLst>
      </pc:sldChg>
      <pc:sldChg chg="del">
        <pc:chgData name="伊健 杜" userId="e69aded81da48593" providerId="LiveId" clId="{C6040F8A-93E4-469D-8EFE-CC7ECCDDED02}" dt="2022-09-12T19:27:29.773" v="0" actId="47"/>
        <pc:sldMkLst>
          <pc:docMk/>
          <pc:sldMk cId="3551850107" sldId="526"/>
        </pc:sldMkLst>
      </pc:sldChg>
      <pc:sldChg chg="del">
        <pc:chgData name="伊健 杜" userId="e69aded81da48593" providerId="LiveId" clId="{C6040F8A-93E4-469D-8EFE-CC7ECCDDED02}" dt="2022-09-12T19:27:29.773" v="0" actId="47"/>
        <pc:sldMkLst>
          <pc:docMk/>
          <pc:sldMk cId="3075359360" sldId="606"/>
        </pc:sldMkLst>
      </pc:sldChg>
      <pc:sldChg chg="del">
        <pc:chgData name="伊健 杜" userId="e69aded81da48593" providerId="LiveId" clId="{C6040F8A-93E4-469D-8EFE-CC7ECCDDED02}" dt="2022-09-12T19:27:29.773" v="0" actId="47"/>
        <pc:sldMkLst>
          <pc:docMk/>
          <pc:sldMk cId="3786313440" sldId="608"/>
        </pc:sldMkLst>
      </pc:sldChg>
      <pc:sldChg chg="del">
        <pc:chgData name="伊健 杜" userId="e69aded81da48593" providerId="LiveId" clId="{C6040F8A-93E4-469D-8EFE-CC7ECCDDED02}" dt="2022-09-12T19:27:29.773" v="0" actId="47"/>
        <pc:sldMkLst>
          <pc:docMk/>
          <pc:sldMk cId="1239308445" sldId="609"/>
        </pc:sldMkLst>
      </pc:sldChg>
      <pc:sldChg chg="del">
        <pc:chgData name="伊健 杜" userId="e69aded81da48593" providerId="LiveId" clId="{C6040F8A-93E4-469D-8EFE-CC7ECCDDED02}" dt="2022-09-12T19:27:29.773" v="0" actId="47"/>
        <pc:sldMkLst>
          <pc:docMk/>
          <pc:sldMk cId="710267847" sldId="610"/>
        </pc:sldMkLst>
      </pc:sldChg>
      <pc:sldChg chg="addSp delSp modSp mod ord">
        <pc:chgData name="伊健 杜" userId="e69aded81da48593" providerId="LiveId" clId="{C6040F8A-93E4-469D-8EFE-CC7ECCDDED02}" dt="2022-09-13T13:32:32.128" v="4258" actId="1076"/>
        <pc:sldMkLst>
          <pc:docMk/>
          <pc:sldMk cId="3263895134" sldId="612"/>
        </pc:sldMkLst>
        <pc:spChg chg="add mod">
          <ac:chgData name="伊健 杜" userId="e69aded81da48593" providerId="LiveId" clId="{C6040F8A-93E4-469D-8EFE-CC7ECCDDED02}" dt="2022-09-13T05:10:49.001" v="1300" actId="20577"/>
          <ac:spMkLst>
            <pc:docMk/>
            <pc:sldMk cId="3263895134" sldId="612"/>
            <ac:spMk id="2" creationId="{402E3CDD-098B-E392-78B9-98BC5B35EAFE}"/>
          </ac:spMkLst>
        </pc:spChg>
        <pc:spChg chg="add mod">
          <ac:chgData name="伊健 杜" userId="e69aded81da48593" providerId="LiveId" clId="{C6040F8A-93E4-469D-8EFE-CC7ECCDDED02}" dt="2022-09-13T05:10:58.741" v="1304" actId="20577"/>
          <ac:spMkLst>
            <pc:docMk/>
            <pc:sldMk cId="3263895134" sldId="612"/>
            <ac:spMk id="3" creationId="{F381C70A-9A92-3A3B-7426-F41CF6D0669F}"/>
          </ac:spMkLst>
        </pc:spChg>
        <pc:spChg chg="mod">
          <ac:chgData name="伊健 杜" userId="e69aded81da48593" providerId="LiveId" clId="{C6040F8A-93E4-469D-8EFE-CC7ECCDDED02}" dt="2022-09-13T13:32:32.128" v="4258" actId="1076"/>
          <ac:spMkLst>
            <pc:docMk/>
            <pc:sldMk cId="3263895134" sldId="612"/>
            <ac:spMk id="4" creationId="{E349234E-2F9B-8B8E-47DA-329F75BF2F09}"/>
          </ac:spMkLst>
        </pc:spChg>
        <pc:spChg chg="add mod">
          <ac:chgData name="伊健 杜" userId="e69aded81da48593" providerId="LiveId" clId="{C6040F8A-93E4-469D-8EFE-CC7ECCDDED02}" dt="2022-09-13T05:24:12.068" v="1408" actId="14100"/>
          <ac:spMkLst>
            <pc:docMk/>
            <pc:sldMk cId="3263895134" sldId="612"/>
            <ac:spMk id="5" creationId="{A4780266-C923-A3E1-71E5-EC7001FCF371}"/>
          </ac:spMkLst>
        </pc:spChg>
        <pc:spChg chg="add mod">
          <ac:chgData name="伊健 杜" userId="e69aded81da48593" providerId="LiveId" clId="{C6040F8A-93E4-469D-8EFE-CC7ECCDDED02}" dt="2022-09-13T05:24:07.237" v="1405" actId="1076"/>
          <ac:spMkLst>
            <pc:docMk/>
            <pc:sldMk cId="3263895134" sldId="612"/>
            <ac:spMk id="6" creationId="{A59155A5-2CC7-A361-7FB6-0D7899B54486}"/>
          </ac:spMkLst>
        </pc:spChg>
        <pc:spChg chg="add mod">
          <ac:chgData name="伊健 杜" userId="e69aded81da48593" providerId="LiveId" clId="{C6040F8A-93E4-469D-8EFE-CC7ECCDDED02}" dt="2022-09-13T10:47:33.676" v="2054" actId="1076"/>
          <ac:spMkLst>
            <pc:docMk/>
            <pc:sldMk cId="3263895134" sldId="612"/>
            <ac:spMk id="7" creationId="{7693E7DD-FBB2-0EFB-A141-97B92E3DFE72}"/>
          </ac:spMkLst>
        </pc:spChg>
        <pc:picChg chg="del mod">
          <ac:chgData name="伊健 杜" userId="e69aded81da48593" providerId="LiveId" clId="{C6040F8A-93E4-469D-8EFE-CC7ECCDDED02}" dt="2022-09-13T05:10:13.065" v="1292" actId="478"/>
          <ac:picMkLst>
            <pc:docMk/>
            <pc:sldMk cId="3263895134" sldId="612"/>
            <ac:picMk id="3074" creationId="{97C43E79-8B3B-B076-49B7-AF9AE8F3B79A}"/>
          </ac:picMkLst>
        </pc:picChg>
        <pc:picChg chg="add mod">
          <ac:chgData name="伊健 杜" userId="e69aded81da48593" providerId="LiveId" clId="{C6040F8A-93E4-469D-8EFE-CC7ECCDDED02}" dt="2022-09-13T05:23:23.548" v="1365" actId="1076"/>
          <ac:picMkLst>
            <pc:docMk/>
            <pc:sldMk cId="3263895134" sldId="612"/>
            <ac:picMk id="9218" creationId="{BF9C691D-B9BD-B9DF-4B53-193D13715381}"/>
          </ac:picMkLst>
        </pc:picChg>
        <pc:picChg chg="add mod">
          <ac:chgData name="伊健 杜" userId="e69aded81da48593" providerId="LiveId" clId="{C6040F8A-93E4-469D-8EFE-CC7ECCDDED02}" dt="2022-09-13T05:23:22.099" v="1364" actId="1076"/>
          <ac:picMkLst>
            <pc:docMk/>
            <pc:sldMk cId="3263895134" sldId="612"/>
            <ac:picMk id="9220" creationId="{E9FDBFCA-C720-6272-89F3-E6AAE2981711}"/>
          </ac:picMkLst>
        </pc:picChg>
        <pc:picChg chg="add mod">
          <ac:chgData name="伊健 杜" userId="e69aded81da48593" providerId="LiveId" clId="{C6040F8A-93E4-469D-8EFE-CC7ECCDDED02}" dt="2022-09-13T05:25:20.066" v="1481" actId="1076"/>
          <ac:picMkLst>
            <pc:docMk/>
            <pc:sldMk cId="3263895134" sldId="612"/>
            <ac:picMk id="9222" creationId="{70CE5B74-0D51-3F47-7AE7-676FA975DBD5}"/>
          </ac:picMkLst>
        </pc:picChg>
      </pc:sldChg>
      <pc:sldChg chg="addSp modSp mod ord modAnim modNotes modNotesTx">
        <pc:chgData name="伊健 杜" userId="e69aded81da48593" providerId="LiveId" clId="{C6040F8A-93E4-469D-8EFE-CC7ECCDDED02}" dt="2022-09-13T12:22:17.220" v="3357"/>
        <pc:sldMkLst>
          <pc:docMk/>
          <pc:sldMk cId="1898577969" sldId="613"/>
        </pc:sldMkLst>
        <pc:spChg chg="mod">
          <ac:chgData name="伊健 杜" userId="e69aded81da48593" providerId="LiveId" clId="{C6040F8A-93E4-469D-8EFE-CC7ECCDDED02}" dt="2022-09-13T12:22:17.220" v="3357"/>
          <ac:spMkLst>
            <pc:docMk/>
            <pc:sldMk cId="1898577969" sldId="613"/>
            <ac:spMk id="2" creationId="{FBF88422-B4B3-EF6A-B4B3-55B2BB5AF09D}"/>
          </ac:spMkLst>
        </pc:spChg>
        <pc:spChg chg="add mod">
          <ac:chgData name="伊健 杜" userId="e69aded81da48593" providerId="LiveId" clId="{C6040F8A-93E4-469D-8EFE-CC7ECCDDED02}" dt="2022-09-13T12:22:17.220" v="3357"/>
          <ac:spMkLst>
            <pc:docMk/>
            <pc:sldMk cId="1898577969" sldId="613"/>
            <ac:spMk id="3" creationId="{A30F5DFC-1E1D-EB32-EAC9-94CD78FECA70}"/>
          </ac:spMkLst>
        </pc:spChg>
        <pc:spChg chg="add mod">
          <ac:chgData name="伊健 杜" userId="e69aded81da48593" providerId="LiveId" clId="{C6040F8A-93E4-469D-8EFE-CC7ECCDDED02}" dt="2022-09-13T11:47:15.698" v="2817" actId="1076"/>
          <ac:spMkLst>
            <pc:docMk/>
            <pc:sldMk cId="1898577969" sldId="613"/>
            <ac:spMk id="4" creationId="{AF8C2819-B07F-FF23-8ECF-ECF0737E15A4}"/>
          </ac:spMkLst>
        </pc:spChg>
        <pc:spChg chg="add mod">
          <ac:chgData name="伊健 杜" userId="e69aded81da48593" providerId="LiveId" clId="{C6040F8A-93E4-469D-8EFE-CC7ECCDDED02}" dt="2022-09-13T12:22:17.220" v="3357"/>
          <ac:spMkLst>
            <pc:docMk/>
            <pc:sldMk cId="1898577969" sldId="613"/>
            <ac:spMk id="5" creationId="{A5F6CDCF-B8F8-E058-CC81-3BD5DA059048}"/>
          </ac:spMkLst>
        </pc:spChg>
      </pc:sldChg>
      <pc:sldChg chg="del">
        <pc:chgData name="伊健 杜" userId="e69aded81da48593" providerId="LiveId" clId="{C6040F8A-93E4-469D-8EFE-CC7ECCDDED02}" dt="2022-09-12T19:27:38.319" v="1" actId="47"/>
        <pc:sldMkLst>
          <pc:docMk/>
          <pc:sldMk cId="132155922" sldId="614"/>
        </pc:sldMkLst>
      </pc:sldChg>
      <pc:sldChg chg="del">
        <pc:chgData name="伊健 杜" userId="e69aded81da48593" providerId="LiveId" clId="{C6040F8A-93E4-469D-8EFE-CC7ECCDDED02}" dt="2022-09-12T19:27:38.319" v="1" actId="47"/>
        <pc:sldMkLst>
          <pc:docMk/>
          <pc:sldMk cId="100691838" sldId="615"/>
        </pc:sldMkLst>
      </pc:sldChg>
      <pc:sldChg chg="del">
        <pc:chgData name="伊健 杜" userId="e69aded81da48593" providerId="LiveId" clId="{C6040F8A-93E4-469D-8EFE-CC7ECCDDED02}" dt="2022-09-12T19:27:38.319" v="1" actId="47"/>
        <pc:sldMkLst>
          <pc:docMk/>
          <pc:sldMk cId="3223514285" sldId="616"/>
        </pc:sldMkLst>
      </pc:sldChg>
      <pc:sldChg chg="del">
        <pc:chgData name="伊健 杜" userId="e69aded81da48593" providerId="LiveId" clId="{C6040F8A-93E4-469D-8EFE-CC7ECCDDED02}" dt="2022-09-12T19:27:38.319" v="1" actId="47"/>
        <pc:sldMkLst>
          <pc:docMk/>
          <pc:sldMk cId="4062107528" sldId="617"/>
        </pc:sldMkLst>
      </pc:sldChg>
      <pc:sldChg chg="del">
        <pc:chgData name="伊健 杜" userId="e69aded81da48593" providerId="LiveId" clId="{C6040F8A-93E4-469D-8EFE-CC7ECCDDED02}" dt="2022-09-12T19:27:38.319" v="1" actId="47"/>
        <pc:sldMkLst>
          <pc:docMk/>
          <pc:sldMk cId="788387328" sldId="618"/>
        </pc:sldMkLst>
      </pc:sldChg>
      <pc:sldChg chg="del">
        <pc:chgData name="伊健 杜" userId="e69aded81da48593" providerId="LiveId" clId="{C6040F8A-93E4-469D-8EFE-CC7ECCDDED02}" dt="2022-09-12T19:27:38.319" v="1" actId="47"/>
        <pc:sldMkLst>
          <pc:docMk/>
          <pc:sldMk cId="2747618762" sldId="619"/>
        </pc:sldMkLst>
      </pc:sldChg>
      <pc:sldChg chg="del">
        <pc:chgData name="伊健 杜" userId="e69aded81da48593" providerId="LiveId" clId="{C6040F8A-93E4-469D-8EFE-CC7ECCDDED02}" dt="2022-09-12T19:27:38.319" v="1" actId="47"/>
        <pc:sldMkLst>
          <pc:docMk/>
          <pc:sldMk cId="770457539" sldId="620"/>
        </pc:sldMkLst>
      </pc:sldChg>
      <pc:sldChg chg="del">
        <pc:chgData name="伊健 杜" userId="e69aded81da48593" providerId="LiveId" clId="{C6040F8A-93E4-469D-8EFE-CC7ECCDDED02}" dt="2022-09-12T19:27:38.319" v="1" actId="47"/>
        <pc:sldMkLst>
          <pc:docMk/>
          <pc:sldMk cId="1563584294" sldId="621"/>
        </pc:sldMkLst>
      </pc:sldChg>
      <pc:sldChg chg="del">
        <pc:chgData name="伊健 杜" userId="e69aded81da48593" providerId="LiveId" clId="{C6040F8A-93E4-469D-8EFE-CC7ECCDDED02}" dt="2022-09-12T19:27:38.319" v="1" actId="47"/>
        <pc:sldMkLst>
          <pc:docMk/>
          <pc:sldMk cId="1144250603" sldId="622"/>
        </pc:sldMkLst>
      </pc:sldChg>
      <pc:sldChg chg="del">
        <pc:chgData name="伊健 杜" userId="e69aded81da48593" providerId="LiveId" clId="{C6040F8A-93E4-469D-8EFE-CC7ECCDDED02}" dt="2022-09-12T19:27:38.319" v="1" actId="47"/>
        <pc:sldMkLst>
          <pc:docMk/>
          <pc:sldMk cId="1594402997" sldId="623"/>
        </pc:sldMkLst>
      </pc:sldChg>
      <pc:sldChg chg="del">
        <pc:chgData name="伊健 杜" userId="e69aded81da48593" providerId="LiveId" clId="{C6040F8A-93E4-469D-8EFE-CC7ECCDDED02}" dt="2022-09-12T19:27:38.319" v="1" actId="47"/>
        <pc:sldMkLst>
          <pc:docMk/>
          <pc:sldMk cId="162242863" sldId="624"/>
        </pc:sldMkLst>
      </pc:sldChg>
      <pc:sldChg chg="del">
        <pc:chgData name="伊健 杜" userId="e69aded81da48593" providerId="LiveId" clId="{C6040F8A-93E4-469D-8EFE-CC7ECCDDED02}" dt="2022-09-12T19:27:38.319" v="1" actId="47"/>
        <pc:sldMkLst>
          <pc:docMk/>
          <pc:sldMk cId="2053245557" sldId="625"/>
        </pc:sldMkLst>
      </pc:sldChg>
      <pc:sldChg chg="del">
        <pc:chgData name="伊健 杜" userId="e69aded81da48593" providerId="LiveId" clId="{C6040F8A-93E4-469D-8EFE-CC7ECCDDED02}" dt="2022-09-12T19:27:38.319" v="1" actId="47"/>
        <pc:sldMkLst>
          <pc:docMk/>
          <pc:sldMk cId="1627462434" sldId="626"/>
        </pc:sldMkLst>
      </pc:sldChg>
      <pc:sldChg chg="del">
        <pc:chgData name="伊健 杜" userId="e69aded81da48593" providerId="LiveId" clId="{C6040F8A-93E4-469D-8EFE-CC7ECCDDED02}" dt="2022-09-12T19:27:38.319" v="1" actId="47"/>
        <pc:sldMkLst>
          <pc:docMk/>
          <pc:sldMk cId="1470243298" sldId="627"/>
        </pc:sldMkLst>
      </pc:sldChg>
      <pc:sldChg chg="del">
        <pc:chgData name="伊健 杜" userId="e69aded81da48593" providerId="LiveId" clId="{C6040F8A-93E4-469D-8EFE-CC7ECCDDED02}" dt="2022-09-12T19:27:38.319" v="1" actId="47"/>
        <pc:sldMkLst>
          <pc:docMk/>
          <pc:sldMk cId="2344651219" sldId="628"/>
        </pc:sldMkLst>
      </pc:sldChg>
      <pc:sldChg chg="del">
        <pc:chgData name="伊健 杜" userId="e69aded81da48593" providerId="LiveId" clId="{C6040F8A-93E4-469D-8EFE-CC7ECCDDED02}" dt="2022-09-12T19:27:38.319" v="1" actId="47"/>
        <pc:sldMkLst>
          <pc:docMk/>
          <pc:sldMk cId="805673739" sldId="629"/>
        </pc:sldMkLst>
      </pc:sldChg>
      <pc:sldChg chg="del">
        <pc:chgData name="伊健 杜" userId="e69aded81da48593" providerId="LiveId" clId="{C6040F8A-93E4-469D-8EFE-CC7ECCDDED02}" dt="2022-09-12T19:27:38.319" v="1" actId="47"/>
        <pc:sldMkLst>
          <pc:docMk/>
          <pc:sldMk cId="3349796648" sldId="630"/>
        </pc:sldMkLst>
      </pc:sldChg>
      <pc:sldChg chg="del">
        <pc:chgData name="伊健 杜" userId="e69aded81da48593" providerId="LiveId" clId="{C6040F8A-93E4-469D-8EFE-CC7ECCDDED02}" dt="2022-09-12T19:27:38.319" v="1" actId="47"/>
        <pc:sldMkLst>
          <pc:docMk/>
          <pc:sldMk cId="3443455430" sldId="631"/>
        </pc:sldMkLst>
      </pc:sldChg>
      <pc:sldChg chg="del">
        <pc:chgData name="伊健 杜" userId="e69aded81da48593" providerId="LiveId" clId="{C6040F8A-93E4-469D-8EFE-CC7ECCDDED02}" dt="2022-09-12T19:27:38.319" v="1" actId="47"/>
        <pc:sldMkLst>
          <pc:docMk/>
          <pc:sldMk cId="1512918925" sldId="632"/>
        </pc:sldMkLst>
      </pc:sldChg>
      <pc:sldChg chg="del">
        <pc:chgData name="伊健 杜" userId="e69aded81da48593" providerId="LiveId" clId="{C6040F8A-93E4-469D-8EFE-CC7ECCDDED02}" dt="2022-09-12T19:27:38.319" v="1" actId="47"/>
        <pc:sldMkLst>
          <pc:docMk/>
          <pc:sldMk cId="751400326" sldId="633"/>
        </pc:sldMkLst>
      </pc:sldChg>
      <pc:sldChg chg="del">
        <pc:chgData name="伊健 杜" userId="e69aded81da48593" providerId="LiveId" clId="{C6040F8A-93E4-469D-8EFE-CC7ECCDDED02}" dt="2022-09-12T19:27:38.319" v="1" actId="47"/>
        <pc:sldMkLst>
          <pc:docMk/>
          <pc:sldMk cId="2011108810" sldId="634"/>
        </pc:sldMkLst>
      </pc:sldChg>
      <pc:sldChg chg="addSp modSp add del mod">
        <pc:chgData name="伊健 杜" userId="e69aded81da48593" providerId="LiveId" clId="{C6040F8A-93E4-469D-8EFE-CC7ECCDDED02}" dt="2022-09-13T04:54:25.013" v="1037" actId="1076"/>
        <pc:sldMkLst>
          <pc:docMk/>
          <pc:sldMk cId="3673505575" sldId="635"/>
        </pc:sldMkLst>
        <pc:spChg chg="add mod">
          <ac:chgData name="伊健 杜" userId="e69aded81da48593" providerId="LiveId" clId="{C6040F8A-93E4-469D-8EFE-CC7ECCDDED02}" dt="2022-09-13T04:54:20.800" v="1036" actId="1076"/>
          <ac:spMkLst>
            <pc:docMk/>
            <pc:sldMk cId="3673505575" sldId="635"/>
            <ac:spMk id="2" creationId="{DDE4E9A3-B841-D22E-6F5F-2B380C77A713}"/>
          </ac:spMkLst>
        </pc:spChg>
        <pc:spChg chg="mod">
          <ac:chgData name="伊健 杜" userId="e69aded81da48593" providerId="LiveId" clId="{C6040F8A-93E4-469D-8EFE-CC7ECCDDED02}" dt="2022-09-13T04:54:25.013" v="1037" actId="1076"/>
          <ac:spMkLst>
            <pc:docMk/>
            <pc:sldMk cId="3673505575" sldId="635"/>
            <ac:spMk id="4" creationId="{43597A60-173A-3608-E674-CE102DACA28E}"/>
          </ac:spMkLst>
        </pc:spChg>
      </pc:sldChg>
      <pc:sldChg chg="del">
        <pc:chgData name="伊健 杜" userId="e69aded81da48593" providerId="LiveId" clId="{C6040F8A-93E4-469D-8EFE-CC7ECCDDED02}" dt="2022-09-12T19:27:38.319" v="1" actId="47"/>
        <pc:sldMkLst>
          <pc:docMk/>
          <pc:sldMk cId="1324337466" sldId="636"/>
        </pc:sldMkLst>
      </pc:sldChg>
      <pc:sldChg chg="del">
        <pc:chgData name="伊健 杜" userId="e69aded81da48593" providerId="LiveId" clId="{C6040F8A-93E4-469D-8EFE-CC7ECCDDED02}" dt="2022-09-12T19:27:38.319" v="1" actId="47"/>
        <pc:sldMkLst>
          <pc:docMk/>
          <pc:sldMk cId="2410273997" sldId="637"/>
        </pc:sldMkLst>
      </pc:sldChg>
      <pc:sldChg chg="del">
        <pc:chgData name="伊健 杜" userId="e69aded81da48593" providerId="LiveId" clId="{C6040F8A-93E4-469D-8EFE-CC7ECCDDED02}" dt="2022-09-12T19:27:38.319" v="1" actId="47"/>
        <pc:sldMkLst>
          <pc:docMk/>
          <pc:sldMk cId="2314098831" sldId="638"/>
        </pc:sldMkLst>
      </pc:sldChg>
      <pc:sldChg chg="del">
        <pc:chgData name="伊健 杜" userId="e69aded81da48593" providerId="LiveId" clId="{C6040F8A-93E4-469D-8EFE-CC7ECCDDED02}" dt="2022-09-12T19:27:38.319" v="1" actId="47"/>
        <pc:sldMkLst>
          <pc:docMk/>
          <pc:sldMk cId="3393700141" sldId="639"/>
        </pc:sldMkLst>
      </pc:sldChg>
      <pc:sldChg chg="del">
        <pc:chgData name="伊健 杜" userId="e69aded81da48593" providerId="LiveId" clId="{C6040F8A-93E4-469D-8EFE-CC7ECCDDED02}" dt="2022-09-12T19:27:38.319" v="1" actId="47"/>
        <pc:sldMkLst>
          <pc:docMk/>
          <pc:sldMk cId="1590836182" sldId="640"/>
        </pc:sldMkLst>
      </pc:sldChg>
      <pc:sldChg chg="del">
        <pc:chgData name="伊健 杜" userId="e69aded81da48593" providerId="LiveId" clId="{C6040F8A-93E4-469D-8EFE-CC7ECCDDED02}" dt="2022-09-12T19:27:38.319" v="1" actId="47"/>
        <pc:sldMkLst>
          <pc:docMk/>
          <pc:sldMk cId="3970353969" sldId="641"/>
        </pc:sldMkLst>
      </pc:sldChg>
      <pc:sldChg chg="del">
        <pc:chgData name="伊健 杜" userId="e69aded81da48593" providerId="LiveId" clId="{C6040F8A-93E4-469D-8EFE-CC7ECCDDED02}" dt="2022-09-12T19:27:38.319" v="1" actId="47"/>
        <pc:sldMkLst>
          <pc:docMk/>
          <pc:sldMk cId="3823463519" sldId="644"/>
        </pc:sldMkLst>
      </pc:sldChg>
      <pc:sldChg chg="del">
        <pc:chgData name="伊健 杜" userId="e69aded81da48593" providerId="LiveId" clId="{C6040F8A-93E4-469D-8EFE-CC7ECCDDED02}" dt="2022-09-12T19:27:38.319" v="1" actId="47"/>
        <pc:sldMkLst>
          <pc:docMk/>
          <pc:sldMk cId="2077293032" sldId="645"/>
        </pc:sldMkLst>
      </pc:sldChg>
      <pc:sldChg chg="addSp modSp mod">
        <pc:chgData name="伊健 杜" userId="e69aded81da48593" providerId="LiveId" clId="{C6040F8A-93E4-469D-8EFE-CC7ECCDDED02}" dt="2022-09-13T13:38:09.481" v="4391"/>
        <pc:sldMkLst>
          <pc:docMk/>
          <pc:sldMk cId="2390716554" sldId="646"/>
        </pc:sldMkLst>
        <pc:spChg chg="add mod">
          <ac:chgData name="伊健 杜" userId="e69aded81da48593" providerId="LiveId" clId="{C6040F8A-93E4-469D-8EFE-CC7ECCDDED02}" dt="2022-09-13T13:38:09.481" v="4391"/>
          <ac:spMkLst>
            <pc:docMk/>
            <pc:sldMk cId="2390716554" sldId="646"/>
            <ac:spMk id="2" creationId="{A2707775-0305-EB18-D3B5-B2CE66636A77}"/>
          </ac:spMkLst>
        </pc:spChg>
      </pc:sldChg>
      <pc:sldChg chg="del">
        <pc:chgData name="伊健 杜" userId="e69aded81da48593" providerId="LiveId" clId="{C6040F8A-93E4-469D-8EFE-CC7ECCDDED02}" dt="2022-09-12T19:27:38.319" v="1" actId="47"/>
        <pc:sldMkLst>
          <pc:docMk/>
          <pc:sldMk cId="947771541" sldId="647"/>
        </pc:sldMkLst>
      </pc:sldChg>
      <pc:sldChg chg="addSp delSp modSp mod ord delAnim modAnim">
        <pc:chgData name="伊健 杜" userId="e69aded81da48593" providerId="LiveId" clId="{C6040F8A-93E4-469D-8EFE-CC7ECCDDED02}" dt="2022-09-13T04:35:25.796" v="403" actId="20577"/>
        <pc:sldMkLst>
          <pc:docMk/>
          <pc:sldMk cId="677330436" sldId="648"/>
        </pc:sldMkLst>
        <pc:spChg chg="mod">
          <ac:chgData name="伊健 杜" userId="e69aded81da48593" providerId="LiveId" clId="{C6040F8A-93E4-469D-8EFE-CC7ECCDDED02}" dt="2022-09-12T19:30:25.675" v="67" actId="1076"/>
          <ac:spMkLst>
            <pc:docMk/>
            <pc:sldMk cId="677330436" sldId="648"/>
            <ac:spMk id="2" creationId="{B7AE6E77-0BF7-01C4-2CAE-18DA960E26CA}"/>
          </ac:spMkLst>
        </pc:spChg>
        <pc:spChg chg="add mod">
          <ac:chgData name="伊健 杜" userId="e69aded81da48593" providerId="LiveId" clId="{C6040F8A-93E4-469D-8EFE-CC7ECCDDED02}" dt="2022-09-13T04:35:25.796" v="403" actId="20577"/>
          <ac:spMkLst>
            <pc:docMk/>
            <pc:sldMk cId="677330436" sldId="648"/>
            <ac:spMk id="3" creationId="{D96D2033-17C8-C63E-9D32-738A7719A81F}"/>
          </ac:spMkLst>
        </pc:spChg>
        <pc:spChg chg="add del mod">
          <ac:chgData name="伊健 杜" userId="e69aded81da48593" providerId="LiveId" clId="{C6040F8A-93E4-469D-8EFE-CC7ECCDDED02}" dt="2022-09-13T04:32:14.899" v="384" actId="478"/>
          <ac:spMkLst>
            <pc:docMk/>
            <pc:sldMk cId="677330436" sldId="648"/>
            <ac:spMk id="4" creationId="{2C7CF71A-C870-220C-9C3C-F4E7BDC8573C}"/>
          </ac:spMkLst>
        </pc:spChg>
        <pc:spChg chg="add del mod">
          <ac:chgData name="伊健 杜" userId="e69aded81da48593" providerId="LiveId" clId="{C6040F8A-93E4-469D-8EFE-CC7ECCDDED02}" dt="2022-09-13T04:32:14.899" v="384" actId="478"/>
          <ac:spMkLst>
            <pc:docMk/>
            <pc:sldMk cId="677330436" sldId="648"/>
            <ac:spMk id="5" creationId="{A26DC570-0D9D-EC72-A1DF-7C2D88ECE5B8}"/>
          </ac:spMkLst>
        </pc:spChg>
        <pc:spChg chg="add del mod">
          <ac:chgData name="伊健 杜" userId="e69aded81da48593" providerId="LiveId" clId="{C6040F8A-93E4-469D-8EFE-CC7ECCDDED02}" dt="2022-09-13T04:32:14.899" v="384" actId="478"/>
          <ac:spMkLst>
            <pc:docMk/>
            <pc:sldMk cId="677330436" sldId="648"/>
            <ac:spMk id="6" creationId="{8EB63739-66F7-918C-13C8-9E6965FA5F35}"/>
          </ac:spMkLst>
        </pc:spChg>
        <pc:spChg chg="add del mod">
          <ac:chgData name="伊健 杜" userId="e69aded81da48593" providerId="LiveId" clId="{C6040F8A-93E4-469D-8EFE-CC7ECCDDED02}" dt="2022-09-13T04:32:14.899" v="384" actId="478"/>
          <ac:spMkLst>
            <pc:docMk/>
            <pc:sldMk cId="677330436" sldId="648"/>
            <ac:spMk id="7" creationId="{81224A3F-76BB-FB40-8AB8-B9BCDB6CAFAE}"/>
          </ac:spMkLst>
        </pc:spChg>
        <pc:spChg chg="add del mod">
          <ac:chgData name="伊健 杜" userId="e69aded81da48593" providerId="LiveId" clId="{C6040F8A-93E4-469D-8EFE-CC7ECCDDED02}" dt="2022-09-13T04:32:02.057" v="382" actId="478"/>
          <ac:spMkLst>
            <pc:docMk/>
            <pc:sldMk cId="677330436" sldId="648"/>
            <ac:spMk id="8" creationId="{AF5866E6-D98A-9837-BDD7-1E731939909F}"/>
          </ac:spMkLst>
        </pc:spChg>
        <pc:spChg chg="add del mod">
          <ac:chgData name="伊健 杜" userId="e69aded81da48593" providerId="LiveId" clId="{C6040F8A-93E4-469D-8EFE-CC7ECCDDED02}" dt="2022-09-13T04:32:03.116" v="383" actId="478"/>
          <ac:spMkLst>
            <pc:docMk/>
            <pc:sldMk cId="677330436" sldId="648"/>
            <ac:spMk id="9" creationId="{00E4606F-1E35-1337-5341-63729793AE06}"/>
          </ac:spMkLst>
        </pc:spChg>
        <pc:picChg chg="add mod">
          <ac:chgData name="伊健 杜" userId="e69aded81da48593" providerId="LiveId" clId="{C6040F8A-93E4-469D-8EFE-CC7ECCDDED02}" dt="2022-09-13T04:32:36.822" v="389" actId="1076"/>
          <ac:picMkLst>
            <pc:docMk/>
            <pc:sldMk cId="677330436" sldId="648"/>
            <ac:picMk id="3074" creationId="{A0A9DE1D-7033-3C96-DA7D-B4F837E313F1}"/>
          </ac:picMkLst>
        </pc:picChg>
      </pc:sldChg>
      <pc:sldChg chg="addSp delSp modSp new mod ord">
        <pc:chgData name="伊健 杜" userId="e69aded81da48593" providerId="LiveId" clId="{C6040F8A-93E4-469D-8EFE-CC7ECCDDED02}" dt="2022-09-13T05:32:49.399" v="1789"/>
        <pc:sldMkLst>
          <pc:docMk/>
          <pc:sldMk cId="1861894648" sldId="649"/>
        </pc:sldMkLst>
        <pc:spChg chg="add del mod">
          <ac:chgData name="伊健 杜" userId="e69aded81da48593" providerId="LiveId" clId="{C6040F8A-93E4-469D-8EFE-CC7ECCDDED02}" dt="2022-09-13T04:55:05.804" v="1040" actId="478"/>
          <ac:spMkLst>
            <pc:docMk/>
            <pc:sldMk cId="1861894648" sldId="649"/>
            <ac:spMk id="2" creationId="{4AE37018-1FC3-576F-83DC-2A6B4F27870A}"/>
          </ac:spMkLst>
        </pc:spChg>
        <pc:spChg chg="del">
          <ac:chgData name="伊健 杜" userId="e69aded81da48593" providerId="LiveId" clId="{C6040F8A-93E4-469D-8EFE-CC7ECCDDED02}" dt="2022-09-12T19:44:51.130" v="262" actId="478"/>
          <ac:spMkLst>
            <pc:docMk/>
            <pc:sldMk cId="1861894648" sldId="649"/>
            <ac:spMk id="2" creationId="{731401A7-895C-8DD8-3E6D-0F900DE22041}"/>
          </ac:spMkLst>
        </pc:spChg>
        <pc:spChg chg="del">
          <ac:chgData name="伊健 杜" userId="e69aded81da48593" providerId="LiveId" clId="{C6040F8A-93E4-469D-8EFE-CC7ECCDDED02}" dt="2022-09-12T19:44:49.541" v="261" actId="478"/>
          <ac:spMkLst>
            <pc:docMk/>
            <pc:sldMk cId="1861894648" sldId="649"/>
            <ac:spMk id="3" creationId="{72AA8122-0434-E26A-0D9F-D8B209E0C8F0}"/>
          </ac:spMkLst>
        </pc:spChg>
        <pc:spChg chg="add del mod">
          <ac:chgData name="伊健 杜" userId="e69aded81da48593" providerId="LiveId" clId="{C6040F8A-93E4-469D-8EFE-CC7ECCDDED02}" dt="2022-09-13T05:25:45.039" v="1484" actId="478"/>
          <ac:spMkLst>
            <pc:docMk/>
            <pc:sldMk cId="1861894648" sldId="649"/>
            <ac:spMk id="4" creationId="{83C7AC16-8C9D-0CB7-5A4C-5772708B0FEC}"/>
          </ac:spMkLst>
        </pc:spChg>
        <pc:spChg chg="add mod">
          <ac:chgData name="伊健 杜" userId="e69aded81da48593" providerId="LiveId" clId="{C6040F8A-93E4-469D-8EFE-CC7ECCDDED02}" dt="2022-09-13T05:32:49.399" v="1789"/>
          <ac:spMkLst>
            <pc:docMk/>
            <pc:sldMk cId="1861894648" sldId="649"/>
            <ac:spMk id="5" creationId="{08AEA5F7-CDF9-38C9-3B45-8C139889D6B9}"/>
          </ac:spMkLst>
        </pc:spChg>
        <pc:spChg chg="add mod">
          <ac:chgData name="伊健 杜" userId="e69aded81da48593" providerId="LiveId" clId="{C6040F8A-93E4-469D-8EFE-CC7ECCDDED02}" dt="2022-09-13T05:29:36.080" v="1604"/>
          <ac:spMkLst>
            <pc:docMk/>
            <pc:sldMk cId="1861894648" sldId="649"/>
            <ac:spMk id="6" creationId="{45D4A53E-38E8-2B94-9401-C62A1D4EB83D}"/>
          </ac:spMkLst>
        </pc:spChg>
        <pc:picChg chg="add mod">
          <ac:chgData name="伊健 杜" userId="e69aded81da48593" providerId="LiveId" clId="{C6040F8A-93E4-469D-8EFE-CC7ECCDDED02}" dt="2022-09-13T05:26:33.469" v="1488" actId="1076"/>
          <ac:picMkLst>
            <pc:docMk/>
            <pc:sldMk cId="1861894648" sldId="649"/>
            <ac:picMk id="7170" creationId="{8F74F9E6-DE6D-64EC-791F-3D9BEC66B390}"/>
          </ac:picMkLst>
        </pc:picChg>
      </pc:sldChg>
      <pc:sldChg chg="addSp delSp modSp add mod ord delAnim">
        <pc:chgData name="伊健 杜" userId="e69aded81da48593" providerId="LiveId" clId="{C6040F8A-93E4-469D-8EFE-CC7ECCDDED02}" dt="2022-09-14T14:04:35.011" v="4431" actId="20577"/>
        <pc:sldMkLst>
          <pc:docMk/>
          <pc:sldMk cId="1706091722" sldId="650"/>
        </pc:sldMkLst>
        <pc:spChg chg="mod">
          <ac:chgData name="伊健 杜" userId="e69aded81da48593" providerId="LiveId" clId="{C6040F8A-93E4-469D-8EFE-CC7ECCDDED02}" dt="2022-09-14T14:04:35.011" v="4431" actId="20577"/>
          <ac:spMkLst>
            <pc:docMk/>
            <pc:sldMk cId="1706091722" sldId="650"/>
            <ac:spMk id="2" creationId="{B7AE6E77-0BF7-01C4-2CAE-18DA960E26CA}"/>
          </ac:spMkLst>
        </pc:spChg>
        <pc:spChg chg="del">
          <ac:chgData name="伊健 杜" userId="e69aded81da48593" providerId="LiveId" clId="{C6040F8A-93E4-469D-8EFE-CC7ECCDDED02}" dt="2022-09-13T04:15:55.879" v="270" actId="478"/>
          <ac:spMkLst>
            <pc:docMk/>
            <pc:sldMk cId="1706091722" sldId="650"/>
            <ac:spMk id="3" creationId="{D96D2033-17C8-C63E-9D32-738A7719A81F}"/>
          </ac:spMkLst>
        </pc:spChg>
        <pc:spChg chg="del">
          <ac:chgData name="伊健 杜" userId="e69aded81da48593" providerId="LiveId" clId="{C6040F8A-93E4-469D-8EFE-CC7ECCDDED02}" dt="2022-09-13T04:15:55.879" v="270" actId="478"/>
          <ac:spMkLst>
            <pc:docMk/>
            <pc:sldMk cId="1706091722" sldId="650"/>
            <ac:spMk id="4" creationId="{2C7CF71A-C870-220C-9C3C-F4E7BDC8573C}"/>
          </ac:spMkLst>
        </pc:spChg>
        <pc:spChg chg="del">
          <ac:chgData name="伊健 杜" userId="e69aded81da48593" providerId="LiveId" clId="{C6040F8A-93E4-469D-8EFE-CC7ECCDDED02}" dt="2022-09-13T04:15:55.879" v="270" actId="478"/>
          <ac:spMkLst>
            <pc:docMk/>
            <pc:sldMk cId="1706091722" sldId="650"/>
            <ac:spMk id="5" creationId="{A26DC570-0D9D-EC72-A1DF-7C2D88ECE5B8}"/>
          </ac:spMkLst>
        </pc:spChg>
        <pc:spChg chg="del">
          <ac:chgData name="伊健 杜" userId="e69aded81da48593" providerId="LiveId" clId="{C6040F8A-93E4-469D-8EFE-CC7ECCDDED02}" dt="2022-09-13T04:15:58.346" v="271" actId="478"/>
          <ac:spMkLst>
            <pc:docMk/>
            <pc:sldMk cId="1706091722" sldId="650"/>
            <ac:spMk id="6" creationId="{8EB63739-66F7-918C-13C8-9E6965FA5F35}"/>
          </ac:spMkLst>
        </pc:spChg>
        <pc:spChg chg="del">
          <ac:chgData name="伊健 杜" userId="e69aded81da48593" providerId="LiveId" clId="{C6040F8A-93E4-469D-8EFE-CC7ECCDDED02}" dt="2022-09-13T04:15:58.346" v="271" actId="478"/>
          <ac:spMkLst>
            <pc:docMk/>
            <pc:sldMk cId="1706091722" sldId="650"/>
            <ac:spMk id="7" creationId="{81224A3F-76BB-FB40-8AB8-B9BCDB6CAFAE}"/>
          </ac:spMkLst>
        </pc:spChg>
        <pc:spChg chg="del">
          <ac:chgData name="伊健 杜" userId="e69aded81da48593" providerId="LiveId" clId="{C6040F8A-93E4-469D-8EFE-CC7ECCDDED02}" dt="2022-09-13T04:15:55.879" v="270" actId="478"/>
          <ac:spMkLst>
            <pc:docMk/>
            <pc:sldMk cId="1706091722" sldId="650"/>
            <ac:spMk id="8" creationId="{AF5866E6-D98A-9837-BDD7-1E731939909F}"/>
          </ac:spMkLst>
        </pc:spChg>
        <pc:spChg chg="del">
          <ac:chgData name="伊健 杜" userId="e69aded81da48593" providerId="LiveId" clId="{C6040F8A-93E4-469D-8EFE-CC7ECCDDED02}" dt="2022-09-13T04:15:55.879" v="270" actId="478"/>
          <ac:spMkLst>
            <pc:docMk/>
            <pc:sldMk cId="1706091722" sldId="650"/>
            <ac:spMk id="9" creationId="{00E4606F-1E35-1337-5341-63729793AE06}"/>
          </ac:spMkLst>
        </pc:spChg>
        <pc:spChg chg="add mod">
          <ac:chgData name="伊健 杜" userId="e69aded81da48593" providerId="LiveId" clId="{C6040F8A-93E4-469D-8EFE-CC7ECCDDED02}" dt="2022-09-13T04:38:16.668" v="462"/>
          <ac:spMkLst>
            <pc:docMk/>
            <pc:sldMk cId="1706091722" sldId="650"/>
            <ac:spMk id="10" creationId="{57E8A5D7-7F80-F9A2-36A7-34510407E9A2}"/>
          </ac:spMkLst>
        </pc:spChg>
        <pc:spChg chg="add del">
          <ac:chgData name="伊健 杜" userId="e69aded81da48593" providerId="LiveId" clId="{C6040F8A-93E4-469D-8EFE-CC7ECCDDED02}" dt="2022-09-13T04:30:02.624" v="365" actId="478"/>
          <ac:spMkLst>
            <pc:docMk/>
            <pc:sldMk cId="1706091722" sldId="650"/>
            <ac:spMk id="11" creationId="{948BC864-4E49-6716-72CD-C271A2855EEA}"/>
          </ac:spMkLst>
        </pc:spChg>
        <pc:picChg chg="add mod">
          <ac:chgData name="伊健 杜" userId="e69aded81da48593" providerId="LiveId" clId="{C6040F8A-93E4-469D-8EFE-CC7ECCDDED02}" dt="2022-09-13T04:29:41.274" v="363" actId="1076"/>
          <ac:picMkLst>
            <pc:docMk/>
            <pc:sldMk cId="1706091722" sldId="650"/>
            <ac:picMk id="1026" creationId="{AC4DCEAC-0467-038D-55FA-41965D5A6738}"/>
          </ac:picMkLst>
        </pc:picChg>
        <pc:picChg chg="add mod">
          <ac:chgData name="伊健 杜" userId="e69aded81da48593" providerId="LiveId" clId="{C6040F8A-93E4-469D-8EFE-CC7ECCDDED02}" dt="2022-09-13T04:30:13.292" v="368" actId="1076"/>
          <ac:picMkLst>
            <pc:docMk/>
            <pc:sldMk cId="1706091722" sldId="650"/>
            <ac:picMk id="1030" creationId="{40EFC70A-2999-9AB7-5402-F4EDAB9B5DC5}"/>
          </ac:picMkLst>
        </pc:picChg>
        <pc:picChg chg="add mod">
          <ac:chgData name="伊健 杜" userId="e69aded81da48593" providerId="LiveId" clId="{C6040F8A-93E4-469D-8EFE-CC7ECCDDED02}" dt="2022-09-13T04:31:10.349" v="372" actId="1076"/>
          <ac:picMkLst>
            <pc:docMk/>
            <pc:sldMk cId="1706091722" sldId="650"/>
            <ac:picMk id="1032" creationId="{75A13452-8401-D7B5-CB09-55D839726807}"/>
          </ac:picMkLst>
        </pc:picChg>
      </pc:sldChg>
      <pc:sldChg chg="addSp delSp modSp new mod ord modAnim">
        <pc:chgData name="伊健 杜" userId="e69aded81da48593" providerId="LiveId" clId="{C6040F8A-93E4-469D-8EFE-CC7ECCDDED02}" dt="2022-09-13T13:08:30.699" v="4020" actId="404"/>
        <pc:sldMkLst>
          <pc:docMk/>
          <pc:sldMk cId="3901718067" sldId="651"/>
        </pc:sldMkLst>
        <pc:spChg chg="del">
          <ac:chgData name="伊健 杜" userId="e69aded81da48593" providerId="LiveId" clId="{C6040F8A-93E4-469D-8EFE-CC7ECCDDED02}" dt="2022-09-13T04:31:20.730" v="374" actId="478"/>
          <ac:spMkLst>
            <pc:docMk/>
            <pc:sldMk cId="3901718067" sldId="651"/>
            <ac:spMk id="2" creationId="{3345F277-4773-8D31-A704-5CB66A014557}"/>
          </ac:spMkLst>
        </pc:spChg>
        <pc:spChg chg="del">
          <ac:chgData name="伊健 杜" userId="e69aded81da48593" providerId="LiveId" clId="{C6040F8A-93E4-469D-8EFE-CC7ECCDDED02}" dt="2022-09-13T04:31:20.730" v="374" actId="478"/>
          <ac:spMkLst>
            <pc:docMk/>
            <pc:sldMk cId="3901718067" sldId="651"/>
            <ac:spMk id="3" creationId="{B0FB2ED7-A221-2D1B-BC4D-1B0B39DF378A}"/>
          </ac:spMkLst>
        </pc:spChg>
        <pc:spChg chg="add mod">
          <ac:chgData name="伊健 杜" userId="e69aded81da48593" providerId="LiveId" clId="{C6040F8A-93E4-469D-8EFE-CC7ECCDDED02}" dt="2022-09-13T04:31:33.523" v="377"/>
          <ac:spMkLst>
            <pc:docMk/>
            <pc:sldMk cId="3901718067" sldId="651"/>
            <ac:spMk id="4" creationId="{EFD26DE1-A98F-0310-A211-4E4C2CCC90B0}"/>
          </ac:spMkLst>
        </pc:spChg>
        <pc:spChg chg="add del mod">
          <ac:chgData name="伊健 杜" userId="e69aded81da48593" providerId="LiveId" clId="{C6040F8A-93E4-469D-8EFE-CC7ECCDDED02}" dt="2022-09-13T04:42:39.844" v="698" actId="478"/>
          <ac:spMkLst>
            <pc:docMk/>
            <pc:sldMk cId="3901718067" sldId="651"/>
            <ac:spMk id="5" creationId="{63E0F570-F3B4-B1E3-030F-F98129A12A80}"/>
          </ac:spMkLst>
        </pc:spChg>
        <pc:spChg chg="add mod">
          <ac:chgData name="伊健 杜" userId="e69aded81da48593" providerId="LiveId" clId="{C6040F8A-93E4-469D-8EFE-CC7ECCDDED02}" dt="2022-09-13T13:08:30.699" v="4020" actId="404"/>
          <ac:spMkLst>
            <pc:docMk/>
            <pc:sldMk cId="3901718067" sldId="651"/>
            <ac:spMk id="7" creationId="{0ADE14A5-A3CD-A089-8D7E-623E49F07604}"/>
          </ac:spMkLst>
        </pc:spChg>
        <pc:picChg chg="add del mod">
          <ac:chgData name="伊健 杜" userId="e69aded81da48593" providerId="LiveId" clId="{C6040F8A-93E4-469D-8EFE-CC7ECCDDED02}" dt="2022-09-13T04:46:02.522" v="860" actId="478"/>
          <ac:picMkLst>
            <pc:docMk/>
            <pc:sldMk cId="3901718067" sldId="651"/>
            <ac:picMk id="6" creationId="{61118885-E7DF-AE45-805C-4FF70C729D1D}"/>
          </ac:picMkLst>
        </pc:picChg>
        <pc:picChg chg="add del mod">
          <ac:chgData name="伊健 杜" userId="e69aded81da48593" providerId="LiveId" clId="{C6040F8A-93E4-469D-8EFE-CC7ECCDDED02}" dt="2022-09-13T04:51:47.340" v="947" actId="478"/>
          <ac:picMkLst>
            <pc:docMk/>
            <pc:sldMk cId="3901718067" sldId="651"/>
            <ac:picMk id="8" creationId="{1EC62D8D-0BED-182B-3DE3-7C8E091BED9E}"/>
          </ac:picMkLst>
        </pc:picChg>
        <pc:picChg chg="add del">
          <ac:chgData name="伊健 杜" userId="e69aded81da48593" providerId="LiveId" clId="{C6040F8A-93E4-469D-8EFE-CC7ECCDDED02}" dt="2022-09-13T04:31:28.266" v="376" actId="478"/>
          <ac:picMkLst>
            <pc:docMk/>
            <pc:sldMk cId="3901718067" sldId="651"/>
            <ac:picMk id="2050" creationId="{2031F696-E0AB-8C4A-DF27-8A26BB4D7A78}"/>
          </ac:picMkLst>
        </pc:picChg>
        <pc:picChg chg="add mod">
          <ac:chgData name="伊健 杜" userId="e69aded81da48593" providerId="LiveId" clId="{C6040F8A-93E4-469D-8EFE-CC7ECCDDED02}" dt="2022-09-13T04:51:48.831" v="948" actId="1076"/>
          <ac:picMkLst>
            <pc:docMk/>
            <pc:sldMk cId="3901718067" sldId="651"/>
            <ac:picMk id="2052" creationId="{83F3226D-A3D2-ED26-3785-F467AFD05AB6}"/>
          </ac:picMkLst>
        </pc:picChg>
        <pc:picChg chg="add mod">
          <ac:chgData name="伊健 杜" userId="e69aded81da48593" providerId="LiveId" clId="{C6040F8A-93E4-469D-8EFE-CC7ECCDDED02}" dt="2022-09-13T04:51:53.711" v="952" actId="1076"/>
          <ac:picMkLst>
            <pc:docMk/>
            <pc:sldMk cId="3901718067" sldId="651"/>
            <ac:picMk id="2054" creationId="{5A135CEB-A3EA-4309-C270-280C3112E19A}"/>
          </ac:picMkLst>
        </pc:picChg>
      </pc:sldChg>
      <pc:sldChg chg="addSp delSp modSp new mod modAnim">
        <pc:chgData name="伊健 杜" userId="e69aded81da48593" providerId="LiveId" clId="{C6040F8A-93E4-469D-8EFE-CC7ECCDDED02}" dt="2022-09-13T05:32:49.399" v="1789"/>
        <pc:sldMkLst>
          <pc:docMk/>
          <pc:sldMk cId="3879888255" sldId="652"/>
        </pc:sldMkLst>
        <pc:spChg chg="mod">
          <ac:chgData name="伊健 杜" userId="e69aded81da48593" providerId="LiveId" clId="{C6040F8A-93E4-469D-8EFE-CC7ECCDDED02}" dt="2022-09-13T04:38:16.668" v="462"/>
          <ac:spMkLst>
            <pc:docMk/>
            <pc:sldMk cId="3879888255" sldId="652"/>
            <ac:spMk id="2" creationId="{E43308AD-6A93-8411-FA7C-C745D869DE70}"/>
          </ac:spMkLst>
        </pc:spChg>
        <pc:spChg chg="del">
          <ac:chgData name="伊健 杜" userId="e69aded81da48593" providerId="LiveId" clId="{C6040F8A-93E4-469D-8EFE-CC7ECCDDED02}" dt="2022-09-13T04:33:29.218" v="393" actId="478"/>
          <ac:spMkLst>
            <pc:docMk/>
            <pc:sldMk cId="3879888255" sldId="652"/>
            <ac:spMk id="3" creationId="{18A13C25-661D-9C80-87AF-F5D4E6544962}"/>
          </ac:spMkLst>
        </pc:spChg>
        <pc:spChg chg="add mod">
          <ac:chgData name="伊健 杜" userId="e69aded81da48593" providerId="LiveId" clId="{C6040F8A-93E4-469D-8EFE-CC7ECCDDED02}" dt="2022-09-13T04:37:47.594" v="438" actId="1076"/>
          <ac:spMkLst>
            <pc:docMk/>
            <pc:sldMk cId="3879888255" sldId="652"/>
            <ac:spMk id="4" creationId="{D43543C1-988E-018E-DBAD-6390F23234DC}"/>
          </ac:spMkLst>
        </pc:spChg>
        <pc:spChg chg="add mod">
          <ac:chgData name="伊健 杜" userId="e69aded81da48593" providerId="LiveId" clId="{C6040F8A-93E4-469D-8EFE-CC7ECCDDED02}" dt="2022-09-13T05:32:49.399" v="1789"/>
          <ac:spMkLst>
            <pc:docMk/>
            <pc:sldMk cId="3879888255" sldId="652"/>
            <ac:spMk id="5" creationId="{84C2A4CD-5CA8-9066-B179-8808ECA33918}"/>
          </ac:spMkLst>
        </pc:spChg>
        <pc:picChg chg="add mod">
          <ac:chgData name="伊健 杜" userId="e69aded81da48593" providerId="LiveId" clId="{C6040F8A-93E4-469D-8EFE-CC7ECCDDED02}" dt="2022-09-13T04:40:40.749" v="611" actId="1076"/>
          <ac:picMkLst>
            <pc:docMk/>
            <pc:sldMk cId="3879888255" sldId="652"/>
            <ac:picMk id="4098" creationId="{63D2C53E-0EF2-577A-B6E6-7CF4BD1ED990}"/>
          </ac:picMkLst>
        </pc:picChg>
        <pc:picChg chg="add mod">
          <ac:chgData name="伊健 杜" userId="e69aded81da48593" providerId="LiveId" clId="{C6040F8A-93E4-469D-8EFE-CC7ECCDDED02}" dt="2022-09-13T04:40:40.126" v="610" actId="1076"/>
          <ac:picMkLst>
            <pc:docMk/>
            <pc:sldMk cId="3879888255" sldId="652"/>
            <ac:picMk id="4100" creationId="{BDEAE448-4908-6B62-9DD5-100D89E0561B}"/>
          </ac:picMkLst>
        </pc:picChg>
      </pc:sldChg>
      <pc:sldChg chg="addSp delSp modSp new mod">
        <pc:chgData name="伊健 杜" userId="e69aded81da48593" providerId="LiveId" clId="{C6040F8A-93E4-469D-8EFE-CC7ECCDDED02}" dt="2022-09-13T13:08:16.994" v="4008" actId="404"/>
        <pc:sldMkLst>
          <pc:docMk/>
          <pc:sldMk cId="1867778253" sldId="653"/>
        </pc:sldMkLst>
        <pc:spChg chg="del">
          <ac:chgData name="伊健 杜" userId="e69aded81da48593" providerId="LiveId" clId="{C6040F8A-93E4-469D-8EFE-CC7ECCDDED02}" dt="2022-09-13T04:52:03.624" v="955" actId="478"/>
          <ac:spMkLst>
            <pc:docMk/>
            <pc:sldMk cId="1867778253" sldId="653"/>
            <ac:spMk id="2" creationId="{51A47DD3-4E20-F5AD-3CFC-845C537D7C5F}"/>
          </ac:spMkLst>
        </pc:spChg>
        <pc:spChg chg="del">
          <ac:chgData name="伊健 杜" userId="e69aded81da48593" providerId="LiveId" clId="{C6040F8A-93E4-469D-8EFE-CC7ECCDDED02}" dt="2022-09-13T04:52:05.540" v="956" actId="478"/>
          <ac:spMkLst>
            <pc:docMk/>
            <pc:sldMk cId="1867778253" sldId="653"/>
            <ac:spMk id="3" creationId="{6906A26E-3D52-91BE-95A1-F1FFDFFDCCDC}"/>
          </ac:spMkLst>
        </pc:spChg>
        <pc:spChg chg="add mod">
          <ac:chgData name="伊健 杜" userId="e69aded81da48593" providerId="LiveId" clId="{C6040F8A-93E4-469D-8EFE-CC7ECCDDED02}" dt="2022-09-13T04:52:00.695" v="954"/>
          <ac:spMkLst>
            <pc:docMk/>
            <pc:sldMk cId="1867778253" sldId="653"/>
            <ac:spMk id="4" creationId="{FA9E33FB-AA6B-91D4-F347-FDD3BFD6AC84}"/>
          </ac:spMkLst>
        </pc:spChg>
        <pc:spChg chg="add mod">
          <ac:chgData name="伊健 杜" userId="e69aded81da48593" providerId="LiveId" clId="{C6040F8A-93E4-469D-8EFE-CC7ECCDDED02}" dt="2022-09-13T13:08:16.994" v="4008" actId="404"/>
          <ac:spMkLst>
            <pc:docMk/>
            <pc:sldMk cId="1867778253" sldId="653"/>
            <ac:spMk id="5" creationId="{7CC938D0-6606-3B07-C9AB-A78788D20862}"/>
          </ac:spMkLst>
        </pc:spChg>
        <pc:picChg chg="add mod">
          <ac:chgData name="伊健 杜" userId="e69aded81da48593" providerId="LiveId" clId="{C6040F8A-93E4-469D-8EFE-CC7ECCDDED02}" dt="2022-09-13T04:52:51.712" v="1026" actId="1076"/>
          <ac:picMkLst>
            <pc:docMk/>
            <pc:sldMk cId="1867778253" sldId="653"/>
            <ac:picMk id="5122" creationId="{D9EB4347-EAEC-CBD6-7B01-33BE6EB89370}"/>
          </ac:picMkLst>
        </pc:picChg>
        <pc:picChg chg="add mod">
          <ac:chgData name="伊健 杜" userId="e69aded81da48593" providerId="LiveId" clId="{C6040F8A-93E4-469D-8EFE-CC7ECCDDED02}" dt="2022-09-13T04:53:17.597" v="1031" actId="1076"/>
          <ac:picMkLst>
            <pc:docMk/>
            <pc:sldMk cId="1867778253" sldId="653"/>
            <ac:picMk id="5124" creationId="{3C4E4086-8E59-31E6-102B-2A20518D33A8}"/>
          </ac:picMkLst>
        </pc:picChg>
      </pc:sldChg>
      <pc:sldChg chg="addSp delSp modSp add mod modAnim">
        <pc:chgData name="伊健 杜" userId="e69aded81da48593" providerId="LiveId" clId="{C6040F8A-93E4-469D-8EFE-CC7ECCDDED02}" dt="2022-09-13T05:32:49.399" v="1789"/>
        <pc:sldMkLst>
          <pc:docMk/>
          <pc:sldMk cId="4243878875" sldId="654"/>
        </pc:sldMkLst>
        <pc:spChg chg="mod">
          <ac:chgData name="伊健 杜" userId="e69aded81da48593" providerId="LiveId" clId="{C6040F8A-93E4-469D-8EFE-CC7ECCDDED02}" dt="2022-09-13T05:32:49.399" v="1789"/>
          <ac:spMkLst>
            <pc:docMk/>
            <pc:sldMk cId="4243878875" sldId="654"/>
            <ac:spMk id="2" creationId="{E43308AD-6A93-8411-FA7C-C745D869DE70}"/>
          </ac:spMkLst>
        </pc:spChg>
        <pc:spChg chg="mod">
          <ac:chgData name="伊健 杜" userId="e69aded81da48593" providerId="LiveId" clId="{C6040F8A-93E4-469D-8EFE-CC7ECCDDED02}" dt="2022-09-13T05:32:49.399" v="1789"/>
          <ac:spMkLst>
            <pc:docMk/>
            <pc:sldMk cId="4243878875" sldId="654"/>
            <ac:spMk id="5" creationId="{84C2A4CD-5CA8-9066-B179-8808ECA33918}"/>
          </ac:spMkLst>
        </pc:spChg>
        <pc:spChg chg="add mod">
          <ac:chgData name="伊健 杜" userId="e69aded81da48593" providerId="LiveId" clId="{C6040F8A-93E4-469D-8EFE-CC7ECCDDED02}" dt="2022-09-13T04:59:10.239" v="1173" actId="164"/>
          <ac:spMkLst>
            <pc:docMk/>
            <pc:sldMk cId="4243878875" sldId="654"/>
            <ac:spMk id="6" creationId="{ACEB37A2-7191-83D4-2E18-5D2B4229FF18}"/>
          </ac:spMkLst>
        </pc:spChg>
        <pc:spChg chg="add mod">
          <ac:chgData name="伊健 杜" userId="e69aded81da48593" providerId="LiveId" clId="{C6040F8A-93E4-469D-8EFE-CC7ECCDDED02}" dt="2022-09-13T04:59:10.239" v="1173" actId="164"/>
          <ac:spMkLst>
            <pc:docMk/>
            <pc:sldMk cId="4243878875" sldId="654"/>
            <ac:spMk id="7" creationId="{74122214-A272-E8CA-8C87-461F25D7198E}"/>
          </ac:spMkLst>
        </pc:spChg>
        <pc:spChg chg="add mod">
          <ac:chgData name="伊健 杜" userId="e69aded81da48593" providerId="LiveId" clId="{C6040F8A-93E4-469D-8EFE-CC7ECCDDED02}" dt="2022-09-13T04:59:10.239" v="1173" actId="164"/>
          <ac:spMkLst>
            <pc:docMk/>
            <pc:sldMk cId="4243878875" sldId="654"/>
            <ac:spMk id="8" creationId="{F4A3FEDD-EA85-AD26-7DB0-811870DC236F}"/>
          </ac:spMkLst>
        </pc:spChg>
        <pc:grpChg chg="add mod">
          <ac:chgData name="伊健 杜" userId="e69aded81da48593" providerId="LiveId" clId="{C6040F8A-93E4-469D-8EFE-CC7ECCDDED02}" dt="2022-09-13T04:59:10.239" v="1173" actId="164"/>
          <ac:grpSpMkLst>
            <pc:docMk/>
            <pc:sldMk cId="4243878875" sldId="654"/>
            <ac:grpSpMk id="9" creationId="{31E943C5-8109-AA95-5E19-7402C92BFAEB}"/>
          </ac:grpSpMkLst>
        </pc:grpChg>
        <pc:picChg chg="add mod">
          <ac:chgData name="伊健 杜" userId="e69aded81da48593" providerId="LiveId" clId="{C6040F8A-93E4-469D-8EFE-CC7ECCDDED02}" dt="2022-09-13T04:59:10.239" v="1173" actId="164"/>
          <ac:picMkLst>
            <pc:docMk/>
            <pc:sldMk cId="4243878875" sldId="654"/>
            <ac:picMk id="3" creationId="{431BEC39-1A84-27B6-E545-C7DB64F9BE6E}"/>
          </ac:picMkLst>
        </pc:picChg>
        <pc:picChg chg="del">
          <ac:chgData name="伊健 杜" userId="e69aded81da48593" providerId="LiveId" clId="{C6040F8A-93E4-469D-8EFE-CC7ECCDDED02}" dt="2022-09-13T04:56:13.936" v="1132" actId="478"/>
          <ac:picMkLst>
            <pc:docMk/>
            <pc:sldMk cId="4243878875" sldId="654"/>
            <ac:picMk id="4098" creationId="{63D2C53E-0EF2-577A-B6E6-7CF4BD1ED990}"/>
          </ac:picMkLst>
        </pc:picChg>
        <pc:picChg chg="del">
          <ac:chgData name="伊健 杜" userId="e69aded81da48593" providerId="LiveId" clId="{C6040F8A-93E4-469D-8EFE-CC7ECCDDED02}" dt="2022-09-13T04:56:13.936" v="1132" actId="478"/>
          <ac:picMkLst>
            <pc:docMk/>
            <pc:sldMk cId="4243878875" sldId="654"/>
            <ac:picMk id="4100" creationId="{BDEAE448-4908-6B62-9DD5-100D89E0561B}"/>
          </ac:picMkLst>
        </pc:picChg>
        <pc:picChg chg="add mod">
          <ac:chgData name="伊健 杜" userId="e69aded81da48593" providerId="LiveId" clId="{C6040F8A-93E4-469D-8EFE-CC7ECCDDED02}" dt="2022-09-13T04:59:10.239" v="1173" actId="164"/>
          <ac:picMkLst>
            <pc:docMk/>
            <pc:sldMk cId="4243878875" sldId="654"/>
            <ac:picMk id="6146" creationId="{A04C0204-25F9-90AD-B7F7-102C577B1ABA}"/>
          </ac:picMkLst>
        </pc:picChg>
        <pc:picChg chg="add mod">
          <ac:chgData name="伊健 杜" userId="e69aded81da48593" providerId="LiveId" clId="{C6040F8A-93E4-469D-8EFE-CC7ECCDDED02}" dt="2022-09-13T04:59:10.239" v="1173" actId="164"/>
          <ac:picMkLst>
            <pc:docMk/>
            <pc:sldMk cId="4243878875" sldId="654"/>
            <ac:picMk id="6148" creationId="{E37074D6-D2B5-4AFC-94CE-7E6976D8200D}"/>
          </ac:picMkLst>
        </pc:picChg>
        <pc:picChg chg="add mod">
          <ac:chgData name="伊健 杜" userId="e69aded81da48593" providerId="LiveId" clId="{C6040F8A-93E4-469D-8EFE-CC7ECCDDED02}" dt="2022-09-13T04:59:10.239" v="1173" actId="164"/>
          <ac:picMkLst>
            <pc:docMk/>
            <pc:sldMk cId="4243878875" sldId="654"/>
            <ac:picMk id="6150" creationId="{8DA5767A-A4A7-A333-678C-CBC6A930762A}"/>
          </ac:picMkLst>
        </pc:picChg>
      </pc:sldChg>
      <pc:sldChg chg="addSp delSp modSp add mod">
        <pc:chgData name="伊健 杜" userId="e69aded81da48593" providerId="LiveId" clId="{C6040F8A-93E4-469D-8EFE-CC7ECCDDED02}" dt="2022-09-13T05:32:49.399" v="1789"/>
        <pc:sldMkLst>
          <pc:docMk/>
          <pc:sldMk cId="868507049" sldId="655"/>
        </pc:sldMkLst>
        <pc:spChg chg="mod">
          <ac:chgData name="伊健 杜" userId="e69aded81da48593" providerId="LiveId" clId="{C6040F8A-93E4-469D-8EFE-CC7ECCDDED02}" dt="2022-09-13T05:32:49.399" v="1789"/>
          <ac:spMkLst>
            <pc:docMk/>
            <pc:sldMk cId="868507049" sldId="655"/>
            <ac:spMk id="3" creationId="{D96D2033-17C8-C63E-9D32-738A7719A81F}"/>
          </ac:spMkLst>
        </pc:spChg>
        <pc:picChg chg="add mod">
          <ac:chgData name="伊健 杜" userId="e69aded81da48593" providerId="LiveId" clId="{C6040F8A-93E4-469D-8EFE-CC7ECCDDED02}" dt="2022-09-13T05:08:14.808" v="1265" actId="1076"/>
          <ac:picMkLst>
            <pc:docMk/>
            <pc:sldMk cId="868507049" sldId="655"/>
            <ac:picMk id="4" creationId="{179C6E0B-FD2B-A7E9-C247-EAF35D3A86CB}"/>
          </ac:picMkLst>
        </pc:picChg>
        <pc:picChg chg="add mod">
          <ac:chgData name="伊健 杜" userId="e69aded81da48593" providerId="LiveId" clId="{C6040F8A-93E4-469D-8EFE-CC7ECCDDED02}" dt="2022-09-13T05:08:21.216" v="1268" actId="1076"/>
          <ac:picMkLst>
            <pc:docMk/>
            <pc:sldMk cId="868507049" sldId="655"/>
            <ac:picMk id="5" creationId="{561DCF3E-EAAF-6450-37F8-4260B9563555}"/>
          </ac:picMkLst>
        </pc:picChg>
        <pc:picChg chg="del">
          <ac:chgData name="伊健 杜" userId="e69aded81da48593" providerId="LiveId" clId="{C6040F8A-93E4-469D-8EFE-CC7ECCDDED02}" dt="2022-09-13T05:07:50.136" v="1262" actId="478"/>
          <ac:picMkLst>
            <pc:docMk/>
            <pc:sldMk cId="868507049" sldId="655"/>
            <ac:picMk id="3074" creationId="{A0A9DE1D-7033-3C96-DA7D-B4F837E313F1}"/>
          </ac:picMkLst>
        </pc:picChg>
      </pc:sldChg>
      <pc:sldChg chg="delSp modSp new mod">
        <pc:chgData name="伊健 杜" userId="e69aded81da48593" providerId="LiveId" clId="{C6040F8A-93E4-469D-8EFE-CC7ECCDDED02}" dt="2022-09-13T12:22:17.220" v="3357"/>
        <pc:sldMkLst>
          <pc:docMk/>
          <pc:sldMk cId="1672288559" sldId="656"/>
        </pc:sldMkLst>
        <pc:spChg chg="mod">
          <ac:chgData name="伊健 杜" userId="e69aded81da48593" providerId="LiveId" clId="{C6040F8A-93E4-469D-8EFE-CC7ECCDDED02}" dt="2022-09-13T12:22:17.220" v="3357"/>
          <ac:spMkLst>
            <pc:docMk/>
            <pc:sldMk cId="1672288559" sldId="656"/>
            <ac:spMk id="2" creationId="{B4BECD35-4F96-B9CB-32A1-FF438E76AEF4}"/>
          </ac:spMkLst>
        </pc:spChg>
        <pc:spChg chg="del">
          <ac:chgData name="伊健 杜" userId="e69aded81da48593" providerId="LiveId" clId="{C6040F8A-93E4-469D-8EFE-CC7ECCDDED02}" dt="2022-09-13T05:26:47.560" v="1505" actId="478"/>
          <ac:spMkLst>
            <pc:docMk/>
            <pc:sldMk cId="1672288559" sldId="656"/>
            <ac:spMk id="3" creationId="{C4356440-E760-BED1-7D80-EFFC72911089}"/>
          </ac:spMkLst>
        </pc:spChg>
      </pc:sldChg>
      <pc:sldChg chg="addSp delSp modSp new mod modAnim">
        <pc:chgData name="伊健 杜" userId="e69aded81da48593" providerId="LiveId" clId="{C6040F8A-93E4-469D-8EFE-CC7ECCDDED02}" dt="2022-09-13T05:32:49.399" v="1789"/>
        <pc:sldMkLst>
          <pc:docMk/>
          <pc:sldMk cId="3167562931" sldId="657"/>
        </pc:sldMkLst>
        <pc:spChg chg="mod">
          <ac:chgData name="伊健 杜" userId="e69aded81da48593" providerId="LiveId" clId="{C6040F8A-93E4-469D-8EFE-CC7ECCDDED02}" dt="2022-09-13T05:32:49.399" v="1789"/>
          <ac:spMkLst>
            <pc:docMk/>
            <pc:sldMk cId="3167562931" sldId="657"/>
            <ac:spMk id="2" creationId="{8115EBB0-05A6-86EF-7B68-1A44F2E929E9}"/>
          </ac:spMkLst>
        </pc:spChg>
        <pc:spChg chg="del">
          <ac:chgData name="伊健 杜" userId="e69aded81da48593" providerId="LiveId" clId="{C6040F8A-93E4-469D-8EFE-CC7ECCDDED02}" dt="2022-09-13T05:27:04.703" v="1508" actId="478"/>
          <ac:spMkLst>
            <pc:docMk/>
            <pc:sldMk cId="3167562931" sldId="657"/>
            <ac:spMk id="3" creationId="{C35DBC4B-BAB6-84C9-C7F0-411C3B62B2CE}"/>
          </ac:spMkLst>
        </pc:spChg>
        <pc:spChg chg="add mod">
          <ac:chgData name="伊健 杜" userId="e69aded81da48593" providerId="LiveId" clId="{C6040F8A-93E4-469D-8EFE-CC7ECCDDED02}" dt="2022-09-13T05:28:43.366" v="1550" actId="1076"/>
          <ac:spMkLst>
            <pc:docMk/>
            <pc:sldMk cId="3167562931" sldId="657"/>
            <ac:spMk id="4" creationId="{1FF3443A-B93D-2C4C-5217-6A9071E1164D}"/>
          </ac:spMkLst>
        </pc:spChg>
        <pc:spChg chg="add mod">
          <ac:chgData name="伊健 杜" userId="e69aded81da48593" providerId="LiveId" clId="{C6040F8A-93E4-469D-8EFE-CC7ECCDDED02}" dt="2022-09-13T05:31:29.146" v="1665" actId="1076"/>
          <ac:spMkLst>
            <pc:docMk/>
            <pc:sldMk cId="3167562931" sldId="657"/>
            <ac:spMk id="5" creationId="{99BEEB91-E4F1-1F1A-06C6-AB7FFC508730}"/>
          </ac:spMkLst>
        </pc:spChg>
      </pc:sldChg>
      <pc:sldChg chg="addSp delSp modSp new mod">
        <pc:chgData name="伊健 杜" userId="e69aded81da48593" providerId="LiveId" clId="{C6040F8A-93E4-469D-8EFE-CC7ECCDDED02}" dt="2022-09-13T05:32:49.399" v="1789"/>
        <pc:sldMkLst>
          <pc:docMk/>
          <pc:sldMk cId="2032501319" sldId="658"/>
        </pc:sldMkLst>
        <pc:spChg chg="del">
          <ac:chgData name="伊健 杜" userId="e69aded81da48593" providerId="LiveId" clId="{C6040F8A-93E4-469D-8EFE-CC7ECCDDED02}" dt="2022-09-13T05:30:23.920" v="1606" actId="478"/>
          <ac:spMkLst>
            <pc:docMk/>
            <pc:sldMk cId="2032501319" sldId="658"/>
            <ac:spMk id="2" creationId="{E1FF7316-D63A-250F-35E8-7C3632CCC136}"/>
          </ac:spMkLst>
        </pc:spChg>
        <pc:spChg chg="del">
          <ac:chgData name="伊健 杜" userId="e69aded81da48593" providerId="LiveId" clId="{C6040F8A-93E4-469D-8EFE-CC7ECCDDED02}" dt="2022-09-13T05:30:23.920" v="1606" actId="478"/>
          <ac:spMkLst>
            <pc:docMk/>
            <pc:sldMk cId="2032501319" sldId="658"/>
            <ac:spMk id="3" creationId="{16ECBABC-1F12-1816-F01A-B3F973DCCDAB}"/>
          </ac:spMkLst>
        </pc:spChg>
        <pc:spChg chg="add mod">
          <ac:chgData name="伊健 杜" userId="e69aded81da48593" providerId="LiveId" clId="{C6040F8A-93E4-469D-8EFE-CC7ECCDDED02}" dt="2022-09-13T05:31:17.035" v="1662" actId="1076"/>
          <ac:spMkLst>
            <pc:docMk/>
            <pc:sldMk cId="2032501319" sldId="658"/>
            <ac:spMk id="6" creationId="{70FEC0D2-A5ED-A9D7-01DE-25045D0163DB}"/>
          </ac:spMkLst>
        </pc:spChg>
        <pc:spChg chg="add mod">
          <ac:chgData name="伊健 杜" userId="e69aded81da48593" providerId="LiveId" clId="{C6040F8A-93E4-469D-8EFE-CC7ECCDDED02}" dt="2022-09-13T05:32:49.399" v="1789"/>
          <ac:spMkLst>
            <pc:docMk/>
            <pc:sldMk cId="2032501319" sldId="658"/>
            <ac:spMk id="7" creationId="{91490DDA-BC3E-E661-8B01-EBEA20E3EE44}"/>
          </ac:spMkLst>
        </pc:spChg>
        <pc:picChg chg="add mod">
          <ac:chgData name="伊健 杜" userId="e69aded81da48593" providerId="LiveId" clId="{C6040F8A-93E4-469D-8EFE-CC7ECCDDED02}" dt="2022-09-13T05:30:32.846" v="1608" actId="1076"/>
          <ac:picMkLst>
            <pc:docMk/>
            <pc:sldMk cId="2032501319" sldId="658"/>
            <ac:picMk id="4" creationId="{080FFDEA-DFFE-A654-DC54-0719E974E6CA}"/>
          </ac:picMkLst>
        </pc:picChg>
        <pc:picChg chg="add mod">
          <ac:chgData name="伊健 杜" userId="e69aded81da48593" providerId="LiveId" clId="{C6040F8A-93E4-469D-8EFE-CC7ECCDDED02}" dt="2022-09-13T05:30:42.556" v="1611" actId="196"/>
          <ac:picMkLst>
            <pc:docMk/>
            <pc:sldMk cId="2032501319" sldId="658"/>
            <ac:picMk id="5" creationId="{58A7BF11-70E9-B421-FA72-5AF5387289C1}"/>
          </ac:picMkLst>
        </pc:picChg>
      </pc:sldChg>
      <pc:sldChg chg="addSp delSp modSp add mod">
        <pc:chgData name="伊健 杜" userId="e69aded81da48593" providerId="LiveId" clId="{C6040F8A-93E4-469D-8EFE-CC7ECCDDED02}" dt="2022-09-13T13:33:15.232" v="4269" actId="1076"/>
        <pc:sldMkLst>
          <pc:docMk/>
          <pc:sldMk cId="1648479377" sldId="659"/>
        </pc:sldMkLst>
        <pc:spChg chg="del">
          <ac:chgData name="伊健 杜" userId="e69aded81da48593" providerId="LiveId" clId="{C6040F8A-93E4-469D-8EFE-CC7ECCDDED02}" dt="2022-09-13T05:35:06.225" v="1817" actId="478"/>
          <ac:spMkLst>
            <pc:docMk/>
            <pc:sldMk cId="1648479377" sldId="659"/>
            <ac:spMk id="2" creationId="{402E3CDD-098B-E392-78B9-98BC5B35EAFE}"/>
          </ac:spMkLst>
        </pc:spChg>
        <pc:spChg chg="add del mod">
          <ac:chgData name="伊健 杜" userId="e69aded81da48593" providerId="LiveId" clId="{C6040F8A-93E4-469D-8EFE-CC7ECCDDED02}" dt="2022-09-13T11:04:47.927" v="2058" actId="478"/>
          <ac:spMkLst>
            <pc:docMk/>
            <pc:sldMk cId="1648479377" sldId="659"/>
            <ac:spMk id="2" creationId="{ADE1E213-FF86-EEF5-EF3B-48AB2749153D}"/>
          </ac:spMkLst>
        </pc:spChg>
        <pc:spChg chg="add mod">
          <ac:chgData name="伊健 杜" userId="e69aded81da48593" providerId="LiveId" clId="{C6040F8A-93E4-469D-8EFE-CC7ECCDDED02}" dt="2022-09-13T13:33:15.232" v="4269" actId="1076"/>
          <ac:spMkLst>
            <pc:docMk/>
            <pc:sldMk cId="1648479377" sldId="659"/>
            <ac:spMk id="3" creationId="{D512AA16-313A-18E4-8338-254182E172C2}"/>
          </ac:spMkLst>
        </pc:spChg>
        <pc:spChg chg="del">
          <ac:chgData name="伊健 杜" userId="e69aded81da48593" providerId="LiveId" clId="{C6040F8A-93E4-469D-8EFE-CC7ECCDDED02}" dt="2022-09-13T05:35:06.225" v="1817" actId="478"/>
          <ac:spMkLst>
            <pc:docMk/>
            <pc:sldMk cId="1648479377" sldId="659"/>
            <ac:spMk id="3" creationId="{F381C70A-9A92-3A3B-7426-F41CF6D0669F}"/>
          </ac:spMkLst>
        </pc:spChg>
        <pc:spChg chg="mod">
          <ac:chgData name="伊健 杜" userId="e69aded81da48593" providerId="LiveId" clId="{C6040F8A-93E4-469D-8EFE-CC7ECCDDED02}" dt="2022-09-13T13:33:12.883" v="4268" actId="1076"/>
          <ac:spMkLst>
            <pc:docMk/>
            <pc:sldMk cId="1648479377" sldId="659"/>
            <ac:spMk id="4" creationId="{E349234E-2F9B-8B8E-47DA-329F75BF2F09}"/>
          </ac:spMkLst>
        </pc:spChg>
        <pc:spChg chg="del">
          <ac:chgData name="伊健 杜" userId="e69aded81da48593" providerId="LiveId" clId="{C6040F8A-93E4-469D-8EFE-CC7ECCDDED02}" dt="2022-09-13T05:35:06.225" v="1817" actId="478"/>
          <ac:spMkLst>
            <pc:docMk/>
            <pc:sldMk cId="1648479377" sldId="659"/>
            <ac:spMk id="5" creationId="{A4780266-C923-A3E1-71E5-EC7001FCF371}"/>
          </ac:spMkLst>
        </pc:spChg>
        <pc:spChg chg="add del">
          <ac:chgData name="伊健 杜" userId="e69aded81da48593" providerId="LiveId" clId="{C6040F8A-93E4-469D-8EFE-CC7ECCDDED02}" dt="2022-09-13T13:33:03.284" v="4261"/>
          <ac:spMkLst>
            <pc:docMk/>
            <pc:sldMk cId="1648479377" sldId="659"/>
            <ac:spMk id="5" creationId="{EACD1E4B-BEB6-FB90-713E-7ACA889348D8}"/>
          </ac:spMkLst>
        </pc:spChg>
        <pc:spChg chg="del">
          <ac:chgData name="伊健 杜" userId="e69aded81da48593" providerId="LiveId" clId="{C6040F8A-93E4-469D-8EFE-CC7ECCDDED02}" dt="2022-09-13T05:35:06.225" v="1817" actId="478"/>
          <ac:spMkLst>
            <pc:docMk/>
            <pc:sldMk cId="1648479377" sldId="659"/>
            <ac:spMk id="6" creationId="{A59155A5-2CC7-A361-7FB6-0D7899B54486}"/>
          </ac:spMkLst>
        </pc:spChg>
        <pc:spChg chg="del">
          <ac:chgData name="伊健 杜" userId="e69aded81da48593" providerId="LiveId" clId="{C6040F8A-93E4-469D-8EFE-CC7ECCDDED02}" dt="2022-09-13T05:35:06.225" v="1817" actId="478"/>
          <ac:spMkLst>
            <pc:docMk/>
            <pc:sldMk cId="1648479377" sldId="659"/>
            <ac:spMk id="7" creationId="{7693E7DD-FBB2-0EFB-A141-97B92E3DFE72}"/>
          </ac:spMkLst>
        </pc:spChg>
        <pc:picChg chg="add mod">
          <ac:chgData name="伊健 杜" userId="e69aded81da48593" providerId="LiveId" clId="{C6040F8A-93E4-469D-8EFE-CC7ECCDDED02}" dt="2022-09-13T11:12:13.759" v="2065" actId="1076"/>
          <ac:picMkLst>
            <pc:docMk/>
            <pc:sldMk cId="1648479377" sldId="659"/>
            <ac:picMk id="1026" creationId="{203B99ED-C7B0-4293-BA2D-AA8223AACFF8}"/>
          </ac:picMkLst>
        </pc:picChg>
        <pc:picChg chg="del">
          <ac:chgData name="伊健 杜" userId="e69aded81da48593" providerId="LiveId" clId="{C6040F8A-93E4-469D-8EFE-CC7ECCDDED02}" dt="2022-09-13T05:35:06.225" v="1817" actId="478"/>
          <ac:picMkLst>
            <pc:docMk/>
            <pc:sldMk cId="1648479377" sldId="659"/>
            <ac:picMk id="9218" creationId="{BF9C691D-B9BD-B9DF-4B53-193D13715381}"/>
          </ac:picMkLst>
        </pc:picChg>
        <pc:picChg chg="del">
          <ac:chgData name="伊健 杜" userId="e69aded81da48593" providerId="LiveId" clId="{C6040F8A-93E4-469D-8EFE-CC7ECCDDED02}" dt="2022-09-13T05:35:06.225" v="1817" actId="478"/>
          <ac:picMkLst>
            <pc:docMk/>
            <pc:sldMk cId="1648479377" sldId="659"/>
            <ac:picMk id="9220" creationId="{E9FDBFCA-C720-6272-89F3-E6AAE2981711}"/>
          </ac:picMkLst>
        </pc:picChg>
        <pc:picChg chg="del">
          <ac:chgData name="伊健 杜" userId="e69aded81da48593" providerId="LiveId" clId="{C6040F8A-93E4-469D-8EFE-CC7ECCDDED02}" dt="2022-09-13T05:35:06.225" v="1817" actId="478"/>
          <ac:picMkLst>
            <pc:docMk/>
            <pc:sldMk cId="1648479377" sldId="659"/>
            <ac:picMk id="9222" creationId="{70CE5B74-0D51-3F47-7AE7-676FA975DBD5}"/>
          </ac:picMkLst>
        </pc:picChg>
      </pc:sldChg>
      <pc:sldChg chg="addSp delSp modSp new mod">
        <pc:chgData name="伊健 杜" userId="e69aded81da48593" providerId="LiveId" clId="{C6040F8A-93E4-469D-8EFE-CC7ECCDDED02}" dt="2022-09-13T12:22:17.220" v="3357"/>
        <pc:sldMkLst>
          <pc:docMk/>
          <pc:sldMk cId="26340709" sldId="660"/>
        </pc:sldMkLst>
        <pc:spChg chg="del">
          <ac:chgData name="伊健 杜" userId="e69aded81da48593" providerId="LiveId" clId="{C6040F8A-93E4-469D-8EFE-CC7ECCDDED02}" dt="2022-09-13T10:40:40.451" v="1825" actId="478"/>
          <ac:spMkLst>
            <pc:docMk/>
            <pc:sldMk cId="26340709" sldId="660"/>
            <ac:spMk id="2" creationId="{EC8A082F-F1B2-1798-89DF-098A6557E296}"/>
          </ac:spMkLst>
        </pc:spChg>
        <pc:spChg chg="del">
          <ac:chgData name="伊健 杜" userId="e69aded81da48593" providerId="LiveId" clId="{C6040F8A-93E4-469D-8EFE-CC7ECCDDED02}" dt="2022-09-13T10:40:40.451" v="1825" actId="478"/>
          <ac:spMkLst>
            <pc:docMk/>
            <pc:sldMk cId="26340709" sldId="660"/>
            <ac:spMk id="3" creationId="{896BAAA6-1A54-14D0-D157-D5AE3CD476FA}"/>
          </ac:spMkLst>
        </pc:spChg>
        <pc:spChg chg="add mod">
          <ac:chgData name="伊健 杜" userId="e69aded81da48593" providerId="LiveId" clId="{C6040F8A-93E4-469D-8EFE-CC7ECCDDED02}" dt="2022-09-13T10:40:43.481" v="1827" actId="1076"/>
          <ac:spMkLst>
            <pc:docMk/>
            <pc:sldMk cId="26340709" sldId="660"/>
            <ac:spMk id="4" creationId="{0F406965-E9F0-7052-72EC-1750D1AB92E4}"/>
          </ac:spMkLst>
        </pc:spChg>
        <pc:spChg chg="add mod">
          <ac:chgData name="伊健 杜" userId="e69aded81da48593" providerId="LiveId" clId="{C6040F8A-93E4-469D-8EFE-CC7ECCDDED02}" dt="2022-09-13T12:22:17.220" v="3357"/>
          <ac:spMkLst>
            <pc:docMk/>
            <pc:sldMk cId="26340709" sldId="660"/>
            <ac:spMk id="5" creationId="{F38F7F72-304C-00F7-202C-6301338E3B6A}"/>
          </ac:spMkLst>
        </pc:spChg>
      </pc:sldChg>
      <pc:sldChg chg="addSp delSp modSp new mod">
        <pc:chgData name="伊健 杜" userId="e69aded81da48593" providerId="LiveId" clId="{C6040F8A-93E4-469D-8EFE-CC7ECCDDED02}" dt="2022-09-13T13:33:40.808" v="4284" actId="1076"/>
        <pc:sldMkLst>
          <pc:docMk/>
          <pc:sldMk cId="3638744398" sldId="661"/>
        </pc:sldMkLst>
        <pc:spChg chg="del">
          <ac:chgData name="伊健 杜" userId="e69aded81da48593" providerId="LiveId" clId="{C6040F8A-93E4-469D-8EFE-CC7ECCDDED02}" dt="2022-09-13T11:14:23.124" v="2122" actId="478"/>
          <ac:spMkLst>
            <pc:docMk/>
            <pc:sldMk cId="3638744398" sldId="661"/>
            <ac:spMk id="2" creationId="{4409D1A5-69B3-F871-6ABE-3B0FABDE990F}"/>
          </ac:spMkLst>
        </pc:spChg>
        <pc:spChg chg="del">
          <ac:chgData name="伊健 杜" userId="e69aded81da48593" providerId="LiveId" clId="{C6040F8A-93E4-469D-8EFE-CC7ECCDDED02}" dt="2022-09-13T11:14:23.124" v="2122" actId="478"/>
          <ac:spMkLst>
            <pc:docMk/>
            <pc:sldMk cId="3638744398" sldId="661"/>
            <ac:spMk id="3" creationId="{336A831B-E7EF-A92C-0EFD-F5383959B439}"/>
          </ac:spMkLst>
        </pc:spChg>
        <pc:spChg chg="add mod">
          <ac:chgData name="伊健 杜" userId="e69aded81da48593" providerId="LiveId" clId="{C6040F8A-93E4-469D-8EFE-CC7ECCDDED02}" dt="2022-09-13T13:33:40.808" v="4284" actId="1076"/>
          <ac:spMkLst>
            <pc:docMk/>
            <pc:sldMk cId="3638744398" sldId="661"/>
            <ac:spMk id="4" creationId="{588C8E97-7FB2-D78A-28AD-AEE8CDB7B5AD}"/>
          </ac:spMkLst>
        </pc:spChg>
        <pc:picChg chg="add mod">
          <ac:chgData name="伊健 杜" userId="e69aded81da48593" providerId="LiveId" clId="{C6040F8A-93E4-469D-8EFE-CC7ECCDDED02}" dt="2022-09-13T13:33:33.648" v="4282" actId="1076"/>
          <ac:picMkLst>
            <pc:docMk/>
            <pc:sldMk cId="3638744398" sldId="661"/>
            <ac:picMk id="2050" creationId="{5B1EA8F9-1356-7DEB-E74D-A9E806AD1C6D}"/>
          </ac:picMkLst>
        </pc:picChg>
      </pc:sldChg>
      <pc:sldChg chg="addSp delSp modSp new mod">
        <pc:chgData name="伊健 杜" userId="e69aded81da48593" providerId="LiveId" clId="{C6040F8A-93E4-469D-8EFE-CC7ECCDDED02}" dt="2022-09-13T13:33:57.219" v="4290" actId="1076"/>
        <pc:sldMkLst>
          <pc:docMk/>
          <pc:sldMk cId="2132249025" sldId="662"/>
        </pc:sldMkLst>
        <pc:spChg chg="mod">
          <ac:chgData name="伊健 杜" userId="e69aded81da48593" providerId="LiveId" clId="{C6040F8A-93E4-469D-8EFE-CC7ECCDDED02}" dt="2022-09-13T13:33:57.219" v="4290" actId="1076"/>
          <ac:spMkLst>
            <pc:docMk/>
            <pc:sldMk cId="2132249025" sldId="662"/>
            <ac:spMk id="2" creationId="{931E47DB-4FAB-624C-7C55-B43634F3EA99}"/>
          </ac:spMkLst>
        </pc:spChg>
        <pc:spChg chg="del">
          <ac:chgData name="伊健 杜" userId="e69aded81da48593" providerId="LiveId" clId="{C6040F8A-93E4-469D-8EFE-CC7ECCDDED02}" dt="2022-09-13T11:15:20.643" v="2149" actId="478"/>
          <ac:spMkLst>
            <pc:docMk/>
            <pc:sldMk cId="2132249025" sldId="662"/>
            <ac:spMk id="3" creationId="{6D125D5F-B608-707C-B851-28E3D62E6A54}"/>
          </ac:spMkLst>
        </pc:spChg>
        <pc:picChg chg="add mod">
          <ac:chgData name="伊健 杜" userId="e69aded81da48593" providerId="LiveId" clId="{C6040F8A-93E4-469D-8EFE-CC7ECCDDED02}" dt="2022-09-13T11:15:24.403" v="2152" actId="14100"/>
          <ac:picMkLst>
            <pc:docMk/>
            <pc:sldMk cId="2132249025" sldId="662"/>
            <ac:picMk id="3074" creationId="{CED04215-4154-74A8-7D32-A8595F97CCEC}"/>
          </ac:picMkLst>
        </pc:picChg>
      </pc:sldChg>
      <pc:sldChg chg="addSp delSp modSp add mod">
        <pc:chgData name="伊健 杜" userId="e69aded81da48593" providerId="LiveId" clId="{C6040F8A-93E4-469D-8EFE-CC7ECCDDED02}" dt="2022-09-13T13:34:09.918" v="4297" actId="27636"/>
        <pc:sldMkLst>
          <pc:docMk/>
          <pc:sldMk cId="2270182881" sldId="663"/>
        </pc:sldMkLst>
        <pc:spChg chg="mod">
          <ac:chgData name="伊健 杜" userId="e69aded81da48593" providerId="LiveId" clId="{C6040F8A-93E4-469D-8EFE-CC7ECCDDED02}" dt="2022-09-13T13:34:09.918" v="4297" actId="27636"/>
          <ac:spMkLst>
            <pc:docMk/>
            <pc:sldMk cId="2270182881" sldId="663"/>
            <ac:spMk id="2" creationId="{931E47DB-4FAB-624C-7C55-B43634F3EA99}"/>
          </ac:spMkLst>
        </pc:spChg>
        <pc:picChg chg="del">
          <ac:chgData name="伊健 杜" userId="e69aded81da48593" providerId="LiveId" clId="{C6040F8A-93E4-469D-8EFE-CC7ECCDDED02}" dt="2022-09-13T11:15:58.300" v="2166" actId="478"/>
          <ac:picMkLst>
            <pc:docMk/>
            <pc:sldMk cId="2270182881" sldId="663"/>
            <ac:picMk id="3074" creationId="{CED04215-4154-74A8-7D32-A8595F97CCEC}"/>
          </ac:picMkLst>
        </pc:picChg>
        <pc:picChg chg="add mod">
          <ac:chgData name="伊健 杜" userId="e69aded81da48593" providerId="LiveId" clId="{C6040F8A-93E4-469D-8EFE-CC7ECCDDED02}" dt="2022-09-13T11:16:05.980" v="2171" actId="1076"/>
          <ac:picMkLst>
            <pc:docMk/>
            <pc:sldMk cId="2270182881" sldId="663"/>
            <ac:picMk id="4098" creationId="{73C2CB48-F992-E217-C306-325DFBEDCB91}"/>
          </ac:picMkLst>
        </pc:picChg>
      </pc:sldChg>
      <pc:sldChg chg="addSp delSp modSp new mod">
        <pc:chgData name="伊健 杜" userId="e69aded81da48593" providerId="LiveId" clId="{C6040F8A-93E4-469D-8EFE-CC7ECCDDED02}" dt="2022-09-13T13:34:27.336" v="4304" actId="1076"/>
        <pc:sldMkLst>
          <pc:docMk/>
          <pc:sldMk cId="667217459" sldId="664"/>
        </pc:sldMkLst>
        <pc:spChg chg="mod">
          <ac:chgData name="伊健 杜" userId="e69aded81da48593" providerId="LiveId" clId="{C6040F8A-93E4-469D-8EFE-CC7ECCDDED02}" dt="2022-09-13T13:34:27.336" v="4304" actId="1076"/>
          <ac:spMkLst>
            <pc:docMk/>
            <pc:sldMk cId="667217459" sldId="664"/>
            <ac:spMk id="2" creationId="{14CE53D1-02A9-F69A-D527-16B6F707BD80}"/>
          </ac:spMkLst>
        </pc:spChg>
        <pc:spChg chg="del">
          <ac:chgData name="伊健 杜" userId="e69aded81da48593" providerId="LiveId" clId="{C6040F8A-93E4-469D-8EFE-CC7ECCDDED02}" dt="2022-09-13T11:16:45.819" v="2186" actId="478"/>
          <ac:spMkLst>
            <pc:docMk/>
            <pc:sldMk cId="667217459" sldId="664"/>
            <ac:spMk id="3" creationId="{0A60F9F6-F11E-2261-4597-7FD762B7BB7D}"/>
          </ac:spMkLst>
        </pc:spChg>
        <pc:spChg chg="add del">
          <ac:chgData name="伊健 杜" userId="e69aded81da48593" providerId="LiveId" clId="{C6040F8A-93E4-469D-8EFE-CC7ECCDDED02}" dt="2022-09-13T13:34:23.360" v="4300"/>
          <ac:spMkLst>
            <pc:docMk/>
            <pc:sldMk cId="667217459" sldId="664"/>
            <ac:spMk id="4" creationId="{29588EBA-CF73-08E6-72EC-C261F5A603EA}"/>
          </ac:spMkLst>
        </pc:spChg>
        <pc:picChg chg="add mod">
          <ac:chgData name="伊健 杜" userId="e69aded81da48593" providerId="LiveId" clId="{C6040F8A-93E4-469D-8EFE-CC7ECCDDED02}" dt="2022-09-13T11:16:48.213" v="2188" actId="1076"/>
          <ac:picMkLst>
            <pc:docMk/>
            <pc:sldMk cId="667217459" sldId="664"/>
            <ac:picMk id="5122" creationId="{0C1A48CB-03F2-8620-1FAB-578D4C66C6F4}"/>
          </ac:picMkLst>
        </pc:picChg>
      </pc:sldChg>
      <pc:sldChg chg="addSp delSp modSp new mod ord">
        <pc:chgData name="伊健 杜" userId="e69aded81da48593" providerId="LiveId" clId="{C6040F8A-93E4-469D-8EFE-CC7ECCDDED02}" dt="2022-09-13T11:44:48.719" v="2769"/>
        <pc:sldMkLst>
          <pc:docMk/>
          <pc:sldMk cId="375270347" sldId="665"/>
        </pc:sldMkLst>
        <pc:spChg chg="del">
          <ac:chgData name="伊健 杜" userId="e69aded81da48593" providerId="LiveId" clId="{C6040F8A-93E4-469D-8EFE-CC7ECCDDED02}" dt="2022-09-13T11:19:08.152" v="2319" actId="478"/>
          <ac:spMkLst>
            <pc:docMk/>
            <pc:sldMk cId="375270347" sldId="665"/>
            <ac:spMk id="2" creationId="{FBDAD725-06F7-B48C-BAAB-13FF537CC610}"/>
          </ac:spMkLst>
        </pc:spChg>
        <pc:spChg chg="del">
          <ac:chgData name="伊健 杜" userId="e69aded81da48593" providerId="LiveId" clId="{C6040F8A-93E4-469D-8EFE-CC7ECCDDED02}" dt="2022-09-13T11:19:04.999" v="2316" actId="478"/>
          <ac:spMkLst>
            <pc:docMk/>
            <pc:sldMk cId="375270347" sldId="665"/>
            <ac:spMk id="3" creationId="{136EA8B4-9F74-E24F-9745-736913D3D88D}"/>
          </ac:spMkLst>
        </pc:spChg>
        <pc:spChg chg="add mod">
          <ac:chgData name="伊健 杜" userId="e69aded81da48593" providerId="LiveId" clId="{C6040F8A-93E4-469D-8EFE-CC7ECCDDED02}" dt="2022-09-13T11:19:12.501" v="2321" actId="1076"/>
          <ac:spMkLst>
            <pc:docMk/>
            <pc:sldMk cId="375270347" sldId="665"/>
            <ac:spMk id="5" creationId="{DD88B590-AD94-98CD-B6F5-AECB946573D7}"/>
          </ac:spMkLst>
        </pc:spChg>
        <pc:picChg chg="add mod">
          <ac:chgData name="伊健 杜" userId="e69aded81da48593" providerId="LiveId" clId="{C6040F8A-93E4-469D-8EFE-CC7ECCDDED02}" dt="2022-09-13T11:19:12.501" v="2321" actId="1076"/>
          <ac:picMkLst>
            <pc:docMk/>
            <pc:sldMk cId="375270347" sldId="665"/>
            <ac:picMk id="4" creationId="{9E1816B8-3675-5FF2-EA1B-E17552314E42}"/>
          </ac:picMkLst>
        </pc:picChg>
      </pc:sldChg>
      <pc:sldChg chg="addSp delSp modSp add mod">
        <pc:chgData name="伊健 杜" userId="e69aded81da48593" providerId="LiveId" clId="{C6040F8A-93E4-469D-8EFE-CC7ECCDDED02}" dt="2022-09-13T12:22:17.220" v="3357"/>
        <pc:sldMkLst>
          <pc:docMk/>
          <pc:sldMk cId="2743255347" sldId="666"/>
        </pc:sldMkLst>
        <pc:spChg chg="del">
          <ac:chgData name="伊健 杜" userId="e69aded81da48593" providerId="LiveId" clId="{C6040F8A-93E4-469D-8EFE-CC7ECCDDED02}" dt="2022-09-13T12:05:54.223" v="3052" actId="478"/>
          <ac:spMkLst>
            <pc:docMk/>
            <pc:sldMk cId="2743255347" sldId="666"/>
            <ac:spMk id="2" creationId="{FBDAD725-06F7-B48C-BAAB-13FF537CC610}"/>
          </ac:spMkLst>
        </pc:spChg>
        <pc:spChg chg="del">
          <ac:chgData name="伊健 杜" userId="e69aded81da48593" providerId="LiveId" clId="{C6040F8A-93E4-469D-8EFE-CC7ECCDDED02}" dt="2022-09-13T12:05:54.223" v="3052" actId="478"/>
          <ac:spMkLst>
            <pc:docMk/>
            <pc:sldMk cId="2743255347" sldId="666"/>
            <ac:spMk id="3" creationId="{136EA8B4-9F74-E24F-9745-736913D3D88D}"/>
          </ac:spMkLst>
        </pc:spChg>
        <pc:spChg chg="add del mod">
          <ac:chgData name="伊健 杜" userId="e69aded81da48593" providerId="LiveId" clId="{C6040F8A-93E4-469D-8EFE-CC7ECCDDED02}" dt="2022-09-13T12:08:42.147" v="3055"/>
          <ac:spMkLst>
            <pc:docMk/>
            <pc:sldMk cId="2743255347" sldId="666"/>
            <ac:spMk id="4" creationId="{A424AC4D-1D23-C651-AC00-B61E4CAD7B0A}"/>
          </ac:spMkLst>
        </pc:spChg>
        <pc:spChg chg="add mod">
          <ac:chgData name="伊健 杜" userId="e69aded81da48593" providerId="LiveId" clId="{C6040F8A-93E4-469D-8EFE-CC7ECCDDED02}" dt="2022-09-13T12:22:17.220" v="3357"/>
          <ac:spMkLst>
            <pc:docMk/>
            <pc:sldMk cId="2743255347" sldId="666"/>
            <ac:spMk id="5" creationId="{FD90D1DC-1F20-C503-5E6A-3819910B7422}"/>
          </ac:spMkLst>
        </pc:spChg>
      </pc:sldChg>
      <pc:sldChg chg="addSp delSp modSp add mod">
        <pc:chgData name="伊健 杜" userId="e69aded81da48593" providerId="LiveId" clId="{C6040F8A-93E4-469D-8EFE-CC7ECCDDED02}" dt="2022-09-13T13:38:09.481" v="4391"/>
        <pc:sldMkLst>
          <pc:docMk/>
          <pc:sldMk cId="2049248693" sldId="667"/>
        </pc:sldMkLst>
        <pc:spChg chg="mod">
          <ac:chgData name="伊健 杜" userId="e69aded81da48593" providerId="LiveId" clId="{C6040F8A-93E4-469D-8EFE-CC7ECCDDED02}" dt="2022-09-13T13:35:13.828" v="4322" actId="404"/>
          <ac:spMkLst>
            <pc:docMk/>
            <pc:sldMk cId="2049248693" sldId="667"/>
            <ac:spMk id="2" creationId="{FBDAD725-06F7-B48C-BAAB-13FF537CC610}"/>
          </ac:spMkLst>
        </pc:spChg>
        <pc:spChg chg="del">
          <ac:chgData name="伊健 杜" userId="e69aded81da48593" providerId="LiveId" clId="{C6040F8A-93E4-469D-8EFE-CC7ECCDDED02}" dt="2022-09-13T12:16:14.760" v="3251" actId="478"/>
          <ac:spMkLst>
            <pc:docMk/>
            <pc:sldMk cId="2049248693" sldId="667"/>
            <ac:spMk id="3" creationId="{136EA8B4-9F74-E24F-9745-736913D3D88D}"/>
          </ac:spMkLst>
        </pc:spChg>
        <pc:spChg chg="add mod">
          <ac:chgData name="伊健 杜" userId="e69aded81da48593" providerId="LiveId" clId="{C6040F8A-93E4-469D-8EFE-CC7ECCDDED02}" dt="2022-09-13T13:38:09.481" v="4391"/>
          <ac:spMkLst>
            <pc:docMk/>
            <pc:sldMk cId="2049248693" sldId="667"/>
            <ac:spMk id="4" creationId="{EE9C18A6-801E-7415-B053-FFE93EC87C01}"/>
          </ac:spMkLst>
        </pc:spChg>
        <pc:picChg chg="add mod">
          <ac:chgData name="伊健 杜" userId="e69aded81da48593" providerId="LiveId" clId="{C6040F8A-93E4-469D-8EFE-CC7ECCDDED02}" dt="2022-09-13T12:23:43.821" v="3449" actId="1076"/>
          <ac:picMkLst>
            <pc:docMk/>
            <pc:sldMk cId="2049248693" sldId="667"/>
            <ac:picMk id="12290" creationId="{7A57C73B-8D8A-150A-8C35-855272202C8D}"/>
          </ac:picMkLst>
        </pc:picChg>
      </pc:sldChg>
      <pc:sldChg chg="delSp modSp add mod">
        <pc:chgData name="伊健 杜" userId="e69aded81da48593" providerId="LiveId" clId="{C6040F8A-93E4-469D-8EFE-CC7ECCDDED02}" dt="2022-09-13T13:38:09.481" v="4391"/>
        <pc:sldMkLst>
          <pc:docMk/>
          <pc:sldMk cId="3339009637" sldId="668"/>
        </pc:sldMkLst>
        <pc:spChg chg="mod">
          <ac:chgData name="伊健 杜" userId="e69aded81da48593" providerId="LiveId" clId="{C6040F8A-93E4-469D-8EFE-CC7ECCDDED02}" dt="2022-09-13T13:38:09.481" v="4391"/>
          <ac:spMkLst>
            <pc:docMk/>
            <pc:sldMk cId="3339009637" sldId="668"/>
            <ac:spMk id="2" creationId="{FBDAD725-06F7-B48C-BAAB-13FF537CC610}"/>
          </ac:spMkLst>
        </pc:spChg>
        <pc:spChg chg="del">
          <ac:chgData name="伊健 杜" userId="e69aded81da48593" providerId="LiveId" clId="{C6040F8A-93E4-469D-8EFE-CC7ECCDDED02}" dt="2022-09-13T12:23:46.890" v="3450" actId="478"/>
          <ac:spMkLst>
            <pc:docMk/>
            <pc:sldMk cId="3339009637" sldId="668"/>
            <ac:spMk id="3" creationId="{136EA8B4-9F74-E24F-9745-736913D3D88D}"/>
          </ac:spMkLst>
        </pc:spChg>
      </pc:sldChg>
      <pc:sldChg chg="addSp delSp modSp new mod">
        <pc:chgData name="伊健 杜" userId="e69aded81da48593" providerId="LiveId" clId="{C6040F8A-93E4-469D-8EFE-CC7ECCDDED02}" dt="2022-09-13T12:22:17.220" v="3357"/>
        <pc:sldMkLst>
          <pc:docMk/>
          <pc:sldMk cId="3503492021" sldId="669"/>
        </pc:sldMkLst>
        <pc:spChg chg="mod">
          <ac:chgData name="伊健 杜" userId="e69aded81da48593" providerId="LiveId" clId="{C6040F8A-93E4-469D-8EFE-CC7ECCDDED02}" dt="2022-09-13T12:22:17.220" v="3357"/>
          <ac:spMkLst>
            <pc:docMk/>
            <pc:sldMk cId="3503492021" sldId="669"/>
            <ac:spMk id="2" creationId="{525BEF43-9A35-38FA-FC47-A42FF2B4DC46}"/>
          </ac:spMkLst>
        </pc:spChg>
        <pc:spChg chg="del">
          <ac:chgData name="伊健 杜" userId="e69aded81da48593" providerId="LiveId" clId="{C6040F8A-93E4-469D-8EFE-CC7ECCDDED02}" dt="2022-09-13T11:23:20.148" v="2375" actId="478"/>
          <ac:spMkLst>
            <pc:docMk/>
            <pc:sldMk cId="3503492021" sldId="669"/>
            <ac:spMk id="3" creationId="{ADC50A2C-7990-00C1-2E79-3DD805D662FA}"/>
          </ac:spMkLst>
        </pc:spChg>
        <pc:spChg chg="add mod">
          <ac:chgData name="伊健 杜" userId="e69aded81da48593" providerId="LiveId" clId="{C6040F8A-93E4-469D-8EFE-CC7ECCDDED02}" dt="2022-09-13T11:27:38.620" v="2420" actId="403"/>
          <ac:spMkLst>
            <pc:docMk/>
            <pc:sldMk cId="3503492021" sldId="669"/>
            <ac:spMk id="4" creationId="{78B92A6D-E99E-C4F5-4F99-C88337A4B592}"/>
          </ac:spMkLst>
        </pc:spChg>
        <pc:picChg chg="add del mod">
          <ac:chgData name="伊健 杜" userId="e69aded81da48593" providerId="LiveId" clId="{C6040F8A-93E4-469D-8EFE-CC7ECCDDED02}" dt="2022-09-13T11:25:07.886" v="2379" actId="478"/>
          <ac:picMkLst>
            <pc:docMk/>
            <pc:sldMk cId="3503492021" sldId="669"/>
            <ac:picMk id="6146" creationId="{FD6C8959-9EE7-6807-358E-CECA600411F6}"/>
          </ac:picMkLst>
        </pc:picChg>
        <pc:picChg chg="add mod">
          <ac:chgData name="伊健 杜" userId="e69aded81da48593" providerId="LiveId" clId="{C6040F8A-93E4-469D-8EFE-CC7ECCDDED02}" dt="2022-09-13T11:26:11.096" v="2395" actId="1076"/>
          <ac:picMkLst>
            <pc:docMk/>
            <pc:sldMk cId="3503492021" sldId="669"/>
            <ac:picMk id="6148" creationId="{3449AA9A-B1A9-53C5-F3D0-6727D17C73A3}"/>
          </ac:picMkLst>
        </pc:picChg>
        <pc:picChg chg="add mod">
          <ac:chgData name="伊健 杜" userId="e69aded81da48593" providerId="LiveId" clId="{C6040F8A-93E4-469D-8EFE-CC7ECCDDED02}" dt="2022-09-13T11:27:28.059" v="2405" actId="1076"/>
          <ac:picMkLst>
            <pc:docMk/>
            <pc:sldMk cId="3503492021" sldId="669"/>
            <ac:picMk id="6150" creationId="{49C02453-7AB1-2362-EB8B-1658B8414B38}"/>
          </ac:picMkLst>
        </pc:picChg>
        <pc:picChg chg="add mod">
          <ac:chgData name="伊健 杜" userId="e69aded81da48593" providerId="LiveId" clId="{C6040F8A-93E4-469D-8EFE-CC7ECCDDED02}" dt="2022-09-13T11:27:28.759" v="2406" actId="1076"/>
          <ac:picMkLst>
            <pc:docMk/>
            <pc:sldMk cId="3503492021" sldId="669"/>
            <ac:picMk id="6152" creationId="{EB540F00-A630-3167-86C3-877695BA9D81}"/>
          </ac:picMkLst>
        </pc:picChg>
        <pc:picChg chg="add del">
          <ac:chgData name="伊健 杜" userId="e69aded81da48593" providerId="LiveId" clId="{C6040F8A-93E4-469D-8EFE-CC7ECCDDED02}" dt="2022-09-13T11:30:40.572" v="2423"/>
          <ac:picMkLst>
            <pc:docMk/>
            <pc:sldMk cId="3503492021" sldId="669"/>
            <ac:picMk id="6154" creationId="{902BE476-31FE-B39D-363C-8368D7C6A856}"/>
          </ac:picMkLst>
        </pc:picChg>
      </pc:sldChg>
      <pc:sldChg chg="addSp delSp modSp new mod">
        <pc:chgData name="伊健 杜" userId="e69aded81da48593" providerId="LiveId" clId="{C6040F8A-93E4-469D-8EFE-CC7ECCDDED02}" dt="2022-09-13T12:22:17.220" v="3357"/>
        <pc:sldMkLst>
          <pc:docMk/>
          <pc:sldMk cId="2076562511" sldId="670"/>
        </pc:sldMkLst>
        <pc:spChg chg="del">
          <ac:chgData name="伊健 杜" userId="e69aded81da48593" providerId="LiveId" clId="{C6040F8A-93E4-469D-8EFE-CC7ECCDDED02}" dt="2022-09-13T11:30:46.122" v="2425" actId="478"/>
          <ac:spMkLst>
            <pc:docMk/>
            <pc:sldMk cId="2076562511" sldId="670"/>
            <ac:spMk id="2" creationId="{579E3CA6-83B7-D6A3-9D97-56A8BF893BC6}"/>
          </ac:spMkLst>
        </pc:spChg>
        <pc:spChg chg="del">
          <ac:chgData name="伊健 杜" userId="e69aded81da48593" providerId="LiveId" clId="{C6040F8A-93E4-469D-8EFE-CC7ECCDDED02}" dt="2022-09-13T11:31:15.852" v="2472" actId="478"/>
          <ac:spMkLst>
            <pc:docMk/>
            <pc:sldMk cId="2076562511" sldId="670"/>
            <ac:spMk id="3" creationId="{E27919BF-20E8-B730-3485-164F55970789}"/>
          </ac:spMkLst>
        </pc:spChg>
        <pc:spChg chg="add del mod">
          <ac:chgData name="伊健 杜" userId="e69aded81da48593" providerId="LiveId" clId="{C6040F8A-93E4-469D-8EFE-CC7ECCDDED02}" dt="2022-09-13T11:47:08.589" v="2816" actId="478"/>
          <ac:spMkLst>
            <pc:docMk/>
            <pc:sldMk cId="2076562511" sldId="670"/>
            <ac:spMk id="4" creationId="{209F8218-DCDE-24ED-51FB-54CC04F9B157}"/>
          </ac:spMkLst>
        </pc:spChg>
        <pc:spChg chg="add del mod">
          <ac:chgData name="伊健 杜" userId="e69aded81da48593" providerId="LiveId" clId="{C6040F8A-93E4-469D-8EFE-CC7ECCDDED02}" dt="2022-09-13T11:32:32.200" v="2490" actId="478"/>
          <ac:spMkLst>
            <pc:docMk/>
            <pc:sldMk cId="2076562511" sldId="670"/>
            <ac:spMk id="5" creationId="{8F164FC9-DF78-EB90-DEB0-36988A03A6F1}"/>
          </ac:spMkLst>
        </pc:spChg>
        <pc:spChg chg="add mod">
          <ac:chgData name="伊健 杜" userId="e69aded81da48593" providerId="LiveId" clId="{C6040F8A-93E4-469D-8EFE-CC7ECCDDED02}" dt="2022-09-13T12:22:17.220" v="3357"/>
          <ac:spMkLst>
            <pc:docMk/>
            <pc:sldMk cId="2076562511" sldId="670"/>
            <ac:spMk id="6" creationId="{DA0ED03E-7DB6-DA7B-ACC2-27BDED76F097}"/>
          </ac:spMkLst>
        </pc:spChg>
        <pc:picChg chg="add del mod">
          <ac:chgData name="伊健 杜" userId="e69aded81da48593" providerId="LiveId" clId="{C6040F8A-93E4-469D-8EFE-CC7ECCDDED02}" dt="2022-09-13T11:32:31.593" v="2489" actId="478"/>
          <ac:picMkLst>
            <pc:docMk/>
            <pc:sldMk cId="2076562511" sldId="670"/>
            <ac:picMk id="7170" creationId="{7F06B162-9F22-AC5A-510E-BDF931E431A0}"/>
          </ac:picMkLst>
        </pc:picChg>
        <pc:picChg chg="add mod">
          <ac:chgData name="伊健 杜" userId="e69aded81da48593" providerId="LiveId" clId="{C6040F8A-93E4-469D-8EFE-CC7ECCDDED02}" dt="2022-09-13T12:05:42.779" v="3051" actId="1076"/>
          <ac:picMkLst>
            <pc:docMk/>
            <pc:sldMk cId="2076562511" sldId="670"/>
            <ac:picMk id="7172" creationId="{10772DBD-23D9-D199-C98C-5ED3A6DF9656}"/>
          </ac:picMkLst>
        </pc:picChg>
      </pc:sldChg>
      <pc:sldChg chg="delSp modSp add mod ord delAnim modNotes">
        <pc:chgData name="伊健 杜" userId="e69aded81da48593" providerId="LiveId" clId="{C6040F8A-93E4-469D-8EFE-CC7ECCDDED02}" dt="2022-09-13T12:22:17.220" v="3357"/>
        <pc:sldMkLst>
          <pc:docMk/>
          <pc:sldMk cId="3744511420" sldId="671"/>
        </pc:sldMkLst>
        <pc:spChg chg="mod">
          <ac:chgData name="伊健 杜" userId="e69aded81da48593" providerId="LiveId" clId="{C6040F8A-93E4-469D-8EFE-CC7ECCDDED02}" dt="2022-09-13T12:22:17.220" v="3357"/>
          <ac:spMkLst>
            <pc:docMk/>
            <pc:sldMk cId="3744511420" sldId="671"/>
            <ac:spMk id="2" creationId="{FBF88422-B4B3-EF6A-B4B3-55B2BB5AF09D}"/>
          </ac:spMkLst>
        </pc:spChg>
        <pc:spChg chg="mod">
          <ac:chgData name="伊健 杜" userId="e69aded81da48593" providerId="LiveId" clId="{C6040F8A-93E4-469D-8EFE-CC7ECCDDED02}" dt="2022-09-13T12:22:17.220" v="3357"/>
          <ac:spMkLst>
            <pc:docMk/>
            <pc:sldMk cId="3744511420" sldId="671"/>
            <ac:spMk id="3" creationId="{A30F5DFC-1E1D-EB32-EAC9-94CD78FECA70}"/>
          </ac:spMkLst>
        </pc:spChg>
        <pc:spChg chg="del">
          <ac:chgData name="伊健 杜" userId="e69aded81da48593" providerId="LiveId" clId="{C6040F8A-93E4-469D-8EFE-CC7ECCDDED02}" dt="2022-09-13T11:57:01.958" v="2912" actId="478"/>
          <ac:spMkLst>
            <pc:docMk/>
            <pc:sldMk cId="3744511420" sldId="671"/>
            <ac:spMk id="5" creationId="{A5F6CDCF-B8F8-E058-CC81-3BD5DA059048}"/>
          </ac:spMkLst>
        </pc:spChg>
      </pc:sldChg>
      <pc:sldChg chg="addSp delSp modSp new mod">
        <pc:chgData name="伊健 杜" userId="e69aded81da48593" providerId="LiveId" clId="{C6040F8A-93E4-469D-8EFE-CC7ECCDDED02}" dt="2022-09-13T11:58:16.588" v="2931" actId="1076"/>
        <pc:sldMkLst>
          <pc:docMk/>
          <pc:sldMk cId="1637866361" sldId="672"/>
        </pc:sldMkLst>
        <pc:spChg chg="del">
          <ac:chgData name="伊健 杜" userId="e69aded81da48593" providerId="LiveId" clId="{C6040F8A-93E4-469D-8EFE-CC7ECCDDED02}" dt="2022-09-13T11:57:14.712" v="2920" actId="478"/>
          <ac:spMkLst>
            <pc:docMk/>
            <pc:sldMk cId="1637866361" sldId="672"/>
            <ac:spMk id="2" creationId="{24EB99E0-23E3-A51E-52AE-B7EF2CFBC9D5}"/>
          </ac:spMkLst>
        </pc:spChg>
        <pc:spChg chg="del mod">
          <ac:chgData name="伊健 杜" userId="e69aded81da48593" providerId="LiveId" clId="{C6040F8A-93E4-469D-8EFE-CC7ECCDDED02}" dt="2022-09-13T11:57:12.541" v="2919" actId="478"/>
          <ac:spMkLst>
            <pc:docMk/>
            <pc:sldMk cId="1637866361" sldId="672"/>
            <ac:spMk id="3" creationId="{D09E1655-967B-19A8-DC20-5544292ADE18}"/>
          </ac:spMkLst>
        </pc:spChg>
        <pc:picChg chg="add del mod">
          <ac:chgData name="伊健 杜" userId="e69aded81da48593" providerId="LiveId" clId="{C6040F8A-93E4-469D-8EFE-CC7ECCDDED02}" dt="2022-09-13T11:58:03.662" v="2925" actId="478"/>
          <ac:picMkLst>
            <pc:docMk/>
            <pc:sldMk cId="1637866361" sldId="672"/>
            <ac:picMk id="8194" creationId="{C5EAD826-CE3F-6704-7CE0-712289EB0093}"/>
          </ac:picMkLst>
        </pc:picChg>
        <pc:picChg chg="add mod">
          <ac:chgData name="伊健 杜" userId="e69aded81da48593" providerId="LiveId" clId="{C6040F8A-93E4-469D-8EFE-CC7ECCDDED02}" dt="2022-09-13T11:58:16.588" v="2931" actId="1076"/>
          <ac:picMkLst>
            <pc:docMk/>
            <pc:sldMk cId="1637866361" sldId="672"/>
            <ac:picMk id="8196" creationId="{718B54C5-412E-2446-7AE9-AF73A9C72838}"/>
          </ac:picMkLst>
        </pc:picChg>
      </pc:sldChg>
      <pc:sldChg chg="addSp delSp modSp add mod">
        <pc:chgData name="伊健 杜" userId="e69aded81da48593" providerId="LiveId" clId="{C6040F8A-93E4-469D-8EFE-CC7ECCDDED02}" dt="2022-09-13T13:34:59.258" v="4313" actId="122"/>
        <pc:sldMkLst>
          <pc:docMk/>
          <pc:sldMk cId="2797701192" sldId="673"/>
        </pc:sldMkLst>
        <pc:spChg chg="del">
          <ac:chgData name="伊健 杜" userId="e69aded81da48593" providerId="LiveId" clId="{C6040F8A-93E4-469D-8EFE-CC7ECCDDED02}" dt="2022-09-13T11:59:17.681" v="2942" actId="478"/>
          <ac:spMkLst>
            <pc:docMk/>
            <pc:sldMk cId="2797701192" sldId="673"/>
            <ac:spMk id="2" creationId="{402E3CDD-098B-E392-78B9-98BC5B35EAFE}"/>
          </ac:spMkLst>
        </pc:spChg>
        <pc:spChg chg="del">
          <ac:chgData name="伊健 杜" userId="e69aded81da48593" providerId="LiveId" clId="{C6040F8A-93E4-469D-8EFE-CC7ECCDDED02}" dt="2022-09-13T11:59:17.681" v="2942" actId="478"/>
          <ac:spMkLst>
            <pc:docMk/>
            <pc:sldMk cId="2797701192" sldId="673"/>
            <ac:spMk id="3" creationId="{F381C70A-9A92-3A3B-7426-F41CF6D0669F}"/>
          </ac:spMkLst>
        </pc:spChg>
        <pc:spChg chg="mod">
          <ac:chgData name="伊健 杜" userId="e69aded81da48593" providerId="LiveId" clId="{C6040F8A-93E4-469D-8EFE-CC7ECCDDED02}" dt="2022-09-13T13:34:59.258" v="4313" actId="122"/>
          <ac:spMkLst>
            <pc:docMk/>
            <pc:sldMk cId="2797701192" sldId="673"/>
            <ac:spMk id="4" creationId="{E349234E-2F9B-8B8E-47DA-329F75BF2F09}"/>
          </ac:spMkLst>
        </pc:spChg>
        <pc:spChg chg="del">
          <ac:chgData name="伊健 杜" userId="e69aded81da48593" providerId="LiveId" clId="{C6040F8A-93E4-469D-8EFE-CC7ECCDDED02}" dt="2022-09-13T11:59:17.681" v="2942" actId="478"/>
          <ac:spMkLst>
            <pc:docMk/>
            <pc:sldMk cId="2797701192" sldId="673"/>
            <ac:spMk id="5" creationId="{A4780266-C923-A3E1-71E5-EC7001FCF371}"/>
          </ac:spMkLst>
        </pc:spChg>
        <pc:spChg chg="del">
          <ac:chgData name="伊健 杜" userId="e69aded81da48593" providerId="LiveId" clId="{C6040F8A-93E4-469D-8EFE-CC7ECCDDED02}" dt="2022-09-13T11:59:17.681" v="2942" actId="478"/>
          <ac:spMkLst>
            <pc:docMk/>
            <pc:sldMk cId="2797701192" sldId="673"/>
            <ac:spMk id="6" creationId="{A59155A5-2CC7-A361-7FB6-0D7899B54486}"/>
          </ac:spMkLst>
        </pc:spChg>
        <pc:spChg chg="del">
          <ac:chgData name="伊健 杜" userId="e69aded81da48593" providerId="LiveId" clId="{C6040F8A-93E4-469D-8EFE-CC7ECCDDED02}" dt="2022-09-13T11:59:17.681" v="2942" actId="478"/>
          <ac:spMkLst>
            <pc:docMk/>
            <pc:sldMk cId="2797701192" sldId="673"/>
            <ac:spMk id="7" creationId="{7693E7DD-FBB2-0EFB-A141-97B92E3DFE72}"/>
          </ac:spMkLst>
        </pc:spChg>
        <pc:spChg chg="add mod">
          <ac:chgData name="伊健 杜" userId="e69aded81da48593" providerId="LiveId" clId="{C6040F8A-93E4-469D-8EFE-CC7ECCDDED02}" dt="2022-09-13T12:02:13.348" v="2968" actId="1076"/>
          <ac:spMkLst>
            <pc:docMk/>
            <pc:sldMk cId="2797701192" sldId="673"/>
            <ac:spMk id="9" creationId="{F4AF1369-A28F-F39E-F1EB-A2F95ED29E28}"/>
          </ac:spMkLst>
        </pc:spChg>
        <pc:spChg chg="add mod">
          <ac:chgData name="伊健 杜" userId="e69aded81da48593" providerId="LiveId" clId="{C6040F8A-93E4-469D-8EFE-CC7ECCDDED02}" dt="2022-09-13T12:22:17.220" v="3357"/>
          <ac:spMkLst>
            <pc:docMk/>
            <pc:sldMk cId="2797701192" sldId="673"/>
            <ac:spMk id="11" creationId="{1EC9644A-CBE0-1397-B455-7F215C5F8BA1}"/>
          </ac:spMkLst>
        </pc:spChg>
        <pc:picChg chg="add mod">
          <ac:chgData name="伊健 杜" userId="e69aded81da48593" providerId="LiveId" clId="{C6040F8A-93E4-469D-8EFE-CC7ECCDDED02}" dt="2022-09-13T12:02:30.098" v="2973" actId="1076"/>
          <ac:picMkLst>
            <pc:docMk/>
            <pc:sldMk cId="2797701192" sldId="673"/>
            <ac:picMk id="8" creationId="{65FCCA83-CA67-7DE4-9B9E-E3094ECD368D}"/>
          </ac:picMkLst>
        </pc:picChg>
        <pc:picChg chg="add mod">
          <ac:chgData name="伊健 杜" userId="e69aded81da48593" providerId="LiveId" clId="{C6040F8A-93E4-469D-8EFE-CC7ECCDDED02}" dt="2022-09-13T12:02:28.938" v="2972" actId="1076"/>
          <ac:picMkLst>
            <pc:docMk/>
            <pc:sldMk cId="2797701192" sldId="673"/>
            <ac:picMk id="10" creationId="{1EC50AEA-1CE3-E8BB-F2CD-451FE2675CB5}"/>
          </ac:picMkLst>
        </pc:picChg>
        <pc:picChg chg="del">
          <ac:chgData name="伊健 杜" userId="e69aded81da48593" providerId="LiveId" clId="{C6040F8A-93E4-469D-8EFE-CC7ECCDDED02}" dt="2022-09-13T11:59:17.681" v="2942" actId="478"/>
          <ac:picMkLst>
            <pc:docMk/>
            <pc:sldMk cId="2797701192" sldId="673"/>
            <ac:picMk id="9218" creationId="{BF9C691D-B9BD-B9DF-4B53-193D13715381}"/>
          </ac:picMkLst>
        </pc:picChg>
        <pc:picChg chg="del">
          <ac:chgData name="伊健 杜" userId="e69aded81da48593" providerId="LiveId" clId="{C6040F8A-93E4-469D-8EFE-CC7ECCDDED02}" dt="2022-09-13T11:59:17.681" v="2942" actId="478"/>
          <ac:picMkLst>
            <pc:docMk/>
            <pc:sldMk cId="2797701192" sldId="673"/>
            <ac:picMk id="9220" creationId="{E9FDBFCA-C720-6272-89F3-E6AAE2981711}"/>
          </ac:picMkLst>
        </pc:picChg>
        <pc:picChg chg="del">
          <ac:chgData name="伊健 杜" userId="e69aded81da48593" providerId="LiveId" clId="{C6040F8A-93E4-469D-8EFE-CC7ECCDDED02}" dt="2022-09-13T11:59:17.681" v="2942" actId="478"/>
          <ac:picMkLst>
            <pc:docMk/>
            <pc:sldMk cId="2797701192" sldId="673"/>
            <ac:picMk id="9222" creationId="{70CE5B74-0D51-3F47-7AE7-676FA975DBD5}"/>
          </ac:picMkLst>
        </pc:picChg>
      </pc:sldChg>
      <pc:sldChg chg="add del">
        <pc:chgData name="伊健 杜" userId="e69aded81da48593" providerId="LiveId" clId="{C6040F8A-93E4-469D-8EFE-CC7ECCDDED02}" dt="2022-09-13T11:57:53.606" v="2922"/>
        <pc:sldMkLst>
          <pc:docMk/>
          <pc:sldMk cId="3126750659" sldId="673"/>
        </pc:sldMkLst>
      </pc:sldChg>
      <pc:sldChg chg="delSp modSp add mod delAnim modNotes">
        <pc:chgData name="伊健 杜" userId="e69aded81da48593" providerId="LiveId" clId="{C6040F8A-93E4-469D-8EFE-CC7ECCDDED02}" dt="2022-09-13T12:22:17.220" v="3357"/>
        <pc:sldMkLst>
          <pc:docMk/>
          <pc:sldMk cId="1774406882" sldId="674"/>
        </pc:sldMkLst>
        <pc:spChg chg="mod">
          <ac:chgData name="伊健 杜" userId="e69aded81da48593" providerId="LiveId" clId="{C6040F8A-93E4-469D-8EFE-CC7ECCDDED02}" dt="2022-09-13T12:22:17.220" v="3357"/>
          <ac:spMkLst>
            <pc:docMk/>
            <pc:sldMk cId="1774406882" sldId="674"/>
            <ac:spMk id="2" creationId="{FBF88422-B4B3-EF6A-B4B3-55B2BB5AF09D}"/>
          </ac:spMkLst>
        </pc:spChg>
        <pc:spChg chg="del">
          <ac:chgData name="伊健 杜" userId="e69aded81da48593" providerId="LiveId" clId="{C6040F8A-93E4-469D-8EFE-CC7ECCDDED02}" dt="2022-09-13T12:08:47.124" v="3057" actId="478"/>
          <ac:spMkLst>
            <pc:docMk/>
            <pc:sldMk cId="1774406882" sldId="674"/>
            <ac:spMk id="3" creationId="{A30F5DFC-1E1D-EB32-EAC9-94CD78FECA70}"/>
          </ac:spMkLst>
        </pc:spChg>
        <pc:spChg chg="del">
          <ac:chgData name="伊健 杜" userId="e69aded81da48593" providerId="LiveId" clId="{C6040F8A-93E4-469D-8EFE-CC7ECCDDED02}" dt="2022-09-13T12:08:47.124" v="3057" actId="478"/>
          <ac:spMkLst>
            <pc:docMk/>
            <pc:sldMk cId="1774406882" sldId="674"/>
            <ac:spMk id="4" creationId="{AF8C2819-B07F-FF23-8ECF-ECF0737E15A4}"/>
          </ac:spMkLst>
        </pc:spChg>
        <pc:spChg chg="del">
          <ac:chgData name="伊健 杜" userId="e69aded81da48593" providerId="LiveId" clId="{C6040F8A-93E4-469D-8EFE-CC7ECCDDED02}" dt="2022-09-13T12:08:47.124" v="3057" actId="478"/>
          <ac:spMkLst>
            <pc:docMk/>
            <pc:sldMk cId="1774406882" sldId="674"/>
            <ac:spMk id="5" creationId="{A5F6CDCF-B8F8-E058-CC81-3BD5DA059048}"/>
          </ac:spMkLst>
        </pc:spChg>
      </pc:sldChg>
      <pc:sldChg chg="addSp delSp modSp new mod">
        <pc:chgData name="伊健 杜" userId="e69aded81da48593" providerId="LiveId" clId="{C6040F8A-93E4-469D-8EFE-CC7ECCDDED02}" dt="2022-09-13T12:22:17.220" v="3357"/>
        <pc:sldMkLst>
          <pc:docMk/>
          <pc:sldMk cId="4259223609" sldId="675"/>
        </pc:sldMkLst>
        <pc:spChg chg="mod">
          <ac:chgData name="伊健 杜" userId="e69aded81da48593" providerId="LiveId" clId="{C6040F8A-93E4-469D-8EFE-CC7ECCDDED02}" dt="2022-09-13T12:22:17.220" v="3357"/>
          <ac:spMkLst>
            <pc:docMk/>
            <pc:sldMk cId="4259223609" sldId="675"/>
            <ac:spMk id="2" creationId="{9361EDF5-8717-1EA4-FFD7-60836FB75E93}"/>
          </ac:spMkLst>
        </pc:spChg>
        <pc:spChg chg="del">
          <ac:chgData name="伊健 杜" userId="e69aded81da48593" providerId="LiveId" clId="{C6040F8A-93E4-469D-8EFE-CC7ECCDDED02}" dt="2022-09-13T12:16:25.328" v="3259" actId="478"/>
          <ac:spMkLst>
            <pc:docMk/>
            <pc:sldMk cId="4259223609" sldId="675"/>
            <ac:spMk id="3" creationId="{16EC8E65-E9BB-AA5E-72D3-3BA06E2C48D0}"/>
          </ac:spMkLst>
        </pc:spChg>
        <pc:picChg chg="add mod">
          <ac:chgData name="伊健 杜" userId="e69aded81da48593" providerId="LiveId" clId="{C6040F8A-93E4-469D-8EFE-CC7ECCDDED02}" dt="2022-09-13T12:22:08.803" v="3355" actId="1076"/>
          <ac:picMkLst>
            <pc:docMk/>
            <pc:sldMk cId="4259223609" sldId="675"/>
            <ac:picMk id="10242" creationId="{EDC237BF-A2F0-8CD3-6CBF-62227083DE6F}"/>
          </ac:picMkLst>
        </pc:picChg>
      </pc:sldChg>
      <pc:sldChg chg="addSp delSp modSp new mod">
        <pc:chgData name="伊健 杜" userId="e69aded81da48593" providerId="LiveId" clId="{C6040F8A-93E4-469D-8EFE-CC7ECCDDED02}" dt="2022-09-13T13:38:09.481" v="4391"/>
        <pc:sldMkLst>
          <pc:docMk/>
          <pc:sldMk cId="537435773" sldId="676"/>
        </pc:sldMkLst>
        <pc:spChg chg="mod">
          <ac:chgData name="伊健 杜" userId="e69aded81da48593" providerId="LiveId" clId="{C6040F8A-93E4-469D-8EFE-CC7ECCDDED02}" dt="2022-09-13T13:38:09.481" v="4391"/>
          <ac:spMkLst>
            <pc:docMk/>
            <pc:sldMk cId="537435773" sldId="676"/>
            <ac:spMk id="2" creationId="{9065166C-E165-E2F0-CA07-AF5D0D289CAF}"/>
          </ac:spMkLst>
        </pc:spChg>
        <pc:spChg chg="del">
          <ac:chgData name="伊健 杜" userId="e69aded81da48593" providerId="LiveId" clId="{C6040F8A-93E4-469D-8EFE-CC7ECCDDED02}" dt="2022-09-13T12:58:36.429" v="3834" actId="478"/>
          <ac:spMkLst>
            <pc:docMk/>
            <pc:sldMk cId="537435773" sldId="676"/>
            <ac:spMk id="3" creationId="{5C033590-FCA5-2F42-825E-F468FCA3C529}"/>
          </ac:spMkLst>
        </pc:spChg>
        <pc:spChg chg="add mod">
          <ac:chgData name="伊健 杜" userId="e69aded81da48593" providerId="LiveId" clId="{C6040F8A-93E4-469D-8EFE-CC7ECCDDED02}" dt="2022-09-13T13:38:09.481" v="4391"/>
          <ac:spMkLst>
            <pc:docMk/>
            <pc:sldMk cId="537435773" sldId="676"/>
            <ac:spMk id="4" creationId="{E0CB4BD6-A875-4F8C-BDBC-628B2D07DCCA}"/>
          </ac:spMkLst>
        </pc:spChg>
        <pc:picChg chg="add mod">
          <ac:chgData name="伊健 杜" userId="e69aded81da48593" providerId="LiveId" clId="{C6040F8A-93E4-469D-8EFE-CC7ECCDDED02}" dt="2022-09-13T13:03:39.545" v="3896" actId="1076"/>
          <ac:picMkLst>
            <pc:docMk/>
            <pc:sldMk cId="537435773" sldId="676"/>
            <ac:picMk id="13314" creationId="{CCA7197A-1491-C006-4FA5-7D0ACA0B7050}"/>
          </ac:picMkLst>
        </pc:picChg>
        <pc:picChg chg="add mod">
          <ac:chgData name="伊健 杜" userId="e69aded81da48593" providerId="LiveId" clId="{C6040F8A-93E4-469D-8EFE-CC7ECCDDED02}" dt="2022-09-13T13:02:52.381" v="3890" actId="1076"/>
          <ac:picMkLst>
            <pc:docMk/>
            <pc:sldMk cId="537435773" sldId="676"/>
            <ac:picMk id="13316" creationId="{F84F1819-C5C2-7A9F-2DC2-3DEE1F8A0B5D}"/>
          </ac:picMkLst>
        </pc:picChg>
        <pc:picChg chg="add mod">
          <ac:chgData name="伊健 杜" userId="e69aded81da48593" providerId="LiveId" clId="{C6040F8A-93E4-469D-8EFE-CC7ECCDDED02}" dt="2022-09-13T13:03:38.141" v="3895" actId="1076"/>
          <ac:picMkLst>
            <pc:docMk/>
            <pc:sldMk cId="537435773" sldId="676"/>
            <ac:picMk id="13318" creationId="{825CF1D0-4645-55DF-75A5-ECE04E93A0FC}"/>
          </ac:picMkLst>
        </pc:picChg>
      </pc:sldChg>
      <pc:sldChg chg="addSp delSp modSp new mod modNotesTx">
        <pc:chgData name="伊健 杜" userId="e69aded81da48593" providerId="LiveId" clId="{C6040F8A-93E4-469D-8EFE-CC7ECCDDED02}" dt="2022-09-13T13:38:09.481" v="4391"/>
        <pc:sldMkLst>
          <pc:docMk/>
          <pc:sldMk cId="3469213798" sldId="677"/>
        </pc:sldMkLst>
        <pc:spChg chg="mod">
          <ac:chgData name="伊健 杜" userId="e69aded81da48593" providerId="LiveId" clId="{C6040F8A-93E4-469D-8EFE-CC7ECCDDED02}" dt="2022-09-13T13:38:09.481" v="4391"/>
          <ac:spMkLst>
            <pc:docMk/>
            <pc:sldMk cId="3469213798" sldId="677"/>
            <ac:spMk id="2" creationId="{B6238592-8A2F-6B93-A07F-B30BA69D8C7E}"/>
          </ac:spMkLst>
        </pc:spChg>
        <pc:spChg chg="del">
          <ac:chgData name="伊健 杜" userId="e69aded81da48593" providerId="LiveId" clId="{C6040F8A-93E4-469D-8EFE-CC7ECCDDED02}" dt="2022-09-13T13:04:08.558" v="3943" actId="478"/>
          <ac:spMkLst>
            <pc:docMk/>
            <pc:sldMk cId="3469213798" sldId="677"/>
            <ac:spMk id="3" creationId="{36872BDE-F764-B118-A8A1-22BA7DAB188D}"/>
          </ac:spMkLst>
        </pc:spChg>
        <pc:picChg chg="add mod">
          <ac:chgData name="伊健 杜" userId="e69aded81da48593" providerId="LiveId" clId="{C6040F8A-93E4-469D-8EFE-CC7ECCDDED02}" dt="2022-09-13T13:04:48.016" v="3979" actId="1076"/>
          <ac:picMkLst>
            <pc:docMk/>
            <pc:sldMk cId="3469213798" sldId="677"/>
            <ac:picMk id="14338" creationId="{51AE73DE-BBD5-32B5-A329-0EE28609C658}"/>
          </ac:picMkLst>
        </pc:picChg>
        <pc:picChg chg="add mod">
          <ac:chgData name="伊健 杜" userId="e69aded81da48593" providerId="LiveId" clId="{C6040F8A-93E4-469D-8EFE-CC7ECCDDED02}" dt="2022-09-13T13:04:58.070" v="3981" actId="1076"/>
          <ac:picMkLst>
            <pc:docMk/>
            <pc:sldMk cId="3469213798" sldId="677"/>
            <ac:picMk id="14340" creationId="{F70A0A60-FF22-E9EA-0F1E-10475906788A}"/>
          </ac:picMkLst>
        </pc:picChg>
        <pc:picChg chg="add mod">
          <ac:chgData name="伊健 杜" userId="e69aded81da48593" providerId="LiveId" clId="{C6040F8A-93E4-469D-8EFE-CC7ECCDDED02}" dt="2022-09-13T13:05:17.729" v="3984" actId="1076"/>
          <ac:picMkLst>
            <pc:docMk/>
            <pc:sldMk cId="3469213798" sldId="677"/>
            <ac:picMk id="14342" creationId="{A697FB15-F2F2-D8BC-AF7D-1DC9B03FB690}"/>
          </ac:picMkLst>
        </pc:picChg>
        <pc:picChg chg="add mod">
          <ac:chgData name="伊健 杜" userId="e69aded81da48593" providerId="LiveId" clId="{C6040F8A-93E4-469D-8EFE-CC7ECCDDED02}" dt="2022-09-13T13:05:42.428" v="3987" actId="1076"/>
          <ac:picMkLst>
            <pc:docMk/>
            <pc:sldMk cId="3469213798" sldId="677"/>
            <ac:picMk id="14344" creationId="{A1890A69-7004-58AD-FF28-E7D845BC92AE}"/>
          </ac:picMkLst>
        </pc:picChg>
        <pc:picChg chg="add mod">
          <ac:chgData name="伊健 杜" userId="e69aded81da48593" providerId="LiveId" clId="{C6040F8A-93E4-469D-8EFE-CC7ECCDDED02}" dt="2022-09-13T13:07:16.925" v="4000" actId="1076"/>
          <ac:picMkLst>
            <pc:docMk/>
            <pc:sldMk cId="3469213798" sldId="677"/>
            <ac:picMk id="14346" creationId="{212C4093-A06A-8E0F-6DEF-6CFB903E5BA1}"/>
          </ac:picMkLst>
        </pc:picChg>
      </pc:sldChg>
      <pc:sldChg chg="addSp delSp modSp new mod ord">
        <pc:chgData name="伊健 杜" userId="e69aded81da48593" providerId="LiveId" clId="{C6040F8A-93E4-469D-8EFE-CC7ECCDDED02}" dt="2022-09-13T13:38:09.481" v="4391"/>
        <pc:sldMkLst>
          <pc:docMk/>
          <pc:sldMk cId="1448130752" sldId="678"/>
        </pc:sldMkLst>
        <pc:spChg chg="mod">
          <ac:chgData name="伊健 杜" userId="e69aded81da48593" providerId="LiveId" clId="{C6040F8A-93E4-469D-8EFE-CC7ECCDDED02}" dt="2022-09-13T13:36:29.973" v="4368" actId="404"/>
          <ac:spMkLst>
            <pc:docMk/>
            <pc:sldMk cId="1448130752" sldId="678"/>
            <ac:spMk id="2" creationId="{81F4B079-5182-7332-4978-966F1AEEF4D2}"/>
          </ac:spMkLst>
        </pc:spChg>
        <pc:spChg chg="del">
          <ac:chgData name="伊健 杜" userId="e69aded81da48593" providerId="LiveId" clId="{C6040F8A-93E4-469D-8EFE-CC7ECCDDED02}" dt="2022-09-13T13:35:35.807" v="4331" actId="478"/>
          <ac:spMkLst>
            <pc:docMk/>
            <pc:sldMk cId="1448130752" sldId="678"/>
            <ac:spMk id="3" creationId="{7D71AC56-E8ED-1CBC-9048-B3EDF64CC709}"/>
          </ac:spMkLst>
        </pc:spChg>
        <pc:spChg chg="add mod">
          <ac:chgData name="伊健 杜" userId="e69aded81da48593" providerId="LiveId" clId="{C6040F8A-93E4-469D-8EFE-CC7ECCDDED02}" dt="2022-09-13T13:38:09.481" v="4391"/>
          <ac:spMkLst>
            <pc:docMk/>
            <pc:sldMk cId="1448130752" sldId="678"/>
            <ac:spMk id="4" creationId="{CFC1CF28-580E-2280-640A-ADB8853307E7}"/>
          </ac:spMkLst>
        </pc:spChg>
      </pc:sldChg>
      <pc:sldChg chg="addSp delSp modSp new mod modNotesTx">
        <pc:chgData name="伊健 杜" userId="e69aded81da48593" providerId="LiveId" clId="{C6040F8A-93E4-469D-8EFE-CC7ECCDDED02}" dt="2022-09-13T15:32:08.745" v="4392" actId="20577"/>
        <pc:sldMkLst>
          <pc:docMk/>
          <pc:sldMk cId="3379187248" sldId="679"/>
        </pc:sldMkLst>
        <pc:spChg chg="del">
          <ac:chgData name="伊健 杜" userId="e69aded81da48593" providerId="LiveId" clId="{C6040F8A-93E4-469D-8EFE-CC7ECCDDED02}" dt="2022-09-13T13:09:59.883" v="4031" actId="478"/>
          <ac:spMkLst>
            <pc:docMk/>
            <pc:sldMk cId="3379187248" sldId="679"/>
            <ac:spMk id="2" creationId="{85854FC7-C321-22C2-A758-712B9A73B812}"/>
          </ac:spMkLst>
        </pc:spChg>
        <pc:spChg chg="del">
          <ac:chgData name="伊健 杜" userId="e69aded81da48593" providerId="LiveId" clId="{C6040F8A-93E4-469D-8EFE-CC7ECCDDED02}" dt="2022-09-13T13:09:59.883" v="4031" actId="478"/>
          <ac:spMkLst>
            <pc:docMk/>
            <pc:sldMk cId="3379187248" sldId="679"/>
            <ac:spMk id="3" creationId="{A002B61B-E0E1-A2E3-893D-3A3F9166D3FD}"/>
          </ac:spMkLst>
        </pc:spChg>
        <pc:spChg chg="add mod">
          <ac:chgData name="伊健 杜" userId="e69aded81da48593" providerId="LiveId" clId="{C6040F8A-93E4-469D-8EFE-CC7ECCDDED02}" dt="2022-09-13T13:38:09.481" v="4391"/>
          <ac:spMkLst>
            <pc:docMk/>
            <pc:sldMk cId="3379187248" sldId="679"/>
            <ac:spMk id="4" creationId="{3C65B1E6-6541-EA27-96F4-F80C97C9C202}"/>
          </ac:spMkLst>
        </pc:spChg>
      </pc:sldChg>
      <pc:sldChg chg="modSp add mod">
        <pc:chgData name="伊健 杜" userId="e69aded81da48593" providerId="LiveId" clId="{C6040F8A-93E4-469D-8EFE-CC7ECCDDED02}" dt="2022-09-13T13:38:09.481" v="4391"/>
        <pc:sldMkLst>
          <pc:docMk/>
          <pc:sldMk cId="618460365" sldId="680"/>
        </pc:sldMkLst>
        <pc:spChg chg="mod">
          <ac:chgData name="伊健 杜" userId="e69aded81da48593" providerId="LiveId" clId="{C6040F8A-93E4-469D-8EFE-CC7ECCDDED02}" dt="2022-09-13T13:38:09.481" v="4391"/>
          <ac:spMkLst>
            <pc:docMk/>
            <pc:sldMk cId="618460365" sldId="680"/>
            <ac:spMk id="4" creationId="{3C65B1E6-6541-EA27-96F4-F80C97C9C202}"/>
          </ac:spMkLst>
        </pc:spChg>
      </pc:sldChg>
      <pc:sldChg chg="addSp delSp modSp new mod">
        <pc:chgData name="伊健 杜" userId="e69aded81da48593" providerId="LiveId" clId="{C6040F8A-93E4-469D-8EFE-CC7ECCDDED02}" dt="2022-09-13T13:38:09.481" v="4391"/>
        <pc:sldMkLst>
          <pc:docMk/>
          <pc:sldMk cId="2929407868" sldId="681"/>
        </pc:sldMkLst>
        <pc:spChg chg="del mod">
          <ac:chgData name="伊健 杜" userId="e69aded81da48593" providerId="LiveId" clId="{C6040F8A-93E4-469D-8EFE-CC7ECCDDED02}" dt="2022-09-13T13:37:52.625" v="4369" actId="478"/>
          <ac:spMkLst>
            <pc:docMk/>
            <pc:sldMk cId="2929407868" sldId="681"/>
            <ac:spMk id="2" creationId="{7D511639-2DE0-241F-4469-3FE0079BC656}"/>
          </ac:spMkLst>
        </pc:spChg>
        <pc:spChg chg="del">
          <ac:chgData name="伊健 杜" userId="e69aded81da48593" providerId="LiveId" clId="{C6040F8A-93E4-469D-8EFE-CC7ECCDDED02}" dt="2022-09-13T13:14:19.477" v="4159" actId="478"/>
          <ac:spMkLst>
            <pc:docMk/>
            <pc:sldMk cId="2929407868" sldId="681"/>
            <ac:spMk id="3" creationId="{5AFA2642-17BA-9627-4425-C70394A20B09}"/>
          </ac:spMkLst>
        </pc:spChg>
        <pc:spChg chg="add mod">
          <ac:chgData name="伊健 杜" userId="e69aded81da48593" providerId="LiveId" clId="{C6040F8A-93E4-469D-8EFE-CC7ECCDDED02}" dt="2022-09-13T13:38:09.481" v="4391"/>
          <ac:spMkLst>
            <pc:docMk/>
            <pc:sldMk cId="2929407868" sldId="681"/>
            <ac:spMk id="4" creationId="{7690F7E8-D20F-FCD1-265D-8FBBC8006B47}"/>
          </ac:spMkLst>
        </pc:spChg>
      </pc:sldChg>
      <pc:sldChg chg="modSp add del mod">
        <pc:chgData name="伊健 杜" userId="e69aded81da48593" providerId="LiveId" clId="{C6040F8A-93E4-469D-8EFE-CC7ECCDDED02}" dt="2022-09-13T13:38:04.111" v="4390" actId="47"/>
        <pc:sldMkLst>
          <pc:docMk/>
          <pc:sldMk cId="3131892719" sldId="682"/>
        </pc:sldMkLst>
        <pc:spChg chg="mod">
          <ac:chgData name="伊健 杜" userId="e69aded81da48593" providerId="LiveId" clId="{C6040F8A-93E4-469D-8EFE-CC7ECCDDED02}" dt="2022-09-13T13:37:54.191" v="4370" actId="1076"/>
          <ac:spMkLst>
            <pc:docMk/>
            <pc:sldMk cId="3131892719" sldId="682"/>
            <ac:spMk id="4" creationId="{CFC1CF28-580E-2280-640A-ADB8853307E7}"/>
          </ac:spMkLst>
        </pc:spChg>
      </pc:sldChg>
      <pc:sldMasterChg chg="delSldLayout">
        <pc:chgData name="伊健 杜" userId="e69aded81da48593" providerId="LiveId" clId="{C6040F8A-93E4-469D-8EFE-CC7ECCDDED02}" dt="2022-09-12T19:27:29.773" v="0" actId="47"/>
        <pc:sldMasterMkLst>
          <pc:docMk/>
          <pc:sldMasterMk cId="275032408" sldId="2147483648"/>
        </pc:sldMasterMkLst>
        <pc:sldLayoutChg chg="del">
          <pc:chgData name="伊健 杜" userId="e69aded81da48593" providerId="LiveId" clId="{C6040F8A-93E4-469D-8EFE-CC7ECCDDED02}" dt="2022-09-12T19:27:29.773" v="0" actId="47"/>
          <pc:sldLayoutMkLst>
            <pc:docMk/>
            <pc:sldMasterMk cId="275032408" sldId="2147483648"/>
            <pc:sldLayoutMk cId="3612784858" sldId="2147483660"/>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95855" units="1/cm"/>
          <inkml:channelProperty channel="T" name="resolution" value="1" units="1/dev"/>
        </inkml:channelProperties>
      </inkml:inkSource>
      <inkml:timestamp xml:id="ts0" timeString="2023-03-14T13:44:25.033"/>
    </inkml:context>
    <inkml:brush xml:id="br0">
      <inkml:brushProperty name="width" value="0.05292" units="cm"/>
      <inkml:brushProperty name="height" value="0.05292" units="cm"/>
      <inkml:brushProperty name="color" value="#FF0000"/>
    </inkml:brush>
  </inkml:definitions>
  <inkml:trace contextRef="#ctx0" brushRef="#br0">11464 5715 0,'-28'0'31,"1"0"-31,-1 0 0,1 0 31,-1 0-31,0 0 16,1 0-16,-1 0 0,0 0 15,1 28-15,27-1 0,-28 1 16,28 0-16,-27-28 0,-1 27 0,28 28 0,0-27 0,0 27 16,-28-27-16,1 0 0,27 27 0,-28-55 0,28 27 0,0 29 0,0-29 0,-28 28 15,28-27-15,-27-28 0,27 55 0,-28-27 0,28-1 0,0 1 0,0 0 16,-27 27-16,27-28 0,0 1 0,0 0 15,0-1-15,-28-27 0,56 0 47,27 0-31,-28 0-16,1 0 0,0-27 0,-1 27 0,-27-56 16,28 29-16,27-1 0,-55 1 0,28-1 0,-28 0 0,27 1 15,-27-28-15,28 55 0,0-28 0,-28 0 0,27 1 0,-27-1 0,0 1 16,0-1-16,28 0 0,-28 1 0,28-1 0,-28 1 0,27-1 15,-27 0-15,0 1 0,0-1 0,0 0 0,0 1 16,0-1-16,0 1 0,-27-1 16,27 0-16,-28 28 0,0-27 15,1 27-15,-1 0 0,0 0 16,1 0-16,-1 0 16,28-28-16,-27 28 0,-1 0 15,0 0-15,1 0 0,-1 0 16,0 0-16,1 0 0,-1 0 0,1 0 15,-1 28 1,28-1-16,0 1 16,0 0-16,0 27 0,0-28 0,0 29 0,0-1 15,0-27-15,0-1 0,0 1 0,0-1 0,0 1 0,0 0 16,0-1-16,0 1 0,0-1 0,28-27 16,-28 28-16,27-28 0,-27 28 0,28-28 0,-28 27 15,27-27-15,1 0 0,0 0 16,-1 0-16,1 0 0,0 0 0,-1 0 0,1 0 15,-1 28-15,1-28 0,0 0 16,-1 0-16,1 0 0,0-28 0,-1 1 16,1-1-16,-28 0 0,27 1 0,1-28 0,-28-1 15,0 29-15,28 27 0,-28-55 0,0 27 0,27 28 0,-27-28 0,0 1 16,0-1-16,28 0 0,-28 1 0,0-1 0,0 1 0,0-1 0,0 0 0,0 1 16,0-1-16,0 1 0,0-1 0,0 0 0,0 1 15,0-1-15,-28 28 0,28-27 16,-27 27-1,-1 0-15,0 0 16,1 0-16,-1 0 16,1 0-16,27 27 0,-28-27 0,0 0 0,1 0 15,27 28-15,0-1 0,-28-27 16,28 28-16,-28 27 0,28-27 0,-27 27 0,27-27 16,0 27-16,0 0 0,0 0 0,0-27 0,0 0 0,-28-1 15,28 1-15,0-1 0,0 1 0,0 0 0,0-1 0,0 1 16,0-1-16,28 1 31,-1-28-15,1 0-16,0 0 0,-1 0 15,1 0-15,0 0 16,-1 0-16,-27-28 0,0 1 16,0-1-16,28 1 0,-28-1 0,0 0 15,0 1-15,0-1 0,0 1 0,0-1 0,0 0 0,0 1 16,0-1-16,0 0 0,0-27 0,0 28 0,0-1 0,0-27 15,-28 27-15,1-27 0,-1 27 0,0 1 16,28-1-16,-27 1 0,-1 27 0,0 0 16,1-28-16,-1 28 0,1 0 15,-1 0-15,0 0 16,1 0-16,-1-28 0,0 28 16,1 0-16,27 28 15,0 0-15,-28-1 0,28 1 0,0-1 16,0 1-16,0 27 0,0-27 0,0-1 15,0 1-15,0 0 0,0 27 0,0-28 0,0 1 16,28 0-16,-28 27 0,27-55 0,-27 28 0,28-1 16,0 1-16,-1-28 15,1 27-15,0-27 16,-1 0-16,1 28 16,-1-28-16,-27 28 0,28-28 15,-28 27-15,28-27 0,-1 28 0,1-28 0,-28 27 0,28 1 0,-1-28 16,1 28-16,-1-1 0,1 1 0</inkml:trace>
  <inkml:trace contextRef="#ctx0" brushRef="#br0" timeOffset="1452.03">14503 6654 0,'0'28'16,"0"-1"-16,0 1 16,0-1-16,0 1 0,0 0 0,0-1 0,0 1 15,0-1-15,0 1 0,0 0 0,0-1 0,0 1 16,0-1-16,0 29 0,-28-1 0,28-28 16,-28 1-16,28 0 0,0-1 0,0 1 0,-27-28 0,27 28 15,0-1-15,-28-27 0,28 55 0,-27-55 0,27 28 0,-28 0 16,0-1-16,1 1 0,27-1 0,-28-27 0,0 28 0,1-28 15,-1 0-15,28 28 0,-27-28 0,-1 0 47,0 0-47,28-28 16,0 0-16,0 1 0,0-1 0,0 1 16</inkml:trace>
  <inkml:trace contextRef="#ctx0" brushRef="#br0" timeOffset="2413.46">14972 6902 0,'0'28'47,"0"0"-47,0-1 15,-27-27-15,27 28 0,0-1 0,-28-27 0,28 56 0,0-29 16,0 1-16,0-1 0,-28-27 0,28 28 16,0 0-16,0-1 0,0 1 15,28-28 32,0 0-47,-28 28 0,27-28 16,1 0-16,0 0 0,-1 0 15,1 0-15,-28-28 16,27 28-16,1-28 0,0 1 0,-28-1 16,0 0-16,0 1 0,0-1 0,27 28 0,-27-27 15,0-1-15,0 0 0,0 1 0,28 27 0,-28-28 16,0 1-16,0-1 0,0 0 0,28 1 15,-28-1 1,27 28 31,-27 28 0,0-1-47,0 1 0,0 0 0,0-1 0,0 1 0,0-1 0,0 1 15,0 0-15,0-1 0,-27-27 0,27 28 0,0-1 0,0 1 16,0 0-16,0-1 0,0 1 0,0 0 0,0-1 16,0 1-16,0-1 0,27-27 47,1 0-32,-28 28-15,27-28 16,1 0-16</inkml:trace>
  <inkml:trace contextRef="#ctx0" brushRef="#br0" timeOffset="2865.37">14889 6571 0,'28'0'0,"0"0"0,-1 0 16,1 0 0,0 0-1,-1 0 1,1 0-16,-28 28 0,0-1 0,27-27 15,-27 28-15,28-28 0,-28 28 0,0-1 0,28 1 16,-1-28-16,-27 27 0,0 1 16,28-28-1,-28 28 1,0-1 0</inkml:trace>
  <inkml:trace contextRef="#ctx0" brushRef="#br0" timeOffset="3344.19">14613 6433 0</inkml:trace>
  <inkml:trace contextRef="#ctx0" brushRef="#br0" timeOffset="4177.47">16547 6902 0,'-28'28'15,"28"27"-15,0-27 16,0-1-16,0 1 0,0 27 0,0-27 0,0-1 15,0 29-15,0-29 0,0 1 0,-27 27 0,27-27 16,0 27-16,-28-55 0,28 55 0,-28-55 0,28 28 0,0-1 0,0 1 16,0 0-16,0-1 0,-27 1 0,27-1 0,-28 1 0,28 0 0,-28-1 15,28 1-15,0 27 0,-27-55 0,27 28 16,0-1-16,-28-27 0,28 28 0,-27-28 16,-1 0-16,0 0 0,28 28 15,-27-28-15,-1 0 0,0 0 16,1 0-1,-1 0 1,28-56 0,-27 29-16,-1-1 15,28 0-15</inkml:trace>
  <inkml:trace contextRef="#ctx0" brushRef="#br0" timeOffset="4662.76">16436 6212 0,'0'28'94,"0"-1"-94,0 1 0,0 0 16,0-1-16</inkml:trace>
  <inkml:trace contextRef="#ctx0" brushRef="#br0" timeOffset="6773.89">16823 6985 0,'0'28'47,"0"-1"-47,0 1 0,-28 0 0,28-1 0,0 1 16,0 27-16,-27-27 0,27-1 0,0 1 15,-28 0-15,28-1 0,0 1 16,0-1 0,28-27 62,-1 0-78,1 0 0,0 0 15,-1 0-15,-27 28 0,28-28 16,0 0-16,-1 0 31,1 0-15,-1-28-16,-27 1 0,0-1 15,0 1-15,0-1 0,0 0 0,0 1 16,0-1-16,28 28 0,-28-28 0,0 1 0,0-1 0,0 1 0,0-1 16,0 0-16,28 1 0,-28-1 15,0 1-15,0-1 16,0 0 0,0 56 62,0 0-63,0-1-15,0 28 0,0-27 0,0 0 0,0-1 16,0 1-16,0-1 0,0 1 0,0 27 0,0-27 16,0 0-16,0-1 0,0 1 0,0-1 15,0 1-15,0 0 47,27-28-31,1 0-16,0 0 0,-1 0 15,1 0-15,-1 0 0,1 0 16,0 0-16,-1 0 0,1-28 16,-28 0-16,28 28 0,-1 0 15,-27-27 1</inkml:trace>
  <inkml:trace contextRef="#ctx0" brushRef="#br0" timeOffset="7470.09">17458 7261 0,'28'0'15,"0"0"-15,-1 0 16,1 0-16,0 0 16,-1 0-1,1 0-15,-1 0 16,1 0-1,0 0-15,-1 0 16,-27-27 62,0-1-78,0 0 16,-27 1-16,-1 27 0,28-28 15,-28 28-15,1 0 0,27-27 0,-28 27 0,1 0 16,-1 0-16,0 0 0,28-28 0,-27 28 0,-1 0 16,0 0-16,28-28 0,-27 28 0,-1 0 15,1 0-15,-1 0 32,0 0-32,1 28 0,27 0 15,0-1-15,0 1 0,0-1 16,0 1-16,0 0 15,0-1-15,0 1 0,0 0 16,0-1-16,0 1 0,0-1 0,0 1 16,27-28-16,1 28 0,-28-1 0,0 1 15,28-28-15,-1 0 0,-27 27 0,28 1 16,-1-28-16,1 0 0,0 0 16,-1 0-16,-27 28 0,28-28 15,0 0-15,-1 0 0,1 27 16,-1-27-16,1 0 0,0 0 15,-1 0-15,1 0 16,0 0-16,-1 0 0,1 0 16,-1 0-16,-27-27 0,0-1 15,28 28-15,0 0 0,-28-28 16,27 28-16,-27-27 0,28 27 0,-1 0 16</inkml:trace>
  <inkml:trace contextRef="#ctx0" brushRef="#br0" timeOffset="8423.26">17016 6764 0,'28'0'15,"0"0"-15,-1 0 16,1 0-16,0 0 16,-1 28-16,1-28 0,-1 0 15,1 0-15,0 0 16,-1 0-16,1 0 16,0 0-16,-1 0 0,-27-28 0,28 28 15,-1-27-15,-27-1 16,0 1-16,28 27 0,0 0 0,-28-28 15,27 28-15,-27-28 0,28 28 0,-28-27 0,28 27 16,-28-28-16,0 0 31,0 56 188,0 0-219,0-1 0,0 1 0</inkml:trace>
  <inkml:trace contextRef="#ctx0" brushRef="#br0" timeOffset="10997.4">17155 6930 0,'27'0'16,"1"0"15,-1 0-15,1 0-1,0 0 1,-1 0-16,1 0 16,0 0-1,-28-28-15,27 28 0,1-27 0,-1 27 16,-27-28-16,28 28 0,0-27 15,-28-1-15,0 0 16,27 28 62,-54 0 47,-1 0-125,0 0 0,1 0 16,-1 0-16,1 0 0,-1 0 15,0 0 1,1 0-16,-1 0 16,0 0-1,1 0 1,27 28 0,-28-28-16,28 28 15,-27-28-15,-1 0 0,28 27 16,-28-27-16,28 28 15,0-1 1,28-27 125,0 0-126,-1 0-15,1 0 0,-28-27 0,27-1 0,1 28 16,0-27-16,-1-1 0,1 0 16,0 28-16,-1-27 0,-27-1 0,55 28 15,-27 0-15,0 0 0,-28-27 0,27-1 0,1 28 16,-28-28-16,28 28 0,-1-27 0,1 27 0,-1-28 0,1 28 15,0 0-15,-28-28 0,27 28 0,1-27 0,0 27 0,-1-28 16,-54 28 156,-1 0-156,0 0-16,1 0 0,-1 0 0,0 0 0,1 28 15,-1-28-15,28 27 0,-27-27 0,-1 0 0,28 28 0,-28-28 0,28 28 0,-27-1 16,-1-27-16,28 28 0,-28-28 0,1 28 0,-1-28 0,28 55 15,-27-55-15,27 27 0,-28-27 0,28 28 0,-28-28 0,28 28 16,-27-28-16,27 27 0,-28 1 0,28-1 16,-28 1-1,28 0 17,0-56 155,28 28-171,0 0-16,-1-28 0,-27 1 78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F9070-1657-451E-8BFC-A6E754EC4A19}" type="datetimeFigureOut">
              <a:rPr lang="zh-TW" altLang="en-US" smtClean="0"/>
              <a:t>2023/3/14</a:t>
            </a:fld>
            <a:endParaRPr lang="zh-TW" altLang="en-US" dirty="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80A06-7AC2-46AA-936B-D875ABD9AA9B}" type="slidenum">
              <a:rPr lang="zh-TW" altLang="en-US" smtClean="0"/>
              <a:t>‹#›</a:t>
            </a:fld>
            <a:endParaRPr lang="zh-TW" altLang="en-US" dirty="0"/>
          </a:p>
        </p:txBody>
      </p:sp>
    </p:spTree>
    <p:extLst>
      <p:ext uri="{BB962C8B-B14F-4D97-AF65-F5344CB8AC3E}">
        <p14:creationId xmlns:p14="http://schemas.microsoft.com/office/powerpoint/2010/main" val="51556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14</a:t>
            </a:fld>
            <a:endParaRPr lang="zh-TW" altLang="en-US" dirty="0"/>
          </a:p>
        </p:txBody>
      </p:sp>
    </p:spTree>
    <p:extLst>
      <p:ext uri="{BB962C8B-B14F-4D97-AF65-F5344CB8AC3E}">
        <p14:creationId xmlns:p14="http://schemas.microsoft.com/office/powerpoint/2010/main" val="378914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33</a:t>
            </a:fld>
            <a:endParaRPr lang="zh-TW" altLang="en-US" dirty="0"/>
          </a:p>
        </p:txBody>
      </p:sp>
    </p:spTree>
    <p:extLst>
      <p:ext uri="{BB962C8B-B14F-4D97-AF65-F5344CB8AC3E}">
        <p14:creationId xmlns:p14="http://schemas.microsoft.com/office/powerpoint/2010/main" val="304900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36</a:t>
            </a:fld>
            <a:endParaRPr lang="zh-TW" altLang="en-US" dirty="0"/>
          </a:p>
        </p:txBody>
      </p:sp>
    </p:spTree>
    <p:extLst>
      <p:ext uri="{BB962C8B-B14F-4D97-AF65-F5344CB8AC3E}">
        <p14:creationId xmlns:p14="http://schemas.microsoft.com/office/powerpoint/2010/main" val="403043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880A06-7AC2-46AA-936B-D875ABD9AA9B}" type="slidenum">
              <a:rPr lang="zh-TW" altLang="en-US" smtClean="0"/>
              <a:t>37</a:t>
            </a:fld>
            <a:endParaRPr lang="zh-TW" altLang="en-US" dirty="0"/>
          </a:p>
        </p:txBody>
      </p:sp>
    </p:spTree>
    <p:extLst>
      <p:ext uri="{BB962C8B-B14F-4D97-AF65-F5344CB8AC3E}">
        <p14:creationId xmlns:p14="http://schemas.microsoft.com/office/powerpoint/2010/main" val="206538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39DAE3-7E78-4CEA-99AA-CDFF6FFD2BA9}"/>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38F5D7E-4064-4F68-9AF7-5EF837757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9FD4FF82-6502-4E5F-A87A-5EEE6474043B}"/>
              </a:ext>
            </a:extLst>
          </p:cNvPr>
          <p:cNvSpPr>
            <a:spLocks noGrp="1"/>
          </p:cNvSpPr>
          <p:nvPr>
            <p:ph type="dt" sz="half" idx="10"/>
          </p:nvPr>
        </p:nvSpPr>
        <p:spPr/>
        <p:txBody>
          <a:bodyPr/>
          <a:lstStyle/>
          <a:p>
            <a:fld id="{F22F2A8A-8F63-4558-9316-0552651B4252}" type="datetimeFigureOut">
              <a:rPr lang="zh-TW" altLang="en-US" smtClean="0"/>
              <a:t>2023/3/14</a:t>
            </a:fld>
            <a:endParaRPr lang="zh-TW" altLang="en-US" dirty="0"/>
          </a:p>
        </p:txBody>
      </p:sp>
      <p:sp>
        <p:nvSpPr>
          <p:cNvPr id="5" name="頁尾版面配置區 4">
            <a:extLst>
              <a:ext uri="{FF2B5EF4-FFF2-40B4-BE49-F238E27FC236}">
                <a16:creationId xmlns:a16="http://schemas.microsoft.com/office/drawing/2014/main" id="{4B0BBA92-3E84-45C9-BF45-3AB1B5C272B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DDF5E5-8655-4A36-8DDA-A56663962892}"/>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125553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CCCE45-EADF-4BF1-870F-70EB9F7FEDB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3AB9C5A-DA17-49B8-ACA1-8D034949611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F665C6F-D27C-4709-ADB8-0A88E9B33CF7}"/>
              </a:ext>
            </a:extLst>
          </p:cNvPr>
          <p:cNvSpPr>
            <a:spLocks noGrp="1"/>
          </p:cNvSpPr>
          <p:nvPr>
            <p:ph type="dt" sz="half" idx="10"/>
          </p:nvPr>
        </p:nvSpPr>
        <p:spPr/>
        <p:txBody>
          <a:bodyPr/>
          <a:lstStyle/>
          <a:p>
            <a:fld id="{F22F2A8A-8F63-4558-9316-0552651B4252}" type="datetimeFigureOut">
              <a:rPr lang="zh-TW" altLang="en-US" smtClean="0"/>
              <a:t>2023/3/14</a:t>
            </a:fld>
            <a:endParaRPr lang="zh-TW" altLang="en-US" dirty="0"/>
          </a:p>
        </p:txBody>
      </p:sp>
      <p:sp>
        <p:nvSpPr>
          <p:cNvPr id="5" name="頁尾版面配置區 4">
            <a:extLst>
              <a:ext uri="{FF2B5EF4-FFF2-40B4-BE49-F238E27FC236}">
                <a16:creationId xmlns:a16="http://schemas.microsoft.com/office/drawing/2014/main" id="{3E9E0AC0-7DFC-4063-B701-17BFB35E1AA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2C9251D-770A-417C-A7E7-6B669540C73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02803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4040F77-69A4-4ACF-AA03-37C94372EE5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FC437B8-DE69-4564-A7CA-1EFE78AD3BB8}"/>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F4ED19D-E2B6-4037-A980-42D2C8B2A323}"/>
              </a:ext>
            </a:extLst>
          </p:cNvPr>
          <p:cNvSpPr>
            <a:spLocks noGrp="1"/>
          </p:cNvSpPr>
          <p:nvPr>
            <p:ph type="dt" sz="half" idx="10"/>
          </p:nvPr>
        </p:nvSpPr>
        <p:spPr/>
        <p:txBody>
          <a:bodyPr/>
          <a:lstStyle/>
          <a:p>
            <a:fld id="{F22F2A8A-8F63-4558-9316-0552651B4252}" type="datetimeFigureOut">
              <a:rPr lang="zh-TW" altLang="en-US" smtClean="0"/>
              <a:t>2023/3/14</a:t>
            </a:fld>
            <a:endParaRPr lang="zh-TW" altLang="en-US" dirty="0"/>
          </a:p>
        </p:txBody>
      </p:sp>
      <p:sp>
        <p:nvSpPr>
          <p:cNvPr id="5" name="頁尾版面配置區 4">
            <a:extLst>
              <a:ext uri="{FF2B5EF4-FFF2-40B4-BE49-F238E27FC236}">
                <a16:creationId xmlns:a16="http://schemas.microsoft.com/office/drawing/2014/main" id="{B1813522-317E-4D64-B5C6-E61B6921CB8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C02D6CF-06F5-4427-A637-AEC959CAADC7}"/>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63386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F3073B-AF4E-4101-82CF-F4DAA33997D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40BC630-1920-427B-BD5F-A51A9CE43E8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130B87A-5E35-459F-8340-201414A67E2C}"/>
              </a:ext>
            </a:extLst>
          </p:cNvPr>
          <p:cNvSpPr>
            <a:spLocks noGrp="1"/>
          </p:cNvSpPr>
          <p:nvPr>
            <p:ph type="dt" sz="half" idx="10"/>
          </p:nvPr>
        </p:nvSpPr>
        <p:spPr/>
        <p:txBody>
          <a:bodyPr/>
          <a:lstStyle/>
          <a:p>
            <a:fld id="{F22F2A8A-8F63-4558-9316-0552651B4252}" type="datetimeFigureOut">
              <a:rPr lang="zh-TW" altLang="en-US" smtClean="0"/>
              <a:t>2023/3/14</a:t>
            </a:fld>
            <a:endParaRPr lang="zh-TW" altLang="en-US" dirty="0"/>
          </a:p>
        </p:txBody>
      </p:sp>
      <p:sp>
        <p:nvSpPr>
          <p:cNvPr id="5" name="頁尾版面配置區 4">
            <a:extLst>
              <a:ext uri="{FF2B5EF4-FFF2-40B4-BE49-F238E27FC236}">
                <a16:creationId xmlns:a16="http://schemas.microsoft.com/office/drawing/2014/main" id="{B6724642-1483-48A9-8680-AFBA718D2F2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D33F10A-6F5A-4842-8C7F-E05742342F08}"/>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183808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07F25C-E14C-4690-B4D9-C7C6C8E64DA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666DC28-2272-4E07-AF2A-40A2DD5FA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B00CCD5-6AB4-424F-9B24-5A62C840804A}"/>
              </a:ext>
            </a:extLst>
          </p:cNvPr>
          <p:cNvSpPr>
            <a:spLocks noGrp="1"/>
          </p:cNvSpPr>
          <p:nvPr>
            <p:ph type="dt" sz="half" idx="10"/>
          </p:nvPr>
        </p:nvSpPr>
        <p:spPr/>
        <p:txBody>
          <a:bodyPr/>
          <a:lstStyle/>
          <a:p>
            <a:fld id="{F22F2A8A-8F63-4558-9316-0552651B4252}" type="datetimeFigureOut">
              <a:rPr lang="zh-TW" altLang="en-US" smtClean="0"/>
              <a:t>2023/3/14</a:t>
            </a:fld>
            <a:endParaRPr lang="zh-TW" altLang="en-US" dirty="0"/>
          </a:p>
        </p:txBody>
      </p:sp>
      <p:sp>
        <p:nvSpPr>
          <p:cNvPr id="5" name="頁尾版面配置區 4">
            <a:extLst>
              <a:ext uri="{FF2B5EF4-FFF2-40B4-BE49-F238E27FC236}">
                <a16:creationId xmlns:a16="http://schemas.microsoft.com/office/drawing/2014/main" id="{970CBDF8-E01C-4E7B-80A3-78EB297AB23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99D3B9E-1CD3-4D94-806E-421BA409DFF1}"/>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924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DFD5E1-2C1D-4518-91BA-9AF3B2941F2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CF7EAC8-87FB-4499-96A2-FEEB7E08D7D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372F2DD-410D-4F00-84E8-7DA79C0ABAA9}"/>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0ED2181-45E0-45BE-BC23-C627C574DE9C}"/>
              </a:ext>
            </a:extLst>
          </p:cNvPr>
          <p:cNvSpPr>
            <a:spLocks noGrp="1"/>
          </p:cNvSpPr>
          <p:nvPr>
            <p:ph type="dt" sz="half" idx="10"/>
          </p:nvPr>
        </p:nvSpPr>
        <p:spPr/>
        <p:txBody>
          <a:bodyPr/>
          <a:lstStyle/>
          <a:p>
            <a:fld id="{F22F2A8A-8F63-4558-9316-0552651B4252}" type="datetimeFigureOut">
              <a:rPr lang="zh-TW" altLang="en-US" smtClean="0"/>
              <a:t>2023/3/14</a:t>
            </a:fld>
            <a:endParaRPr lang="zh-TW" altLang="en-US" dirty="0"/>
          </a:p>
        </p:txBody>
      </p:sp>
      <p:sp>
        <p:nvSpPr>
          <p:cNvPr id="6" name="頁尾版面配置區 5">
            <a:extLst>
              <a:ext uri="{FF2B5EF4-FFF2-40B4-BE49-F238E27FC236}">
                <a16:creationId xmlns:a16="http://schemas.microsoft.com/office/drawing/2014/main" id="{C3E85B42-CC8B-46C0-B18F-C981AE74D72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63ED01A-1939-4760-9F2A-CEE627F9DC8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32710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B5E34C-2721-4EB4-9769-61E95C31309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CF7B875-1A6E-49E8-91E2-E1DBE356D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AE746D7-C09D-41F7-BA7C-4A19A549511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F60AEE2-8A82-4C80-A892-FF2F5141E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2ACA5C6C-4F95-49BC-9603-499E2C45F07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4A62790D-C336-466A-B7F6-AEDAC2BE6C53}"/>
              </a:ext>
            </a:extLst>
          </p:cNvPr>
          <p:cNvSpPr>
            <a:spLocks noGrp="1"/>
          </p:cNvSpPr>
          <p:nvPr>
            <p:ph type="dt" sz="half" idx="10"/>
          </p:nvPr>
        </p:nvSpPr>
        <p:spPr/>
        <p:txBody>
          <a:bodyPr/>
          <a:lstStyle/>
          <a:p>
            <a:fld id="{F22F2A8A-8F63-4558-9316-0552651B4252}" type="datetimeFigureOut">
              <a:rPr lang="zh-TW" altLang="en-US" smtClean="0"/>
              <a:t>2023/3/14</a:t>
            </a:fld>
            <a:endParaRPr lang="zh-TW" altLang="en-US" dirty="0"/>
          </a:p>
        </p:txBody>
      </p:sp>
      <p:sp>
        <p:nvSpPr>
          <p:cNvPr id="8" name="頁尾版面配置區 7">
            <a:extLst>
              <a:ext uri="{FF2B5EF4-FFF2-40B4-BE49-F238E27FC236}">
                <a16:creationId xmlns:a16="http://schemas.microsoft.com/office/drawing/2014/main" id="{7A4F020B-DC75-4875-AF35-E9966F27A87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3B2DAC13-3F20-4DBB-81C5-69EFB9B069AA}"/>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293287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6F0D3C-28B2-4868-85A5-5B5601B22D0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55B87ED-B2B2-418E-B286-4BF7C7CAB888}"/>
              </a:ext>
            </a:extLst>
          </p:cNvPr>
          <p:cNvSpPr>
            <a:spLocks noGrp="1"/>
          </p:cNvSpPr>
          <p:nvPr>
            <p:ph type="dt" sz="half" idx="10"/>
          </p:nvPr>
        </p:nvSpPr>
        <p:spPr/>
        <p:txBody>
          <a:bodyPr/>
          <a:lstStyle/>
          <a:p>
            <a:fld id="{F22F2A8A-8F63-4558-9316-0552651B4252}" type="datetimeFigureOut">
              <a:rPr lang="zh-TW" altLang="en-US" smtClean="0"/>
              <a:t>2023/3/14</a:t>
            </a:fld>
            <a:endParaRPr lang="zh-TW" altLang="en-US" dirty="0"/>
          </a:p>
        </p:txBody>
      </p:sp>
      <p:sp>
        <p:nvSpPr>
          <p:cNvPr id="4" name="頁尾版面配置區 3">
            <a:extLst>
              <a:ext uri="{FF2B5EF4-FFF2-40B4-BE49-F238E27FC236}">
                <a16:creationId xmlns:a16="http://schemas.microsoft.com/office/drawing/2014/main" id="{08932B91-592C-4A98-8203-6F35C756D7D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B671E50-726A-450D-AC8B-2749B37274E6}"/>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48706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DDEAC34-BEF2-4CED-8679-487C263C328B}"/>
              </a:ext>
            </a:extLst>
          </p:cNvPr>
          <p:cNvSpPr>
            <a:spLocks noGrp="1"/>
          </p:cNvSpPr>
          <p:nvPr>
            <p:ph type="dt" sz="half" idx="10"/>
          </p:nvPr>
        </p:nvSpPr>
        <p:spPr/>
        <p:txBody>
          <a:bodyPr/>
          <a:lstStyle/>
          <a:p>
            <a:fld id="{F22F2A8A-8F63-4558-9316-0552651B4252}" type="datetimeFigureOut">
              <a:rPr lang="zh-TW" altLang="en-US" smtClean="0"/>
              <a:t>2023/3/14</a:t>
            </a:fld>
            <a:endParaRPr lang="zh-TW" altLang="en-US" dirty="0"/>
          </a:p>
        </p:txBody>
      </p:sp>
      <p:sp>
        <p:nvSpPr>
          <p:cNvPr id="3" name="頁尾版面配置區 2">
            <a:extLst>
              <a:ext uri="{FF2B5EF4-FFF2-40B4-BE49-F238E27FC236}">
                <a16:creationId xmlns:a16="http://schemas.microsoft.com/office/drawing/2014/main" id="{87C93964-CF72-497A-9B7F-EDA33D63B4A7}"/>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056BBB4-15FD-4876-8A9C-E463BD0215F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7651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AC8262-1956-4948-A142-310FDC195D3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3705D35-25EF-44EE-9CAA-D1F060952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2C99153-0BD9-4D60-AADA-697FBA96A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234388D-7A8F-4D38-9BBD-BE262C09584E}"/>
              </a:ext>
            </a:extLst>
          </p:cNvPr>
          <p:cNvSpPr>
            <a:spLocks noGrp="1"/>
          </p:cNvSpPr>
          <p:nvPr>
            <p:ph type="dt" sz="half" idx="10"/>
          </p:nvPr>
        </p:nvSpPr>
        <p:spPr/>
        <p:txBody>
          <a:bodyPr/>
          <a:lstStyle/>
          <a:p>
            <a:fld id="{F22F2A8A-8F63-4558-9316-0552651B4252}" type="datetimeFigureOut">
              <a:rPr lang="zh-TW" altLang="en-US" smtClean="0"/>
              <a:t>2023/3/14</a:t>
            </a:fld>
            <a:endParaRPr lang="zh-TW" altLang="en-US" dirty="0"/>
          </a:p>
        </p:txBody>
      </p:sp>
      <p:sp>
        <p:nvSpPr>
          <p:cNvPr id="6" name="頁尾版面配置區 5">
            <a:extLst>
              <a:ext uri="{FF2B5EF4-FFF2-40B4-BE49-F238E27FC236}">
                <a16:creationId xmlns:a16="http://schemas.microsoft.com/office/drawing/2014/main" id="{65D30DD3-45C3-4FEE-A069-9AE5874155C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16B3C07-7DA8-4D4E-AD92-21E09D25E044}"/>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87143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F9FE4F-EE93-4D49-80D9-9F3AE9911D7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86B773F-2480-460E-85E8-A8DC879A8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4A0DC7D-A2F5-400C-A705-8D9E45BB2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2D560FF-F3DD-4220-9FDE-8FF35330F1CB}"/>
              </a:ext>
            </a:extLst>
          </p:cNvPr>
          <p:cNvSpPr>
            <a:spLocks noGrp="1"/>
          </p:cNvSpPr>
          <p:nvPr>
            <p:ph type="dt" sz="half" idx="10"/>
          </p:nvPr>
        </p:nvSpPr>
        <p:spPr/>
        <p:txBody>
          <a:bodyPr/>
          <a:lstStyle/>
          <a:p>
            <a:fld id="{F22F2A8A-8F63-4558-9316-0552651B4252}" type="datetimeFigureOut">
              <a:rPr lang="zh-TW" altLang="en-US" smtClean="0"/>
              <a:t>2023/3/14</a:t>
            </a:fld>
            <a:endParaRPr lang="zh-TW" altLang="en-US" dirty="0"/>
          </a:p>
        </p:txBody>
      </p:sp>
      <p:sp>
        <p:nvSpPr>
          <p:cNvPr id="6" name="頁尾版面配置區 5">
            <a:extLst>
              <a:ext uri="{FF2B5EF4-FFF2-40B4-BE49-F238E27FC236}">
                <a16:creationId xmlns:a16="http://schemas.microsoft.com/office/drawing/2014/main" id="{4105C6D1-D615-4B86-90B6-2DCCC768894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7F97F6D-637D-4333-9132-A0ABC625281E}"/>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77417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37A49CA8-3681-46FD-9B9F-8C9AD143C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FCAA116-3460-4EC2-9928-02E5267C0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E4982B0-4A73-49BB-AA98-D4A3A5885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F2A8A-8F63-4558-9316-0552651B4252}" type="datetimeFigureOut">
              <a:rPr lang="zh-TW" altLang="en-US" smtClean="0"/>
              <a:t>2023/3/14</a:t>
            </a:fld>
            <a:endParaRPr lang="zh-TW" altLang="en-US" dirty="0"/>
          </a:p>
        </p:txBody>
      </p:sp>
      <p:sp>
        <p:nvSpPr>
          <p:cNvPr id="5" name="頁尾版面配置區 4">
            <a:extLst>
              <a:ext uri="{FF2B5EF4-FFF2-40B4-BE49-F238E27FC236}">
                <a16:creationId xmlns:a16="http://schemas.microsoft.com/office/drawing/2014/main" id="{9A207DCD-601C-4291-901E-8AB48BF00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60BB402-7A0F-4E74-9546-1BB963482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27503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申请</a:t>
            </a:r>
            <a:r>
              <a:rPr lang="en-US" altLang="zh-TW" sz="5400" dirty="0"/>
              <a:t>.V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91145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他最近申请了一张信用卡，但是银行还没回复成功了没</a:t>
            </a:r>
            <a:endParaRPr lang="en-US" altLang="zh-TW" sz="3600" dirty="0"/>
          </a:p>
        </p:txBody>
      </p:sp>
      <p:pic>
        <p:nvPicPr>
          <p:cNvPr id="2050" name="Picture 2" descr="申請交換學生流程紀錄@ 虛力筆記本:: 痞客邦::">
            <a:extLst>
              <a:ext uri="{FF2B5EF4-FFF2-40B4-BE49-F238E27FC236}">
                <a16:creationId xmlns:a16="http://schemas.microsoft.com/office/drawing/2014/main" id="{F3393B28-D6FB-A3C4-014F-C776E6D54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205" y="3180330"/>
            <a:ext cx="3333750"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88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开心</a:t>
            </a:r>
            <a:r>
              <a:rPr lang="en-US" altLang="zh-TW" sz="5400" dirty="0"/>
              <a:t>.ADJ</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969464"/>
            <a:ext cx="587881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600" dirty="0"/>
              <a:t>A:</a:t>
            </a:r>
            <a:r>
              <a:rPr lang="zh-TW" altLang="en-US" sz="3600" dirty="0"/>
              <a:t>谢谢你</a:t>
            </a:r>
            <a:endParaRPr lang="en-US" altLang="zh-TW" sz="3600" dirty="0"/>
          </a:p>
          <a:p>
            <a:r>
              <a:rPr lang="en-US" altLang="zh-TW" sz="3600" dirty="0"/>
              <a:t>B:</a:t>
            </a:r>
            <a:r>
              <a:rPr lang="zh-TW" altLang="en-US" sz="3600" dirty="0"/>
              <a:t>没是，我很开心能帮上忙</a:t>
            </a:r>
            <a:endParaRPr lang="en-US" altLang="zh-TW" sz="3600" dirty="0"/>
          </a:p>
        </p:txBody>
      </p:sp>
      <p:pic>
        <p:nvPicPr>
          <p:cNvPr id="1026" name="Picture 2" descr="特写感恩的帅哥友好笑容，感谢，表演，赞美，欢喜，祈祷库存图片. 图片包括有生意人, 表达式, 不同- 179294037">
            <a:extLst>
              <a:ext uri="{FF2B5EF4-FFF2-40B4-BE49-F238E27FC236}">
                <a16:creationId xmlns:a16="http://schemas.microsoft.com/office/drawing/2014/main" id="{A9A92E50-23DB-83D6-DFF2-DEACF58DC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2" y="3080842"/>
            <a:ext cx="5669280" cy="3777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心怀感激，笑容满面，长着深色头发的东亚女性，双手合拢，高兴和高兴，感谢帮助库存图片- 图片包括有工作, 喜悦: 178773751">
            <a:extLst>
              <a:ext uri="{FF2B5EF4-FFF2-40B4-BE49-F238E27FC236}">
                <a16:creationId xmlns:a16="http://schemas.microsoft.com/office/drawing/2014/main" id="{BB95063E-BC2C-97EC-8E10-4BB04B75D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878" y="3080842"/>
            <a:ext cx="5669280" cy="377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1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开心</a:t>
            </a:r>
            <a:r>
              <a:rPr lang="en-US" altLang="zh-TW" sz="5400" dirty="0"/>
              <a:t>.ADJ</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630680" y="1107443"/>
            <a:ext cx="8930640"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t>公司能让我们负责这件事情应该要很开心</a:t>
            </a:r>
            <a:endParaRPr lang="en-US" altLang="zh-TW" sz="3600" dirty="0"/>
          </a:p>
        </p:txBody>
      </p:sp>
      <p:pic>
        <p:nvPicPr>
          <p:cNvPr id="2050" name="Picture 2" descr="簡報力也是溝通力做好簡報的10個秘訣| 職場| 投影片| 大紀元">
            <a:extLst>
              <a:ext uri="{FF2B5EF4-FFF2-40B4-BE49-F238E27FC236}">
                <a16:creationId xmlns:a16="http://schemas.microsoft.com/office/drawing/2014/main" id="{3EAF0791-D3DD-ED9E-B7D9-630E1CACC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874" y="2730947"/>
            <a:ext cx="5970252" cy="398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10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21599" y="1992892"/>
            <a:ext cx="12613599" cy="1822904"/>
          </a:xfrm>
        </p:spPr>
        <p:txBody>
          <a:bodyPr>
            <a:normAutofit/>
          </a:bodyPr>
          <a:lstStyle/>
          <a:p>
            <a:pPr algn="ctr"/>
            <a:r>
              <a:rPr lang="zh-TW" altLang="en-US" dirty="0"/>
              <a:t>做什么事情能让你感到开心呢</a:t>
            </a:r>
            <a:r>
              <a:rPr lang="en-US" altLang="zh-TW" dirty="0"/>
              <a:t>?</a:t>
            </a:r>
            <a:endParaRPr lang="zh-TW" altLang="en-US" dirty="0"/>
          </a:p>
        </p:txBody>
      </p:sp>
    </p:spTree>
    <p:extLst>
      <p:ext uri="{BB962C8B-B14F-4D97-AF65-F5344CB8AC3E}">
        <p14:creationId xmlns:p14="http://schemas.microsoft.com/office/powerpoint/2010/main" val="3036612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继续</a:t>
            </a:r>
            <a:r>
              <a:rPr lang="en-US" altLang="zh-TW" sz="5400" dirty="0"/>
              <a:t>.V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0" y="969464"/>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在下课后，她回到家继续玩她的游戏</a:t>
            </a:r>
            <a:endParaRPr lang="en-US" altLang="zh-TW" sz="3600" dirty="0"/>
          </a:p>
        </p:txBody>
      </p:sp>
      <p:pic>
        <p:nvPicPr>
          <p:cNvPr id="4098" name="Picture 2" descr="兒子愛打電動，卻從不沉迷！」資深遊戲策劃師2招教出超自律孩子，台灣家長都該學這課-風傳媒">
            <a:extLst>
              <a:ext uri="{FF2B5EF4-FFF2-40B4-BE49-F238E27FC236}">
                <a16:creationId xmlns:a16="http://schemas.microsoft.com/office/drawing/2014/main" id="{D6A6BDE4-FF37-80B6-D64C-D1D2EC639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384" y="2780526"/>
            <a:ext cx="5709138" cy="380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16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继续</a:t>
            </a:r>
            <a:r>
              <a:rPr lang="en-US" altLang="zh-TW" sz="5400" dirty="0"/>
              <a:t>.V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0" y="969464"/>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她在被申请被学校拒绝两次后，还在继续申请</a:t>
            </a:r>
            <a:endParaRPr lang="en-US" altLang="zh-TW" sz="3600" dirty="0"/>
          </a:p>
        </p:txBody>
      </p:sp>
      <p:pic>
        <p:nvPicPr>
          <p:cNvPr id="6146" name="Picture 2" descr="申請圖片素材, 申請PNG背景圖案免費下載- Lovepik">
            <a:extLst>
              <a:ext uri="{FF2B5EF4-FFF2-40B4-BE49-F238E27FC236}">
                <a16:creationId xmlns:a16="http://schemas.microsoft.com/office/drawing/2014/main" id="{110DC25C-CDE0-1AD8-BD91-4EF19BB000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424"/>
          <a:stretch/>
        </p:blipFill>
        <p:spPr bwMode="auto">
          <a:xfrm>
            <a:off x="3979657" y="3238342"/>
            <a:ext cx="4232685" cy="32241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3" name="筆跡 2">
                <a:extLst>
                  <a:ext uri="{FF2B5EF4-FFF2-40B4-BE49-F238E27FC236}">
                    <a16:creationId xmlns:a16="http://schemas.microsoft.com/office/drawing/2014/main" id="{4B9934DF-A87F-56C3-63A0-121E8E7DDF87}"/>
                  </a:ext>
                </a:extLst>
              </p14:cNvPr>
              <p14:cNvContentPartPr/>
              <p14:nvPr/>
            </p14:nvContentPartPr>
            <p14:xfrm>
              <a:off x="3918240" y="1977840"/>
              <a:ext cx="2575800" cy="885240"/>
            </p14:xfrm>
          </p:contentPart>
        </mc:Choice>
        <mc:Fallback>
          <p:pic>
            <p:nvPicPr>
              <p:cNvPr id="3" name="筆跡 2">
                <a:extLst>
                  <a:ext uri="{FF2B5EF4-FFF2-40B4-BE49-F238E27FC236}">
                    <a16:creationId xmlns:a16="http://schemas.microsoft.com/office/drawing/2014/main" id="{4B9934DF-A87F-56C3-63A0-121E8E7DDF87}"/>
                  </a:ext>
                </a:extLst>
              </p:cNvPr>
              <p:cNvPicPr/>
              <p:nvPr/>
            </p:nvPicPr>
            <p:blipFill>
              <a:blip r:embed="rId5"/>
              <a:stretch>
                <a:fillRect/>
              </a:stretch>
            </p:blipFill>
            <p:spPr>
              <a:xfrm>
                <a:off x="3908880" y="1968480"/>
                <a:ext cx="2594520" cy="903960"/>
              </a:xfrm>
              <a:prstGeom prst="rect">
                <a:avLst/>
              </a:prstGeom>
            </p:spPr>
          </p:pic>
        </mc:Fallback>
      </mc:AlternateContent>
    </p:spTree>
    <p:extLst>
      <p:ext uri="{BB962C8B-B14F-4D97-AF65-F5344CB8AC3E}">
        <p14:creationId xmlns:p14="http://schemas.microsoft.com/office/powerpoint/2010/main" val="3794512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1755410" y="2517548"/>
            <a:ext cx="8681179" cy="1822904"/>
          </a:xfrm>
        </p:spPr>
        <p:txBody>
          <a:bodyPr>
            <a:normAutofit/>
          </a:bodyPr>
          <a:lstStyle/>
          <a:p>
            <a:pPr algn="ctr"/>
            <a:r>
              <a:rPr lang="zh-TW" altLang="en-US" dirty="0"/>
              <a:t>你最近有什么事情还没完成的吗</a:t>
            </a:r>
            <a:r>
              <a:rPr lang="en-US" altLang="zh-TW" dirty="0"/>
              <a:t>?</a:t>
            </a:r>
            <a:r>
              <a:rPr lang="zh-TW" altLang="en-US" dirty="0"/>
              <a:t>你什么时候会继续呢</a:t>
            </a:r>
            <a:r>
              <a:rPr lang="en-US" altLang="zh-TW" dirty="0"/>
              <a:t>?</a:t>
            </a:r>
            <a:endParaRPr lang="zh-TW" altLang="en-US" dirty="0"/>
          </a:p>
        </p:txBody>
      </p:sp>
    </p:spTree>
    <p:extLst>
      <p:ext uri="{BB962C8B-B14F-4D97-AF65-F5344CB8AC3E}">
        <p14:creationId xmlns:p14="http://schemas.microsoft.com/office/powerpoint/2010/main" val="219960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讨论</a:t>
            </a:r>
            <a:r>
              <a:rPr lang="en-US" altLang="zh-TW" sz="5400" dirty="0"/>
              <a:t>.V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0" y="969464"/>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他们讨论了很久的剧本问题</a:t>
            </a:r>
            <a:endParaRPr lang="en-US" altLang="zh-TW" sz="3600" dirty="0"/>
          </a:p>
        </p:txBody>
      </p:sp>
      <p:pic>
        <p:nvPicPr>
          <p:cNvPr id="7170" name="Picture 2" descr="討論-插圖素材[48626545] - PIXTA圖庫">
            <a:extLst>
              <a:ext uri="{FF2B5EF4-FFF2-40B4-BE49-F238E27FC236}">
                <a16:creationId xmlns:a16="http://schemas.microsoft.com/office/drawing/2014/main" id="{BF5E20C9-8CA6-ACA9-D4F6-33B4FCBAF8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971" b="13969"/>
          <a:stretch/>
        </p:blipFill>
        <p:spPr bwMode="auto">
          <a:xfrm>
            <a:off x="3289422" y="2756129"/>
            <a:ext cx="5613156" cy="420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485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1755410" y="2517548"/>
            <a:ext cx="8681179" cy="1822904"/>
          </a:xfrm>
        </p:spPr>
        <p:txBody>
          <a:bodyPr>
            <a:normAutofit/>
          </a:bodyPr>
          <a:lstStyle/>
          <a:p>
            <a:pPr algn="ctr"/>
            <a:r>
              <a:rPr lang="zh-TW" altLang="en-US" dirty="0"/>
              <a:t>你最近有跟别人讨论些什么呢</a:t>
            </a:r>
            <a:r>
              <a:rPr lang="en-US" altLang="zh-TW" dirty="0"/>
              <a:t>?</a:t>
            </a:r>
            <a:endParaRPr lang="zh-TW" altLang="en-US" dirty="0"/>
          </a:p>
        </p:txBody>
      </p:sp>
    </p:spTree>
    <p:extLst>
      <p:ext uri="{BB962C8B-B14F-4D97-AF65-F5344CB8AC3E}">
        <p14:creationId xmlns:p14="http://schemas.microsoft.com/office/powerpoint/2010/main" val="573801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665354" y="218032"/>
            <a:ext cx="2880360" cy="1386840"/>
          </a:xfrm>
        </p:spPr>
        <p:style>
          <a:lnRef idx="3">
            <a:schemeClr val="lt1"/>
          </a:lnRef>
          <a:fillRef idx="1">
            <a:schemeClr val="accent2"/>
          </a:fillRef>
          <a:effectRef idx="1">
            <a:schemeClr val="accent2"/>
          </a:effectRef>
          <a:fontRef idx="minor">
            <a:schemeClr val="lt1"/>
          </a:fontRef>
        </p:style>
        <p:txBody>
          <a:bodyPr>
            <a:normAutofit/>
          </a:bodyPr>
          <a:lstStyle/>
          <a:p>
            <a:pPr algn="ctr"/>
            <a:r>
              <a:rPr lang="zh-TW" altLang="en-US" sz="5400" dirty="0"/>
              <a:t>由</a:t>
            </a:r>
            <a:r>
              <a:rPr lang="en-US" altLang="zh-TW" sz="5400" dirty="0"/>
              <a:t>.prep</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75804" y="1454970"/>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经过讨论，剧本</a:t>
            </a:r>
            <a:r>
              <a:rPr lang="zh-TW" altLang="en-US" sz="3600" dirty="0">
                <a:solidFill>
                  <a:srgbClr val="FF0000"/>
                </a:solidFill>
              </a:rPr>
              <a:t>由</a:t>
            </a:r>
            <a:r>
              <a:rPr lang="zh-TW" altLang="en-US" sz="3600" dirty="0"/>
              <a:t>她负责写，我跟其他人负责表演</a:t>
            </a:r>
            <a:endParaRPr lang="en-US" altLang="zh-TW" sz="3600" dirty="0"/>
          </a:p>
        </p:txBody>
      </p:sp>
      <p:pic>
        <p:nvPicPr>
          <p:cNvPr id="8194" name="Picture 2" descr="坐在书桌和写剧本的妇女向量例证. 插画包括有设计, 文书工作, 减速火箭, 社论, 小说, 撰稿人- 154496424">
            <a:extLst>
              <a:ext uri="{FF2B5EF4-FFF2-40B4-BE49-F238E27FC236}">
                <a16:creationId xmlns:a16="http://schemas.microsoft.com/office/drawing/2014/main" id="{AE27D442-625D-6E6D-73B4-EAC9246F76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814" b="18386"/>
          <a:stretch/>
        </p:blipFill>
        <p:spPr bwMode="auto">
          <a:xfrm>
            <a:off x="194872" y="3025932"/>
            <a:ext cx="5167401" cy="36986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表演演戲圖標免摳矢量插畫素材SVG圖案素材免費下載，圖片尺寸1000 × 1000px - Lovepik">
            <a:extLst>
              <a:ext uri="{FF2B5EF4-FFF2-40B4-BE49-F238E27FC236}">
                <a16:creationId xmlns:a16="http://schemas.microsoft.com/office/drawing/2014/main" id="{B8E02D52-E7E2-929A-52C9-0F0BAD466D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717" b="20849"/>
          <a:stretch/>
        </p:blipFill>
        <p:spPr bwMode="auto">
          <a:xfrm>
            <a:off x="5334000" y="3265792"/>
            <a:ext cx="6858000" cy="345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67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665354" y="218032"/>
            <a:ext cx="2880360" cy="1386840"/>
          </a:xfrm>
        </p:spPr>
        <p:style>
          <a:lnRef idx="3">
            <a:schemeClr val="lt1"/>
          </a:lnRef>
          <a:fillRef idx="1">
            <a:schemeClr val="accent2"/>
          </a:fillRef>
          <a:effectRef idx="1">
            <a:schemeClr val="accent2"/>
          </a:effectRef>
          <a:fontRef idx="minor">
            <a:schemeClr val="lt1"/>
          </a:fontRef>
        </p:style>
        <p:txBody>
          <a:bodyPr>
            <a:normAutofit/>
          </a:bodyPr>
          <a:lstStyle/>
          <a:p>
            <a:pPr algn="ctr"/>
            <a:r>
              <a:rPr lang="zh-TW" altLang="en-US" sz="5400" dirty="0"/>
              <a:t>由</a:t>
            </a:r>
            <a:r>
              <a:rPr lang="en-US" altLang="zh-TW" sz="5400" dirty="0"/>
              <a:t>.prep</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75804" y="1454970"/>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在这间公司中，钱都是</a:t>
            </a:r>
            <a:r>
              <a:rPr lang="zh-TW" altLang="en-US" sz="3600" dirty="0">
                <a:solidFill>
                  <a:srgbClr val="FF0000"/>
                </a:solidFill>
              </a:rPr>
              <a:t>由</a:t>
            </a:r>
            <a:r>
              <a:rPr lang="zh-TW" altLang="en-US" sz="3600" dirty="0"/>
              <a:t>老板发的</a:t>
            </a:r>
            <a:endParaRPr lang="en-US" altLang="zh-TW" sz="3600" dirty="0"/>
          </a:p>
        </p:txBody>
      </p:sp>
      <p:pic>
        <p:nvPicPr>
          <p:cNvPr id="9218" name="Picture 2" descr="面試不敢開薪水？專家教你勇敢談「薪事」：3段職涯，3種思考｜天下雜誌">
            <a:extLst>
              <a:ext uri="{FF2B5EF4-FFF2-40B4-BE49-F238E27FC236}">
                <a16:creationId xmlns:a16="http://schemas.microsoft.com/office/drawing/2014/main" id="{0DD2B8E7-92C5-E43C-42C6-7F6EC95F4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281" y="3142375"/>
            <a:ext cx="5376008" cy="360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4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申请</a:t>
            </a:r>
            <a:r>
              <a:rPr lang="en-US" altLang="zh-TW" sz="5400" dirty="0"/>
              <a:t>.V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91145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他申请了去表演学校学当演员</a:t>
            </a:r>
            <a:endParaRPr lang="en-US" altLang="zh-TW" sz="3600" dirty="0"/>
          </a:p>
        </p:txBody>
      </p:sp>
      <p:pic>
        <p:nvPicPr>
          <p:cNvPr id="3074" name="Picture 2" descr="澳洲留学申请时间规划及流程步骤一览- 居外百科">
            <a:extLst>
              <a:ext uri="{FF2B5EF4-FFF2-40B4-BE49-F238E27FC236}">
                <a16:creationId xmlns:a16="http://schemas.microsoft.com/office/drawing/2014/main" id="{0F87A7A2-A8F0-69A4-0746-C29AFF7C7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580" y="2554804"/>
            <a:ext cx="6073140" cy="405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585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665354" y="218032"/>
            <a:ext cx="2880360" cy="1386840"/>
          </a:xfrm>
        </p:spPr>
        <p:style>
          <a:lnRef idx="3">
            <a:schemeClr val="lt1"/>
          </a:lnRef>
          <a:fillRef idx="1">
            <a:schemeClr val="accent2"/>
          </a:fillRef>
          <a:effectRef idx="1">
            <a:schemeClr val="accent2"/>
          </a:effectRef>
          <a:fontRef idx="minor">
            <a:schemeClr val="lt1"/>
          </a:fontRef>
        </p:style>
        <p:txBody>
          <a:bodyPr>
            <a:normAutofit/>
          </a:bodyPr>
          <a:lstStyle/>
          <a:p>
            <a:pPr algn="ctr"/>
            <a:r>
              <a:rPr lang="zh-TW" altLang="en-US" sz="5400" dirty="0"/>
              <a:t>由</a:t>
            </a:r>
            <a:r>
              <a:rPr lang="en-US" altLang="zh-TW" sz="5400" dirty="0"/>
              <a:t>.prep</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75804" y="1454970"/>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这本书虽然是由她写出来的，但是是由这家出版商发行的</a:t>
            </a:r>
            <a:endParaRPr lang="en-US" altLang="zh-TW" sz="3600" dirty="0"/>
          </a:p>
        </p:txBody>
      </p:sp>
      <p:pic>
        <p:nvPicPr>
          <p:cNvPr id="10242" name="Picture 2" descr="寫書的女人-插圖素材[22548594] - PIXTA圖庫">
            <a:extLst>
              <a:ext uri="{FF2B5EF4-FFF2-40B4-BE49-F238E27FC236}">
                <a16:creationId xmlns:a16="http://schemas.microsoft.com/office/drawing/2014/main" id="{BB82AC26-1878-8842-2D37-7A243897F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015" y="3002647"/>
            <a:ext cx="3497424" cy="363732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美國】解剖15家小型出版商成功經驗- 扎誌- udn部落格">
            <a:extLst>
              <a:ext uri="{FF2B5EF4-FFF2-40B4-BE49-F238E27FC236}">
                <a16:creationId xmlns:a16="http://schemas.microsoft.com/office/drawing/2014/main" id="{E11145CB-F6DF-6AAE-91A1-69E4781D7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199" y="2906168"/>
            <a:ext cx="458152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26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210800" y="1783080"/>
            <a:ext cx="12613599" cy="2484120"/>
          </a:xfrm>
        </p:spPr>
        <p:txBody>
          <a:bodyPr>
            <a:normAutofit fontScale="90000"/>
          </a:bodyPr>
          <a:lstStyle/>
          <a:p>
            <a:pPr algn="ctr"/>
            <a:r>
              <a:rPr lang="zh-TW" altLang="en-US" dirty="0"/>
              <a:t>小组</a:t>
            </a:r>
            <a:r>
              <a:rPr lang="en-US" altLang="zh-TW" dirty="0"/>
              <a:t>:</a:t>
            </a:r>
            <a:br>
              <a:rPr lang="en-US" altLang="zh-TW" dirty="0"/>
            </a:br>
            <a:r>
              <a:rPr lang="zh-TW" altLang="en-US" dirty="0"/>
              <a:t>一组想一小段故事，看哪一组想的故事最让人觉得</a:t>
            </a:r>
            <a:br>
              <a:rPr lang="en-US" altLang="zh-TW" dirty="0"/>
            </a:br>
            <a:r>
              <a:rPr lang="zh-TW" altLang="en-US" dirty="0"/>
              <a:t>吃惊跟有趣</a:t>
            </a:r>
            <a:br>
              <a:rPr lang="en-US" altLang="zh-TW" dirty="0"/>
            </a:br>
            <a:br>
              <a:rPr lang="en-US" altLang="zh-TW"/>
            </a:br>
            <a:endParaRPr lang="zh-TW" altLang="en-US" dirty="0"/>
          </a:p>
        </p:txBody>
      </p:sp>
    </p:spTree>
    <p:extLst>
      <p:ext uri="{BB962C8B-B14F-4D97-AF65-F5344CB8AC3E}">
        <p14:creationId xmlns:p14="http://schemas.microsoft.com/office/powerpoint/2010/main" val="3118980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大约</a:t>
            </a:r>
            <a:r>
              <a:rPr lang="en-US" altLang="zh-TW" sz="5400" dirty="0"/>
              <a:t>.ADV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91145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这件毛衣大约要五百块钱</a:t>
            </a:r>
            <a:endParaRPr lang="en-US" altLang="zh-TW" sz="3600" dirty="0"/>
          </a:p>
        </p:txBody>
      </p:sp>
      <p:pic>
        <p:nvPicPr>
          <p:cNvPr id="4" name="圖片 3">
            <a:extLst>
              <a:ext uri="{FF2B5EF4-FFF2-40B4-BE49-F238E27FC236}">
                <a16:creationId xmlns:a16="http://schemas.microsoft.com/office/drawing/2014/main" id="{A5FF3761-D1E7-DB98-F2D2-2704860FE7DE}"/>
              </a:ext>
            </a:extLst>
          </p:cNvPr>
          <p:cNvPicPr>
            <a:picLocks noChangeAspect="1"/>
          </p:cNvPicPr>
          <p:nvPr/>
        </p:nvPicPr>
        <p:blipFill>
          <a:blip r:embed="rId2"/>
          <a:stretch>
            <a:fillRect/>
          </a:stretch>
        </p:blipFill>
        <p:spPr>
          <a:xfrm>
            <a:off x="5107634" y="2734356"/>
            <a:ext cx="1976732" cy="4123644"/>
          </a:xfrm>
          <a:prstGeom prst="rect">
            <a:avLst/>
          </a:prstGeom>
        </p:spPr>
      </p:pic>
    </p:spTree>
    <p:extLst>
      <p:ext uri="{BB962C8B-B14F-4D97-AF65-F5344CB8AC3E}">
        <p14:creationId xmlns:p14="http://schemas.microsoft.com/office/powerpoint/2010/main" val="1046792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大约</a:t>
            </a:r>
            <a:r>
              <a:rPr lang="en-US" altLang="zh-TW" sz="5400" dirty="0"/>
              <a:t>.ADV</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91145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要完成这个计划大概要五年</a:t>
            </a:r>
            <a:endParaRPr lang="en-US" altLang="zh-TW" sz="3600" dirty="0"/>
          </a:p>
        </p:txBody>
      </p:sp>
      <p:pic>
        <p:nvPicPr>
          <p:cNvPr id="11266" name="Picture 2" descr="報告10分鐘沒重點，總裁直接轟出門...一流員工都這樣報告，跟企管顧問學「3句總結法」－非讀BOOK｜商周">
            <a:extLst>
              <a:ext uri="{FF2B5EF4-FFF2-40B4-BE49-F238E27FC236}">
                <a16:creationId xmlns:a16="http://schemas.microsoft.com/office/drawing/2014/main" id="{AAADEAB6-CC03-63A2-C2FB-C11C4FB21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680" y="2772312"/>
            <a:ext cx="7055827" cy="3983128"/>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1">
            <a:extLst>
              <a:ext uri="{FF2B5EF4-FFF2-40B4-BE49-F238E27FC236}">
                <a16:creationId xmlns:a16="http://schemas.microsoft.com/office/drawing/2014/main" id="{C662288A-E4C5-9881-5B7D-8D63C1F0F155}"/>
              </a:ext>
            </a:extLst>
          </p:cNvPr>
          <p:cNvSpPr txBox="1">
            <a:spLocks/>
          </p:cNvSpPr>
          <p:nvPr/>
        </p:nvSpPr>
        <p:spPr>
          <a:xfrm>
            <a:off x="452822" y="4589122"/>
            <a:ext cx="2759301"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3600" dirty="0"/>
              <a:t>4~7</a:t>
            </a:r>
            <a:r>
              <a:rPr lang="zh-TW" altLang="en-US" sz="3600" dirty="0"/>
              <a:t>年</a:t>
            </a:r>
            <a:endParaRPr lang="en-US" altLang="zh-TW" sz="3600" dirty="0"/>
          </a:p>
        </p:txBody>
      </p:sp>
    </p:spTree>
    <p:extLst>
      <p:ext uri="{BB962C8B-B14F-4D97-AF65-F5344CB8AC3E}">
        <p14:creationId xmlns:p14="http://schemas.microsoft.com/office/powerpoint/2010/main" val="927583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1755410" y="2517548"/>
            <a:ext cx="8681179" cy="1822904"/>
          </a:xfrm>
        </p:spPr>
        <p:txBody>
          <a:bodyPr>
            <a:normAutofit/>
          </a:bodyPr>
          <a:lstStyle/>
          <a:p>
            <a:pPr algn="ctr"/>
            <a:r>
              <a:rPr lang="zh-TW" altLang="en-US" dirty="0"/>
              <a:t>你觉得多久后你能写完论文或</a:t>
            </a:r>
            <a:br>
              <a:rPr lang="en-US" altLang="zh-TW" dirty="0"/>
            </a:br>
            <a:r>
              <a:rPr lang="zh-TW" altLang="en-US" dirty="0"/>
              <a:t>开始写论文呢</a:t>
            </a:r>
            <a:r>
              <a:rPr lang="en-US" altLang="zh-TW" dirty="0"/>
              <a:t>?</a:t>
            </a:r>
            <a:endParaRPr lang="zh-TW" altLang="en-US" dirty="0"/>
          </a:p>
        </p:txBody>
      </p:sp>
    </p:spTree>
    <p:extLst>
      <p:ext uri="{BB962C8B-B14F-4D97-AF65-F5344CB8AC3E}">
        <p14:creationId xmlns:p14="http://schemas.microsoft.com/office/powerpoint/2010/main" val="1946366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1755410" y="2517548"/>
            <a:ext cx="8681179" cy="1822904"/>
          </a:xfrm>
        </p:spPr>
        <p:txBody>
          <a:bodyPr>
            <a:normAutofit/>
          </a:bodyPr>
          <a:lstStyle/>
          <a:p>
            <a:pPr algn="ctr"/>
            <a:r>
              <a:rPr lang="zh-TW" altLang="en-US" dirty="0"/>
              <a:t>你觉得几年后人类能到火星呢</a:t>
            </a:r>
            <a:r>
              <a:rPr lang="en-US" altLang="zh-TW" dirty="0"/>
              <a:t>?</a:t>
            </a:r>
            <a:endParaRPr lang="zh-TW" altLang="en-US" dirty="0"/>
          </a:p>
        </p:txBody>
      </p:sp>
    </p:spTree>
    <p:extLst>
      <p:ext uri="{BB962C8B-B14F-4D97-AF65-F5344CB8AC3E}">
        <p14:creationId xmlns:p14="http://schemas.microsoft.com/office/powerpoint/2010/main" val="4067938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餐厅</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91145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3600" dirty="0"/>
          </a:p>
        </p:txBody>
      </p:sp>
      <p:pic>
        <p:nvPicPr>
          <p:cNvPr id="12290" name="Picture 2" descr="奢華餐廳》勇於訂價高雅不落俗套一級饗宴戰區開箱台中上流餐飲- 今周刊">
            <a:extLst>
              <a:ext uri="{FF2B5EF4-FFF2-40B4-BE49-F238E27FC236}">
                <a16:creationId xmlns:a16="http://schemas.microsoft.com/office/drawing/2014/main" id="{E19A1FDD-D10B-AA3C-0640-6439B52CC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844" y="2817892"/>
            <a:ext cx="5313521" cy="398514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omedor En La Nueva Construcción De Casa Con Vista Al área De Familia  Fotos, Retratos, Imágenes Y Fotografía De Archivo Libres De Derecho. Image  6738487.">
            <a:extLst>
              <a:ext uri="{FF2B5EF4-FFF2-40B4-BE49-F238E27FC236}">
                <a16:creationId xmlns:a16="http://schemas.microsoft.com/office/drawing/2014/main" id="{FABD908C-296A-3919-3097-D7D3746EF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 y="2734356"/>
            <a:ext cx="6107724" cy="406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48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1828801" y="2517548"/>
            <a:ext cx="8290560" cy="1822904"/>
          </a:xfrm>
        </p:spPr>
        <p:txBody>
          <a:bodyPr>
            <a:normAutofit/>
          </a:bodyPr>
          <a:lstStyle/>
          <a:p>
            <a:pPr algn="ctr"/>
            <a:r>
              <a:rPr lang="zh-TW" altLang="en-US" dirty="0"/>
              <a:t>如果你未来有自己的房子的话，你希望有什么样的餐厅</a:t>
            </a:r>
          </a:p>
        </p:txBody>
      </p:sp>
    </p:spTree>
    <p:extLst>
      <p:ext uri="{BB962C8B-B14F-4D97-AF65-F5344CB8AC3E}">
        <p14:creationId xmlns:p14="http://schemas.microsoft.com/office/powerpoint/2010/main" val="2240756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纸袋</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91145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他外带了一份盒饭，餐厅给了她一个纸袋来装</a:t>
            </a:r>
            <a:endParaRPr lang="en-US" altLang="zh-TW" sz="3600" dirty="0"/>
          </a:p>
        </p:txBody>
      </p:sp>
      <p:pic>
        <p:nvPicPr>
          <p:cNvPr id="13314" name="Picture 2" descr="壯佳果股份有限公司- 牛皮紙袋、手提紙袋、各式紙袋客製">
            <a:extLst>
              <a:ext uri="{FF2B5EF4-FFF2-40B4-BE49-F238E27FC236}">
                <a16:creationId xmlns:a16="http://schemas.microsoft.com/office/drawing/2014/main" id="{14DE3D66-5398-B177-1E9F-B8506AC27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349" y="2523527"/>
            <a:ext cx="5253301" cy="433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484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671646" y="1606096"/>
            <a:ext cx="3235569" cy="1822904"/>
          </a:xfrm>
        </p:spPr>
        <p:txBody>
          <a:bodyPr>
            <a:normAutofit/>
          </a:bodyPr>
          <a:lstStyle/>
          <a:p>
            <a:r>
              <a:rPr lang="zh-TW" altLang="en-US" sz="5400" dirty="0"/>
              <a:t>塑料袋</a:t>
            </a:r>
            <a:r>
              <a:rPr lang="en-US" altLang="zh-TW" sz="5400" dirty="0"/>
              <a:t>.N</a:t>
            </a:r>
            <a:endParaRPr lang="zh-TW" altLang="en-US" sz="5400" dirty="0"/>
          </a:p>
        </p:txBody>
      </p:sp>
      <p:sp>
        <p:nvSpPr>
          <p:cNvPr id="3" name="標題 1">
            <a:extLst>
              <a:ext uri="{FF2B5EF4-FFF2-40B4-BE49-F238E27FC236}">
                <a16:creationId xmlns:a16="http://schemas.microsoft.com/office/drawing/2014/main" id="{80829702-25B7-E6E6-DE84-35F93D4E288A}"/>
              </a:ext>
            </a:extLst>
          </p:cNvPr>
          <p:cNvSpPr txBox="1">
            <a:spLocks/>
          </p:cNvSpPr>
          <p:nvPr/>
        </p:nvSpPr>
        <p:spPr>
          <a:xfrm>
            <a:off x="612530" y="1635405"/>
            <a:ext cx="2297723"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5400" dirty="0"/>
              <a:t>纸袋</a:t>
            </a:r>
            <a:r>
              <a:rPr lang="en-US" altLang="zh-TW" sz="5400" dirty="0"/>
              <a:t>.N</a:t>
            </a:r>
            <a:endParaRPr lang="zh-TW" altLang="en-US" sz="5400" dirty="0"/>
          </a:p>
        </p:txBody>
      </p:sp>
      <p:sp>
        <p:nvSpPr>
          <p:cNvPr id="4" name="標題 1">
            <a:extLst>
              <a:ext uri="{FF2B5EF4-FFF2-40B4-BE49-F238E27FC236}">
                <a16:creationId xmlns:a16="http://schemas.microsoft.com/office/drawing/2014/main" id="{B0B04475-951C-4BF7-E9DE-351CEC10DD66}"/>
              </a:ext>
            </a:extLst>
          </p:cNvPr>
          <p:cNvSpPr txBox="1">
            <a:spLocks/>
          </p:cNvSpPr>
          <p:nvPr/>
        </p:nvSpPr>
        <p:spPr>
          <a:xfrm>
            <a:off x="9571893" y="1606096"/>
            <a:ext cx="2297723"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5400" dirty="0"/>
              <a:t>布袋</a:t>
            </a:r>
            <a:r>
              <a:rPr lang="en-US" altLang="zh-TW" sz="5400" dirty="0"/>
              <a:t>.N</a:t>
            </a:r>
            <a:endParaRPr lang="zh-TW" altLang="en-US" sz="5400" dirty="0"/>
          </a:p>
        </p:txBody>
      </p:sp>
      <p:pic>
        <p:nvPicPr>
          <p:cNvPr id="14338" name="Picture 2" descr="定做塑料袋定制包装袋手提背心袋生物降解食品购物方便袋印刷">
            <a:extLst>
              <a:ext uri="{FF2B5EF4-FFF2-40B4-BE49-F238E27FC236}">
                <a16:creationId xmlns:a16="http://schemas.microsoft.com/office/drawing/2014/main" id="{4EB5534C-0997-55BD-6253-DB0B48F93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342900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嚴選SHOP】素面牛皮紙袋兩種規格平放袋禮盒袋紙袋購物袋牛皮袋手提袋蛋糕盒袋包裝袋袋子【D200】 | 蝦皮購物">
            <a:extLst>
              <a:ext uri="{FF2B5EF4-FFF2-40B4-BE49-F238E27FC236}">
                <a16:creationId xmlns:a16="http://schemas.microsoft.com/office/drawing/2014/main" id="{8E23F5F6-8195-76D6-0EC9-DC44DAC3C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7" y="3429000"/>
            <a:ext cx="3429001"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空白袋】32*38 素面8安兩用胚布袋A0007 - BULK伯克">
            <a:extLst>
              <a:ext uri="{FF2B5EF4-FFF2-40B4-BE49-F238E27FC236}">
                <a16:creationId xmlns:a16="http://schemas.microsoft.com/office/drawing/2014/main" id="{4198C96F-353B-5D73-C3BB-E8BEEE07F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8538" y="3194538"/>
            <a:ext cx="3663462" cy="366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6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21599" y="1992892"/>
            <a:ext cx="12613599" cy="1822904"/>
          </a:xfrm>
        </p:spPr>
        <p:txBody>
          <a:bodyPr>
            <a:normAutofit/>
          </a:bodyPr>
          <a:lstStyle/>
          <a:p>
            <a:pPr algn="ctr"/>
            <a:r>
              <a:rPr lang="zh-TW" altLang="en-US" dirty="0"/>
              <a:t>你将来有打算申请什么东西呢</a:t>
            </a:r>
            <a:r>
              <a:rPr lang="en-US" altLang="zh-TW" dirty="0"/>
              <a:t>?</a:t>
            </a:r>
            <a:endParaRPr lang="zh-TW" altLang="en-US" dirty="0"/>
          </a:p>
        </p:txBody>
      </p:sp>
    </p:spTree>
    <p:extLst>
      <p:ext uri="{BB962C8B-B14F-4D97-AF65-F5344CB8AC3E}">
        <p14:creationId xmlns:p14="http://schemas.microsoft.com/office/powerpoint/2010/main" val="2113281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互联网</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91145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互联网是由许多网络组成的</a:t>
            </a:r>
            <a:endParaRPr lang="en-US" altLang="zh-TW" sz="3600" dirty="0"/>
          </a:p>
        </p:txBody>
      </p:sp>
      <p:pic>
        <p:nvPicPr>
          <p:cNvPr id="7" name="圖片 6">
            <a:extLst>
              <a:ext uri="{FF2B5EF4-FFF2-40B4-BE49-F238E27FC236}">
                <a16:creationId xmlns:a16="http://schemas.microsoft.com/office/drawing/2014/main" id="{BD29BBF3-0D91-29DA-B8E2-993156BB81BA}"/>
              </a:ext>
            </a:extLst>
          </p:cNvPr>
          <p:cNvPicPr>
            <a:picLocks noChangeAspect="1"/>
          </p:cNvPicPr>
          <p:nvPr/>
        </p:nvPicPr>
        <p:blipFill>
          <a:blip r:embed="rId2"/>
          <a:stretch>
            <a:fillRect/>
          </a:stretch>
        </p:blipFill>
        <p:spPr>
          <a:xfrm>
            <a:off x="2760064" y="2546955"/>
            <a:ext cx="6690940" cy="4061812"/>
          </a:xfrm>
          <a:prstGeom prst="rect">
            <a:avLst/>
          </a:prstGeom>
        </p:spPr>
      </p:pic>
    </p:spTree>
    <p:extLst>
      <p:ext uri="{BB962C8B-B14F-4D97-AF65-F5344CB8AC3E}">
        <p14:creationId xmlns:p14="http://schemas.microsoft.com/office/powerpoint/2010/main" val="899623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互联网</a:t>
            </a:r>
            <a:r>
              <a:rPr lang="en-US" altLang="zh-TW" sz="5400" dirty="0"/>
              <a:t>.N</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91145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互联网又被叫国际网络</a:t>
            </a:r>
            <a:endParaRPr lang="en-US" altLang="zh-TW" sz="3600" dirty="0"/>
          </a:p>
        </p:txBody>
      </p:sp>
      <p:pic>
        <p:nvPicPr>
          <p:cNvPr id="3074" name="Picture 2" descr="国际网络专线是为跨境企业提供国际网络服务的综合方案">
            <a:extLst>
              <a:ext uri="{FF2B5EF4-FFF2-40B4-BE49-F238E27FC236}">
                <a16:creationId xmlns:a16="http://schemas.microsoft.com/office/drawing/2014/main" id="{CFCBAB21-5F83-1AA3-D3BF-8BA8B2FA6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201" y="2674417"/>
            <a:ext cx="5869598" cy="414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779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1828801" y="2517548"/>
            <a:ext cx="8290560" cy="1822904"/>
          </a:xfrm>
        </p:spPr>
        <p:txBody>
          <a:bodyPr>
            <a:normAutofit/>
          </a:bodyPr>
          <a:lstStyle/>
          <a:p>
            <a:pPr algn="ctr"/>
            <a:r>
              <a:rPr lang="zh-TW" altLang="en-US" dirty="0"/>
              <a:t>你觉得互联网有什么优点呢</a:t>
            </a:r>
            <a:r>
              <a:rPr lang="en-US" altLang="zh-TW" dirty="0"/>
              <a:t>?</a:t>
            </a:r>
            <a:endParaRPr lang="zh-TW" altLang="en-US" dirty="0"/>
          </a:p>
        </p:txBody>
      </p:sp>
    </p:spTree>
    <p:extLst>
      <p:ext uri="{BB962C8B-B14F-4D97-AF65-F5344CB8AC3E}">
        <p14:creationId xmlns:p14="http://schemas.microsoft.com/office/powerpoint/2010/main" val="3928667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1116037" y="2517548"/>
            <a:ext cx="9959926" cy="1822904"/>
          </a:xfrm>
        </p:spPr>
        <p:txBody>
          <a:bodyPr>
            <a:normAutofit/>
          </a:bodyPr>
          <a:lstStyle/>
          <a:p>
            <a:pPr algn="ctr"/>
            <a:r>
              <a:rPr lang="zh-TW" altLang="en-US" dirty="0"/>
              <a:t>你觉得互联网有什么能更好的地方呢</a:t>
            </a:r>
            <a:r>
              <a:rPr lang="en-US" altLang="zh-TW" dirty="0"/>
              <a:t>?</a:t>
            </a:r>
            <a:endParaRPr lang="zh-TW" altLang="en-US" dirty="0"/>
          </a:p>
        </p:txBody>
      </p:sp>
    </p:spTree>
    <p:extLst>
      <p:ext uri="{BB962C8B-B14F-4D97-AF65-F5344CB8AC3E}">
        <p14:creationId xmlns:p14="http://schemas.microsoft.com/office/powerpoint/2010/main" val="2756890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错误</a:t>
            </a:r>
            <a:r>
              <a:rPr lang="en-US" altLang="zh-TW" sz="5400" dirty="0"/>
              <a:t>.ADJ</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368425"/>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他觉得在披萨上面放菠萝是一个错误的事情</a:t>
            </a:r>
            <a:endParaRPr lang="en-US" altLang="zh-TW" sz="3600" dirty="0"/>
          </a:p>
        </p:txBody>
      </p:sp>
      <p:pic>
        <p:nvPicPr>
          <p:cNvPr id="2050" name="Picture 2" descr="笑死！台灣新出奇葩披薩嚇傻網友：義大利人連夜向台灣宣戰！ | 大時代娛樂圈greatage.net">
            <a:extLst>
              <a:ext uri="{FF2B5EF4-FFF2-40B4-BE49-F238E27FC236}">
                <a16:creationId xmlns:a16="http://schemas.microsoft.com/office/drawing/2014/main" id="{A1C53714-EA9B-D685-29A8-0EFEE273E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171" y="1792447"/>
            <a:ext cx="5800725"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251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320040"/>
            <a:ext cx="10820400" cy="1822904"/>
          </a:xfrm>
        </p:spPr>
        <p:txBody>
          <a:bodyPr>
            <a:normAutofit/>
          </a:bodyPr>
          <a:lstStyle/>
          <a:p>
            <a:r>
              <a:rPr lang="zh-TW" altLang="en-US" sz="5400" dirty="0"/>
              <a:t>错误</a:t>
            </a:r>
            <a:r>
              <a:rPr lang="en-US" altLang="zh-TW" sz="5400" dirty="0"/>
              <a:t>.ADJ</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940157"/>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他在互联网上学了很多错误的知识</a:t>
            </a:r>
            <a:endParaRPr lang="en-US" altLang="zh-TW" sz="3600" dirty="0"/>
          </a:p>
        </p:txBody>
      </p:sp>
      <p:pic>
        <p:nvPicPr>
          <p:cNvPr id="5122" name="Picture 2" descr="网络错误图片_网络错误素材_网络错误高清图片_摄图网图片下载">
            <a:extLst>
              <a:ext uri="{FF2B5EF4-FFF2-40B4-BE49-F238E27FC236}">
                <a16:creationId xmlns:a16="http://schemas.microsoft.com/office/drawing/2014/main" id="{066BB952-64EB-C942-0ABE-8DEB369D9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641" y="2763061"/>
            <a:ext cx="5848717" cy="390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325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1116037" y="2517548"/>
            <a:ext cx="9959926" cy="1822904"/>
          </a:xfrm>
        </p:spPr>
        <p:txBody>
          <a:bodyPr>
            <a:normAutofit/>
          </a:bodyPr>
          <a:lstStyle/>
          <a:p>
            <a:pPr algn="ctr"/>
            <a:r>
              <a:rPr lang="zh-TW" altLang="en-US" dirty="0"/>
              <a:t>你觉得世界上有什么错误的事情呢</a:t>
            </a:r>
            <a:r>
              <a:rPr lang="en-US" altLang="zh-TW" dirty="0"/>
              <a:t>?</a:t>
            </a:r>
            <a:endParaRPr lang="zh-TW" altLang="en-US" dirty="0"/>
          </a:p>
        </p:txBody>
      </p:sp>
    </p:spTree>
    <p:extLst>
      <p:ext uri="{BB962C8B-B14F-4D97-AF65-F5344CB8AC3E}">
        <p14:creationId xmlns:p14="http://schemas.microsoft.com/office/powerpoint/2010/main" val="1524236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1116037" y="2517548"/>
            <a:ext cx="9959926" cy="1822904"/>
          </a:xfrm>
        </p:spPr>
        <p:txBody>
          <a:bodyPr>
            <a:normAutofit/>
          </a:bodyPr>
          <a:lstStyle/>
          <a:p>
            <a:pPr algn="ctr"/>
            <a:r>
              <a:rPr lang="zh-TW" altLang="en-US" dirty="0"/>
              <a:t>你觉得世界上有什么错误的事情呢</a:t>
            </a:r>
            <a:r>
              <a:rPr lang="en-US" altLang="zh-TW" dirty="0"/>
              <a:t>?</a:t>
            </a:r>
            <a:endParaRPr lang="zh-TW" altLang="en-US" dirty="0"/>
          </a:p>
        </p:txBody>
      </p:sp>
    </p:spTree>
    <p:extLst>
      <p:ext uri="{BB962C8B-B14F-4D97-AF65-F5344CB8AC3E}">
        <p14:creationId xmlns:p14="http://schemas.microsoft.com/office/powerpoint/2010/main" val="228252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如何欣赏歌剧？ - 知乎">
            <a:extLst>
              <a:ext uri="{FF2B5EF4-FFF2-40B4-BE49-F238E27FC236}">
                <a16:creationId xmlns:a16="http://schemas.microsoft.com/office/drawing/2014/main" id="{4A9DEAC7-9792-C5C1-D15A-295C47C0F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37" y="3002529"/>
            <a:ext cx="5607959" cy="385547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有趣</a:t>
            </a:r>
            <a:r>
              <a:rPr lang="en-US" altLang="zh-TW" sz="5400" dirty="0"/>
              <a:t>.ADJ</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9068" y="911452"/>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他觉得歌剧很有趣，但他的朋友觉得很无趣</a:t>
            </a:r>
            <a:endParaRPr lang="en-US" altLang="zh-TW" sz="3600" dirty="0"/>
          </a:p>
        </p:txBody>
      </p:sp>
      <p:pic>
        <p:nvPicPr>
          <p:cNvPr id="4098" name="Picture 2" descr="无聊表情包_常用QQ表情_KanQQ个性网手机版">
            <a:extLst>
              <a:ext uri="{FF2B5EF4-FFF2-40B4-BE49-F238E27FC236}">
                <a16:creationId xmlns:a16="http://schemas.microsoft.com/office/drawing/2014/main" id="{2E58BF77-5CA7-B175-60C4-092A23773C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689"/>
          <a:stretch/>
        </p:blipFill>
        <p:spPr bwMode="auto">
          <a:xfrm>
            <a:off x="8962770" y="4732803"/>
            <a:ext cx="2708892" cy="20671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有趣表情包熊猫人表情包热门表情包微信表情包_搞笑微信表情_KanQQ个性网手机版">
            <a:extLst>
              <a:ext uri="{FF2B5EF4-FFF2-40B4-BE49-F238E27FC236}">
                <a16:creationId xmlns:a16="http://schemas.microsoft.com/office/drawing/2014/main" id="{A7BA22E5-83A3-9245-23B3-EC07ADEB32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24" r="25200" b="36033"/>
          <a:stretch/>
        </p:blipFill>
        <p:spPr bwMode="auto">
          <a:xfrm flipH="1">
            <a:off x="6585330" y="4272765"/>
            <a:ext cx="2377440" cy="252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2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有趣</a:t>
            </a:r>
            <a:r>
              <a:rPr lang="en-US" altLang="zh-TW" sz="5400" dirty="0"/>
              <a:t>.ADJ</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0" y="969464"/>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她做的梦都非常有趣，他很想把它写下来</a:t>
            </a:r>
            <a:endParaRPr lang="en-US" altLang="zh-TW" sz="3600" dirty="0"/>
          </a:p>
        </p:txBody>
      </p:sp>
      <p:pic>
        <p:nvPicPr>
          <p:cNvPr id="5122" name="Picture 2" descr="人为什么会做梦？做梦是好是坏？常做3种怪梦，是身体的求救信号|怪梦|疾病|哺乳动物_新浪新闻">
            <a:extLst>
              <a:ext uri="{FF2B5EF4-FFF2-40B4-BE49-F238E27FC236}">
                <a16:creationId xmlns:a16="http://schemas.microsoft.com/office/drawing/2014/main" id="{171187C9-EBFC-42AB-16E7-4E1D603C6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466" y="30861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2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有趣</a:t>
            </a:r>
            <a:r>
              <a:rPr lang="en-US" altLang="zh-TW" sz="5400" dirty="0"/>
              <a:t>.ADJ</a:t>
            </a: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0" y="969464"/>
            <a:ext cx="12172932" cy="226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她很喜欢有趣的故事，一个有趣的故事能让她开心很久</a:t>
            </a:r>
            <a:endParaRPr lang="en-US" altLang="zh-TW" sz="3600" dirty="0"/>
          </a:p>
        </p:txBody>
      </p:sp>
      <p:pic>
        <p:nvPicPr>
          <p:cNvPr id="6146" name="Picture 2" descr="不愛看書的孩子，或許只是缺了一個「引路人」 ｜ 許慧貞主講、陳青妍整理／ 大愛電視《人文講堂》 ｜ 獨立評論">
            <a:extLst>
              <a:ext uri="{FF2B5EF4-FFF2-40B4-BE49-F238E27FC236}">
                <a16:creationId xmlns:a16="http://schemas.microsoft.com/office/drawing/2014/main" id="{DE69E783-9921-439C-0FDB-CDAC2A1DB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792368"/>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99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21599" y="1992892"/>
            <a:ext cx="12613599" cy="1822904"/>
          </a:xfrm>
        </p:spPr>
        <p:txBody>
          <a:bodyPr>
            <a:normAutofit/>
          </a:bodyPr>
          <a:lstStyle/>
          <a:p>
            <a:pPr algn="ctr"/>
            <a:r>
              <a:rPr lang="zh-TW" altLang="en-US" dirty="0"/>
              <a:t>什么事情会让你觉得有趣呢</a:t>
            </a:r>
            <a:r>
              <a:rPr lang="en-US" altLang="zh-TW" dirty="0"/>
              <a:t>?</a:t>
            </a:r>
            <a:endParaRPr lang="zh-TW" altLang="en-US" dirty="0"/>
          </a:p>
        </p:txBody>
      </p:sp>
    </p:spTree>
    <p:extLst>
      <p:ext uri="{BB962C8B-B14F-4D97-AF65-F5344CB8AC3E}">
        <p14:creationId xmlns:p14="http://schemas.microsoft.com/office/powerpoint/2010/main" val="73294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21599" y="1992892"/>
            <a:ext cx="12613599" cy="1822904"/>
          </a:xfrm>
        </p:spPr>
        <p:txBody>
          <a:bodyPr>
            <a:normAutofit/>
          </a:bodyPr>
          <a:lstStyle/>
          <a:p>
            <a:pPr algn="ctr"/>
            <a:r>
              <a:rPr lang="zh-TW" altLang="en-US" dirty="0"/>
              <a:t>你觉得什么样的剧情是有趣的呢</a:t>
            </a:r>
            <a:r>
              <a:rPr lang="en-US" altLang="zh-TW" dirty="0"/>
              <a:t>?</a:t>
            </a:r>
            <a:endParaRPr lang="zh-TW" altLang="en-US" dirty="0"/>
          </a:p>
        </p:txBody>
      </p:sp>
    </p:spTree>
    <p:extLst>
      <p:ext uri="{BB962C8B-B14F-4D97-AF65-F5344CB8AC3E}">
        <p14:creationId xmlns:p14="http://schemas.microsoft.com/office/powerpoint/2010/main" val="131629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421599" y="1992892"/>
            <a:ext cx="12613599" cy="1822904"/>
          </a:xfrm>
        </p:spPr>
        <p:txBody>
          <a:bodyPr>
            <a:normAutofit/>
          </a:bodyPr>
          <a:lstStyle/>
          <a:p>
            <a:pPr algn="ctr"/>
            <a:r>
              <a:rPr lang="zh-TW" altLang="en-US" dirty="0"/>
              <a:t>你有什么有趣的梦呢</a:t>
            </a:r>
            <a:r>
              <a:rPr lang="en-US" altLang="zh-TW" dirty="0"/>
              <a:t>?</a:t>
            </a:r>
            <a:endParaRPr lang="zh-TW" altLang="en-US" dirty="0"/>
          </a:p>
        </p:txBody>
      </p:sp>
    </p:spTree>
    <p:extLst>
      <p:ext uri="{BB962C8B-B14F-4D97-AF65-F5344CB8AC3E}">
        <p14:creationId xmlns:p14="http://schemas.microsoft.com/office/powerpoint/2010/main" val="154878570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16475</TotalTime>
  <Words>640</Words>
  <Application>Microsoft Office PowerPoint</Application>
  <PresentationFormat>寬螢幕</PresentationFormat>
  <Paragraphs>65</Paragraphs>
  <Slides>37</Slides>
  <Notes>4</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37</vt:i4>
      </vt:variant>
    </vt:vector>
  </HeadingPairs>
  <TitlesOfParts>
    <vt:vector size="41" baseType="lpstr">
      <vt:lpstr>Arial</vt:lpstr>
      <vt:lpstr>Calibri</vt:lpstr>
      <vt:lpstr>Calibri Light</vt:lpstr>
      <vt:lpstr>Office 佈景主題</vt:lpstr>
      <vt:lpstr>申请.V</vt:lpstr>
      <vt:lpstr>申请.V</vt:lpstr>
      <vt:lpstr>你将来有打算申请什么东西呢?</vt:lpstr>
      <vt:lpstr>有趣.ADJ</vt:lpstr>
      <vt:lpstr>有趣.ADJ</vt:lpstr>
      <vt:lpstr>有趣.ADJ</vt:lpstr>
      <vt:lpstr>什么事情会让你觉得有趣呢?</vt:lpstr>
      <vt:lpstr>你觉得什么样的剧情是有趣的呢?</vt:lpstr>
      <vt:lpstr>你有什么有趣的梦呢?</vt:lpstr>
      <vt:lpstr>开心.ADJ</vt:lpstr>
      <vt:lpstr>开心.ADJ</vt:lpstr>
      <vt:lpstr>做什么事情能让你感到开心呢?</vt:lpstr>
      <vt:lpstr>继续.V</vt:lpstr>
      <vt:lpstr>继续.V</vt:lpstr>
      <vt:lpstr>你最近有什么事情还没完成的吗?你什么时候会继续呢?</vt:lpstr>
      <vt:lpstr>讨论.V</vt:lpstr>
      <vt:lpstr>你最近有跟别人讨论些什么呢?</vt:lpstr>
      <vt:lpstr>由.prep</vt:lpstr>
      <vt:lpstr>由.prep</vt:lpstr>
      <vt:lpstr>由.prep</vt:lpstr>
      <vt:lpstr>小组: 一组想一小段故事，看哪一组想的故事最让人觉得 吃惊跟有趣  </vt:lpstr>
      <vt:lpstr>大约.ADV</vt:lpstr>
      <vt:lpstr>大约.ADV</vt:lpstr>
      <vt:lpstr>你觉得多久后你能写完论文或 开始写论文呢?</vt:lpstr>
      <vt:lpstr>你觉得几年后人类能到火星呢?</vt:lpstr>
      <vt:lpstr>餐厅.N</vt:lpstr>
      <vt:lpstr>如果你未来有自己的房子的话，你希望有什么样的餐厅</vt:lpstr>
      <vt:lpstr>纸袋.N</vt:lpstr>
      <vt:lpstr>塑料袋.N</vt:lpstr>
      <vt:lpstr>互联网.N</vt:lpstr>
      <vt:lpstr>互联网.N</vt:lpstr>
      <vt:lpstr>你觉得互联网有什么优点呢?</vt:lpstr>
      <vt:lpstr>你觉得互联网有什么能更好的地方呢?</vt:lpstr>
      <vt:lpstr>错误.ADJ</vt:lpstr>
      <vt:lpstr>错误.ADJ</vt:lpstr>
      <vt:lpstr>你觉得世界上有什么错误的事情呢?</vt:lpstr>
      <vt:lpstr>你觉得世界上有什么错误的事情呢?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2021/11/26</dc:title>
  <dc:creator>伊健 杜</dc:creator>
  <cp:lastModifiedBy>伊健 杜</cp:lastModifiedBy>
  <cp:revision>22</cp:revision>
  <dcterms:created xsi:type="dcterms:W3CDTF">2021-11-24T06:42:27Z</dcterms:created>
  <dcterms:modified xsi:type="dcterms:W3CDTF">2023-03-14T13:54:39Z</dcterms:modified>
</cp:coreProperties>
</file>