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06" r:id="rId2"/>
    <p:sldId id="2507" r:id="rId3"/>
    <p:sldId id="2510" r:id="rId4"/>
    <p:sldId id="2468" r:id="rId5"/>
    <p:sldId id="2513" r:id="rId6"/>
    <p:sldId id="2512" r:id="rId7"/>
    <p:sldId id="2514" r:id="rId8"/>
    <p:sldId id="2515" r:id="rId9"/>
    <p:sldId id="2516" r:id="rId10"/>
    <p:sldId id="2517" r:id="rId11"/>
    <p:sldId id="2518" r:id="rId12"/>
    <p:sldId id="2508" r:id="rId13"/>
    <p:sldId id="2511" r:id="rId14"/>
    <p:sldId id="2519" r:id="rId15"/>
    <p:sldId id="2520" r:id="rId16"/>
    <p:sldId id="2521" r:id="rId17"/>
    <p:sldId id="2522" r:id="rId18"/>
    <p:sldId id="2523" r:id="rId19"/>
    <p:sldId id="2524" r:id="rId20"/>
    <p:sldId id="2525" r:id="rId21"/>
    <p:sldId id="2526" r:id="rId22"/>
    <p:sldId id="2527" r:id="rId23"/>
    <p:sldId id="2530" r:id="rId24"/>
    <p:sldId id="2528" r:id="rId25"/>
    <p:sldId id="2529" r:id="rId26"/>
    <p:sldId id="2531" r:id="rId27"/>
    <p:sldId id="2532" r:id="rId28"/>
    <p:sldId id="2533" r:id="rId29"/>
    <p:sldId id="2534" r:id="rId30"/>
    <p:sldId id="2535" r:id="rId31"/>
    <p:sldId id="2536" r:id="rId32"/>
    <p:sldId id="2537" r:id="rId33"/>
    <p:sldId id="2538" r:id="rId34"/>
    <p:sldId id="2539" r:id="rId35"/>
    <p:sldId id="2540" r:id="rId36"/>
    <p:sldId id="2541" r:id="rId3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62B4FA-9A38-4D89-AC38-9A89B73BE830}" v="454" dt="2023-03-15T13:39:48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71522" autoAdjust="0"/>
  </p:normalViewPr>
  <p:slideViewPr>
    <p:cSldViewPr snapToGrid="0">
      <p:cViewPr varScale="1">
        <p:scale>
          <a:sx n="37" d="100"/>
          <a:sy n="37" d="100"/>
        </p:scale>
        <p:origin x="1608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6693BA3A-D9BF-41F1-A100-F2001A25A5BD}"/>
    <pc:docChg chg="undo custSel addSld delSld modSld sldOrd">
      <pc:chgData name="伊健 杜" userId="e69aded81da48593" providerId="LiveId" clId="{6693BA3A-D9BF-41F1-A100-F2001A25A5BD}" dt="2023-03-01T12:53:24.559" v="4430"/>
      <pc:docMkLst>
        <pc:docMk/>
      </pc:docMkLst>
      <pc:sldChg chg="del">
        <pc:chgData name="伊健 杜" userId="e69aded81da48593" providerId="LiveId" clId="{6693BA3A-D9BF-41F1-A100-F2001A25A5BD}" dt="2023-03-01T06:58:24.437" v="0" actId="47"/>
        <pc:sldMkLst>
          <pc:docMk/>
          <pc:sldMk cId="3963866622" sldId="229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132473216" sldId="230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233209896" sldId="230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3181623" sldId="230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945051099" sldId="231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27848832" sldId="231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52692238" sldId="231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13756883" sldId="231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94530956" sldId="231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96875815" sldId="231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58462328" sldId="231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6064816" sldId="231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97946321" sldId="231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80894702" sldId="232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976547932" sldId="232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122714467" sldId="232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670619611" sldId="232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370330819" sldId="232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607352857" sldId="232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56300679" sldId="232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86899758" sldId="232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97404710" sldId="232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119458397" sldId="233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188673178" sldId="233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47394547" sldId="233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47820578" sldId="233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629987025" sldId="233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38774259" sldId="233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46659539" sldId="233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878289010" sldId="233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862892183" sldId="233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80828729" sldId="233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81712605" sldId="234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37522612" sldId="234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885683419" sldId="234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86877793" sldId="234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2957617" sldId="234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89807493" sldId="2345"/>
        </pc:sldMkLst>
      </pc:sldChg>
      <pc:sldChg chg="addSp modSp mod">
        <pc:chgData name="伊健 杜" userId="e69aded81da48593" providerId="LiveId" clId="{6693BA3A-D9BF-41F1-A100-F2001A25A5BD}" dt="2023-03-01T12:53:24.559" v="4430"/>
        <pc:sldMkLst>
          <pc:docMk/>
          <pc:sldMk cId="2830053611" sldId="236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830053611" sldId="2362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14.357" v="3981" actId="14100"/>
          <ac:picMkLst>
            <pc:docMk/>
            <pc:sldMk cId="2830053611" sldId="2362"/>
            <ac:picMk id="1026" creationId="{9F69CC2F-BD9F-AB0E-E44A-594BADAE5913}"/>
          </ac:picMkLst>
        </pc:picChg>
        <pc:picChg chg="add mod">
          <ac:chgData name="伊健 杜" userId="e69aded81da48593" providerId="LiveId" clId="{6693BA3A-D9BF-41F1-A100-F2001A25A5BD}" dt="2023-03-01T12:25:26.608" v="3990" actId="1076"/>
          <ac:picMkLst>
            <pc:docMk/>
            <pc:sldMk cId="2830053611" sldId="2362"/>
            <ac:picMk id="1028" creationId="{9E2BBFB9-A014-F658-2541-01FB3B4D306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995873167" sldId="236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995873167" sldId="236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59.944" v="3993" actId="1076"/>
          <ac:picMkLst>
            <pc:docMk/>
            <pc:sldMk cId="995873167" sldId="2363"/>
            <ac:picMk id="2050" creationId="{8C76E169-F6EC-21F0-41EE-7BEFB912748C}"/>
          </ac:picMkLst>
        </pc:picChg>
      </pc:sldChg>
      <pc:sldChg chg="delSp modSp new del mod ord">
        <pc:chgData name="伊健 杜" userId="e69aded81da48593" providerId="LiveId" clId="{6693BA3A-D9BF-41F1-A100-F2001A25A5BD}" dt="2023-03-01T11:45:01.566" v="1980" actId="47"/>
        <pc:sldMkLst>
          <pc:docMk/>
          <pc:sldMk cId="4146134886" sldId="2364"/>
        </pc:sldMkLst>
        <pc:spChg chg="mod">
          <ac:chgData name="伊健 杜" userId="e69aded81da48593" providerId="LiveId" clId="{6693BA3A-D9BF-41F1-A100-F2001A25A5BD}" dt="2023-03-01T11:34:25.519" v="1569" actId="122"/>
          <ac:spMkLst>
            <pc:docMk/>
            <pc:sldMk cId="4146134886" sldId="2364"/>
            <ac:spMk id="2" creationId="{E133D4E6-E0E2-F0AC-A132-149BAA76AE02}"/>
          </ac:spMkLst>
        </pc:spChg>
        <pc:spChg chg="del">
          <ac:chgData name="伊健 杜" userId="e69aded81da48593" providerId="LiveId" clId="{6693BA3A-D9BF-41F1-A100-F2001A25A5BD}" dt="2023-03-01T11:33:59.847" v="1480" actId="478"/>
          <ac:spMkLst>
            <pc:docMk/>
            <pc:sldMk cId="4146134886" sldId="2364"/>
            <ac:spMk id="3" creationId="{2433B5B5-CDE2-174B-4CB7-93933E886E28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002240963" sldId="236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08:51:36.804" v="175" actId="403"/>
          <ac:spMkLst>
            <pc:docMk/>
            <pc:sldMk cId="4002240963" sldId="2365"/>
            <ac:spMk id="3" creationId="{349B4A14-34C0-AD7D-270D-003BC731D35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40.394" v="3995" actId="1076"/>
          <ac:picMkLst>
            <pc:docMk/>
            <pc:sldMk cId="4002240963" sldId="2365"/>
            <ac:picMk id="3074" creationId="{48B69E45-432D-7E0F-DCFC-16677886EA9E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95698323" sldId="236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95698323" sldId="2366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5070460" sldId="236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070460" sldId="236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96650295" sldId="2368"/>
        </pc:sldMkLst>
        <pc:spChg chg="mod">
          <ac:chgData name="伊健 杜" userId="e69aded81da48593" providerId="LiveId" clId="{6693BA3A-D9BF-41F1-A100-F2001A25A5BD}" dt="2023-03-01T08:59:14.580" v="1176"/>
          <ac:spMkLst>
            <pc:docMk/>
            <pc:sldMk cId="2696650295" sldId="2368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96650295" sldId="236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0:30.586" v="4094" actId="14100"/>
          <ac:picMkLst>
            <pc:docMk/>
            <pc:sldMk cId="2696650295" sldId="2368"/>
            <ac:picMk id="6146" creationId="{A3F3A7A7-2F04-B91D-2B38-436148D61FE4}"/>
          </ac:picMkLst>
        </pc:picChg>
        <pc:picChg chg="add mod">
          <ac:chgData name="伊健 杜" userId="e69aded81da48593" providerId="LiveId" clId="{6693BA3A-D9BF-41F1-A100-F2001A25A5BD}" dt="2023-03-01T12:30:31.780" v="4095" actId="1076"/>
          <ac:picMkLst>
            <pc:docMk/>
            <pc:sldMk cId="2696650295" sldId="2368"/>
            <ac:picMk id="6148" creationId="{2D5762E0-D104-3C60-029B-DB76F20E4DE4}"/>
          </ac:picMkLst>
        </pc:picChg>
      </pc:sldChg>
      <pc:sldChg chg="addSp modSp add mod ord">
        <pc:chgData name="伊健 杜" userId="e69aded81da48593" providerId="LiveId" clId="{6693BA3A-D9BF-41F1-A100-F2001A25A5BD}" dt="2023-03-01T12:53:24.559" v="4430"/>
        <pc:sldMkLst>
          <pc:docMk/>
          <pc:sldMk cId="4087563545" sldId="2369"/>
        </pc:sldMkLst>
        <pc:spChg chg="mod">
          <ac:chgData name="伊健 杜" userId="e69aded81da48593" providerId="LiveId" clId="{6693BA3A-D9BF-41F1-A100-F2001A25A5BD}" dt="2023-03-01T08:59:17.377" v="1179"/>
          <ac:spMkLst>
            <pc:docMk/>
            <pc:sldMk cId="4087563545" sldId="236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87563545" sldId="2369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53.548" v="3997" actId="1076"/>
          <ac:picMkLst>
            <pc:docMk/>
            <pc:sldMk cId="4087563545" sldId="2369"/>
            <ac:picMk id="4098" creationId="{16A6421A-4AA2-6F80-FEFE-0D9A62754BDD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518088350" sldId="2370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2" creationId="{B0D122F6-5EBB-0418-860A-479F752688DE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3" creationId="{D2C5C566-75E5-BE1C-DFFC-65AA0A5B5929}"/>
          </ac:spMkLst>
        </pc:spChg>
        <pc:spChg chg="add del mod">
          <ac:chgData name="伊健 杜" userId="e69aded81da48593" providerId="LiveId" clId="{6693BA3A-D9BF-41F1-A100-F2001A25A5BD}" dt="2023-03-01T12:19:50.518" v="3457" actId="478"/>
          <ac:spMkLst>
            <pc:docMk/>
            <pc:sldMk cId="3518088350" sldId="2370"/>
            <ac:spMk id="4" creationId="{4D12B0D5-067B-DF5D-4FBF-7EDE8D0E32A2}"/>
          </ac:spMkLst>
        </pc:spChg>
        <pc:spChg chg="mod">
          <ac:chgData name="伊健 杜" userId="e69aded81da48593" providerId="LiveId" clId="{6693BA3A-D9BF-41F1-A100-F2001A25A5BD}" dt="2023-03-01T11:33:20.130" v="1479" actId="20577"/>
          <ac:spMkLst>
            <pc:docMk/>
            <pc:sldMk cId="3518088350" sldId="2370"/>
            <ac:spMk id="5" creationId="{E7287B0E-EF55-E721-8EFA-9A9183C0EDF9}"/>
          </ac:spMkLst>
        </pc:spChg>
        <pc:spChg chg="add del mod">
          <ac:chgData name="伊健 杜" userId="e69aded81da48593" providerId="LiveId" clId="{6693BA3A-D9BF-41F1-A100-F2001A25A5BD}" dt="2023-03-01T12:19:49.626" v="3456" actId="478"/>
          <ac:spMkLst>
            <pc:docMk/>
            <pc:sldMk cId="3518088350" sldId="2370"/>
            <ac:spMk id="6" creationId="{3295FB46-2648-0D09-13F1-3F8B2944F387}"/>
          </ac:spMkLst>
        </pc:spChg>
        <pc:picChg chg="add mod">
          <ac:chgData name="伊健 杜" userId="e69aded81da48593" providerId="LiveId" clId="{6693BA3A-D9BF-41F1-A100-F2001A25A5BD}" dt="2023-03-01T12:37:36.711" v="4129" actId="1076"/>
          <ac:picMkLst>
            <pc:docMk/>
            <pc:sldMk cId="3518088350" sldId="2370"/>
            <ac:picMk id="13314" creationId="{F9D13F11-C2B2-8A4E-009F-1A137510BC1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164497695" sldId="237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12:30:49.448" v="4103" actId="1076"/>
          <ac:spMkLst>
            <pc:docMk/>
            <pc:sldMk cId="2164497695" sldId="2371"/>
            <ac:spMk id="4" creationId="{47762F65-6AF3-1352-D33C-E5A3DBCE23DF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194069032" sldId="237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194069032" sldId="237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70088997" sldId="237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1:34.836" v="4107" actId="1076"/>
          <ac:picMkLst>
            <pc:docMk/>
            <pc:sldMk cId="2670088997" sldId="2373"/>
            <ac:picMk id="7170" creationId="{8D63F5D9-6547-3215-D907-619F5BEF01BC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47619762" sldId="237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47619762" sldId="237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7:23.808" v="4000" actId="1076"/>
          <ac:picMkLst>
            <pc:docMk/>
            <pc:sldMk cId="447619762" sldId="2374"/>
            <ac:picMk id="5122" creationId="{FC74E34B-6132-ABF7-2A21-AA22B1838C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1169143549" sldId="237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169143549" sldId="2375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299091750" sldId="237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5:49.902" v="4119" actId="1076"/>
          <ac:picMkLst>
            <pc:docMk/>
            <pc:sldMk cId="3299091750" sldId="2376"/>
            <ac:picMk id="10242" creationId="{6A8FF06A-4B65-6D68-EEEE-606DDDA47F49}"/>
          </ac:picMkLst>
        </pc:picChg>
      </pc:sldChg>
      <pc:sldChg chg="add del">
        <pc:chgData name="伊健 杜" userId="e69aded81da48593" providerId="LiveId" clId="{6693BA3A-D9BF-41F1-A100-F2001A25A5BD}" dt="2023-03-01T11:45:45.389" v="2007" actId="47"/>
        <pc:sldMkLst>
          <pc:docMk/>
          <pc:sldMk cId="216422590" sldId="2377"/>
        </pc:sldMkLst>
      </pc:sldChg>
      <pc:sldChg chg="addSp delSp modSp add mod ord">
        <pc:chgData name="伊健 杜" userId="e69aded81da48593" providerId="LiveId" clId="{6693BA3A-D9BF-41F1-A100-F2001A25A5BD}" dt="2023-03-01T12:53:24.559" v="4430"/>
        <pc:sldMkLst>
          <pc:docMk/>
          <pc:sldMk cId="4111015641" sldId="2377"/>
        </pc:sldMkLst>
        <pc:spChg chg="add del">
          <ac:chgData name="伊健 杜" userId="e69aded81da48593" providerId="LiveId" clId="{6693BA3A-D9BF-41F1-A100-F2001A25A5BD}" dt="2023-03-01T12:33:36.097" v="4109" actId="478"/>
          <ac:spMkLst>
            <pc:docMk/>
            <pc:sldMk cId="4111015641" sldId="2377"/>
            <ac:spMk id="3" creationId="{AEAE6672-87C1-7B03-FBDE-535879013FD3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11015641" sldId="237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3:48.119" v="4113" actId="1076"/>
          <ac:picMkLst>
            <pc:docMk/>
            <pc:sldMk cId="4111015641" sldId="2377"/>
            <ac:picMk id="6" creationId="{8DD5BA4D-EEE0-88C4-DD41-FF848BE52C6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735282236" sldId="237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735282236" sldId="237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4:05.292" v="4117" actId="1076"/>
          <ac:picMkLst>
            <pc:docMk/>
            <pc:sldMk cId="1735282236" sldId="2378"/>
            <ac:picMk id="9218" creationId="{CA18016A-A365-4B76-F2D4-E6B127C3B0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041850011" sldId="2379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41850011" sldId="23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81782367" sldId="238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6:30.850" v="4121" actId="1076"/>
          <ac:picMkLst>
            <pc:docMk/>
            <pc:sldMk cId="1481782367" sldId="2380"/>
            <ac:picMk id="11266" creationId="{A084A93F-1838-6B4A-BA3E-1BED42A2A244}"/>
          </ac:picMkLst>
        </pc:picChg>
        <pc:picChg chg="add mod">
          <ac:chgData name="伊健 杜" userId="e69aded81da48593" providerId="LiveId" clId="{6693BA3A-D9BF-41F1-A100-F2001A25A5BD}" dt="2023-03-01T12:36:52.205" v="4125" actId="1076"/>
          <ac:picMkLst>
            <pc:docMk/>
            <pc:sldMk cId="1481782367" sldId="2380"/>
            <ac:picMk id="11268" creationId="{48736C7E-BE36-FE70-758F-DF64B68E1F7B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154943659" sldId="2381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12:03.116" v="3116" actId="1076"/>
          <ac:picMkLst>
            <pc:docMk/>
            <pc:sldMk cId="3154943659" sldId="2381"/>
            <ac:picMk id="3" creationId="{195198EA-7228-4402-2B45-0A9CF7D21941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036228478" sldId="2382"/>
        </pc:sldMkLst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2" creationId="{3D382A30-60D0-4A25-A5FA-F1E66379E5B6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3" creationId="{AFF80177-B508-486C-D283-AFDDC448C9C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4" creationId="{0B4477EF-7D6F-298E-6AFD-67C51205E42A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5" creationId="{F4455B84-6C49-588D-FA0B-AEB62D144FC0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6" creationId="{7D1A9FAF-112C-E053-0347-56F14B18EF6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7" creationId="{845EF9B6-31BB-CF16-A8B8-7FF4D021400B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8" creationId="{539830B7-6B21-6D13-2564-B76549D1AD8C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9" creationId="{474A4C30-CC31-9726-A763-8EC12CD5B1D2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1" creationId="{D7463D58-93F5-00C6-2C1D-39F11CAC612D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2" creationId="{37EB41C4-25E1-6146-79ED-16D505D8F753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3" creationId="{C4B73D40-F2B2-4F1A-7962-8E6C637524C4}"/>
          </ac:spMkLst>
        </pc:spChg>
        <pc:spChg chg="add del mod">
          <ac:chgData name="伊健 杜" userId="e69aded81da48593" providerId="LiveId" clId="{6693BA3A-D9BF-41F1-A100-F2001A25A5BD}" dt="2023-03-01T12:16:12.752" v="3185" actId="478"/>
          <ac:spMkLst>
            <pc:docMk/>
            <pc:sldMk cId="3036228478" sldId="2382"/>
            <ac:spMk id="14" creationId="{2C0348D1-8CF3-8041-0885-468480C26619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5" creationId="{3CDDDA13-DD99-EA14-BC8E-CD07CC1098AF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6" creationId="{840761CE-C376-7FF5-64EB-4D367BAAEAF6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59982546" sldId="238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38:21.723" v="4133" actId="1076"/>
          <ac:picMkLst>
            <pc:docMk/>
            <pc:sldMk cId="459982546" sldId="2383"/>
            <ac:picMk id="14338" creationId="{E9766B5A-7F6E-C7C9-3CE6-A707E79A6E67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02866946" sldId="238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3" creationId="{D2C5C566-75E5-BE1C-DFFC-65AA0A5B5929}"/>
          </ac:spMkLst>
        </pc:spChg>
        <pc:spChg chg="mod">
          <ac:chgData name="伊健 杜" userId="e69aded81da48593" providerId="LiveId" clId="{6693BA3A-D9BF-41F1-A100-F2001A25A5BD}" dt="2023-03-01T12:39:44.803" v="4135" actId="1076"/>
          <ac:spMkLst>
            <pc:docMk/>
            <pc:sldMk cId="1402866946" sldId="238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9:44.803" v="4135" actId="1076"/>
          <ac:picMkLst>
            <pc:docMk/>
            <pc:sldMk cId="1402866946" sldId="2384"/>
            <ac:picMk id="15362" creationId="{847A70DB-E25E-BDF7-A013-0359FCCF1240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23395980" sldId="238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0:03.244" v="4138" actId="1076"/>
          <ac:picMkLst>
            <pc:docMk/>
            <pc:sldMk cId="2023395980" sldId="2385"/>
            <ac:picMk id="16386" creationId="{0EB7843B-2A61-0AE0-F9CA-09A9BCA4CBB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201681272" sldId="238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1:12.518" v="4156" actId="1076"/>
          <ac:picMkLst>
            <pc:docMk/>
            <pc:sldMk cId="2201681272" sldId="2386"/>
            <ac:picMk id="17410" creationId="{CE92A232-9FD4-A562-BDC6-650C32D06C25}"/>
          </ac:picMkLst>
        </pc:picChg>
        <pc:picChg chg="add mod">
          <ac:chgData name="伊健 杜" userId="e69aded81da48593" providerId="LiveId" clId="{6693BA3A-D9BF-41F1-A100-F2001A25A5BD}" dt="2023-03-01T12:41:13.547" v="4157" actId="1076"/>
          <ac:picMkLst>
            <pc:docMk/>
            <pc:sldMk cId="2201681272" sldId="2386"/>
            <ac:picMk id="17412" creationId="{2C9E56CA-2E90-6637-0989-5A92AB1376F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923825496" sldId="238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7:19.281" v="4127" actId="1076"/>
          <ac:picMkLst>
            <pc:docMk/>
            <pc:sldMk cId="1923825496" sldId="2387"/>
            <ac:picMk id="12290" creationId="{00E6C542-A4BA-3219-A1D2-FB4FEE539EC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94141012" sldId="238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2:10.655" v="4162" actId="1076"/>
          <ac:picMkLst>
            <pc:docMk/>
            <pc:sldMk cId="2094141012" sldId="2388"/>
            <ac:picMk id="18434" creationId="{0C51AFCB-43D8-447E-2C0F-0364FF438ACF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4130767050" sldId="2389"/>
        </pc:sldMkLst>
        <pc:spChg chg="mod">
          <ac:chgData name="伊健 杜" userId="e69aded81da48593" providerId="LiveId" clId="{6693BA3A-D9BF-41F1-A100-F2001A25A5BD}" dt="2023-03-01T12:45:26.984" v="4182" actId="20577"/>
          <ac:spMkLst>
            <pc:docMk/>
            <pc:sldMk cId="4130767050" sldId="238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30767050" sldId="2389"/>
            <ac:spMk id="5" creationId="{E7287B0E-EF55-E721-8EFA-9A9183C0EDF9}"/>
          </ac:spMkLst>
        </pc:spChg>
        <pc:picChg chg="del">
          <ac:chgData name="伊健 杜" userId="e69aded81da48593" providerId="LiveId" clId="{6693BA3A-D9BF-41F1-A100-F2001A25A5BD}" dt="2023-03-01T12:45:28.911" v="4183" actId="478"/>
          <ac:picMkLst>
            <pc:docMk/>
            <pc:sldMk cId="4130767050" sldId="2389"/>
            <ac:picMk id="11266" creationId="{A084A93F-1838-6B4A-BA3E-1BED42A2A244}"/>
          </ac:picMkLst>
        </pc:picChg>
        <pc:picChg chg="del">
          <ac:chgData name="伊健 杜" userId="e69aded81da48593" providerId="LiveId" clId="{6693BA3A-D9BF-41F1-A100-F2001A25A5BD}" dt="2023-03-01T12:45:29.287" v="4184" actId="478"/>
          <ac:picMkLst>
            <pc:docMk/>
            <pc:sldMk cId="4130767050" sldId="2389"/>
            <ac:picMk id="11268" creationId="{48736C7E-BE36-FE70-758F-DF64B68E1F7B}"/>
          </ac:picMkLst>
        </pc:picChg>
        <pc:picChg chg="add mod">
          <ac:chgData name="伊健 杜" userId="e69aded81da48593" providerId="LiveId" clId="{6693BA3A-D9BF-41F1-A100-F2001A25A5BD}" dt="2023-03-01T12:48:33.439" v="4361" actId="1076"/>
          <ac:picMkLst>
            <pc:docMk/>
            <pc:sldMk cId="4130767050" sldId="2389"/>
            <ac:picMk id="20482" creationId="{3327FAAA-3DD5-CDA4-F180-2E0F2D86C4E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829797887" sldId="239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829797887" sldId="239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49:44.035" v="4369" actId="1076"/>
          <ac:picMkLst>
            <pc:docMk/>
            <pc:sldMk cId="3829797887" sldId="2390"/>
            <ac:picMk id="19458" creationId="{6B3FDD14-D66A-5E2D-D279-209D60F44D3F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14973378" sldId="239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14973378" sldId="239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949187802" sldId="239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949187802" sldId="2392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45285751-3948-4BB0-ADB4-5BDCC6B9FE16}"/>
    <pc:docChg chg="undo custSel addSld delSld modSld sldOrd">
      <pc:chgData name="伊健 杜" userId="e69aded81da48593" providerId="LiveId" clId="{45285751-3948-4BB0-ADB4-5BDCC6B9FE16}" dt="2023-03-09T05:18:38.425" v="5591" actId="478"/>
      <pc:docMkLst>
        <pc:docMk/>
      </pc:docMkLst>
      <pc:sldChg chg="modSp">
        <pc:chgData name="伊健 杜" userId="e69aded81da48593" providerId="LiveId" clId="{45285751-3948-4BB0-ADB4-5BDCC6B9FE16}" dt="2023-03-08T12:58:01.243" v="5465"/>
        <pc:sldMkLst>
          <pc:docMk/>
          <pc:sldMk cId="1876214131" sldId="244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45285751-3948-4BB0-ADB4-5BDCC6B9FE16}" dt="2023-03-09T05:18:38.425" v="5591" actId="478"/>
        <pc:sldMkLst>
          <pc:docMk/>
          <pc:sldMk cId="2227021950" sldId="244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6" creationId="{3D5DCC3F-0CE0-F188-BCAF-EE9843FD4224}"/>
          </ac:picMkLst>
        </pc:pic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8" creationId="{5F46AC0E-27D6-A580-58B7-58D817D68975}"/>
          </ac:picMkLst>
        </pc:picChg>
        <pc:picChg chg="add mod">
          <ac:chgData name="伊健 杜" userId="e69aded81da48593" providerId="LiveId" clId="{45285751-3948-4BB0-ADB4-5BDCC6B9FE16}" dt="2023-03-08T12:30:58.598" v="5230" actId="1076"/>
          <ac:picMkLst>
            <pc:docMk/>
            <pc:sldMk cId="2227021950" sldId="2445"/>
            <ac:picMk id="3074" creationId="{BCB0B686-00D5-1050-D119-509EA2E7327F}"/>
          </ac:picMkLst>
        </pc:picChg>
        <pc:inkChg chg="add del">
          <ac:chgData name="伊健 杜" userId="e69aded81da48593" providerId="LiveId" clId="{45285751-3948-4BB0-ADB4-5BDCC6B9FE16}" dt="2023-03-09T05:18:38.425" v="5591" actId="478"/>
          <ac:inkMkLst>
            <pc:docMk/>
            <pc:sldMk cId="2227021950" sldId="2445"/>
            <ac:inkMk id="3" creationId="{6FB98626-1A63-DB1B-2E88-4F71D7295937}"/>
          </ac:inkMkLst>
        </pc:inkChg>
      </pc:sldChg>
      <pc:sldChg chg="addSp delSp modSp add del mod">
        <pc:chgData name="伊健 杜" userId="e69aded81da48593" providerId="LiveId" clId="{45285751-3948-4BB0-ADB4-5BDCC6B9FE16}" dt="2023-03-08T11:14:56.010" v="225" actId="47"/>
        <pc:sldMkLst>
          <pc:docMk/>
          <pc:sldMk cId="213863796" sldId="2446"/>
        </pc:sldMkLst>
        <pc:spChg chg="del">
          <ac:chgData name="伊健 杜" userId="e69aded81da48593" providerId="LiveId" clId="{45285751-3948-4BB0-ADB4-5BDCC6B9FE16}" dt="2023-03-08T11:14:06.753" v="93" actId="478"/>
          <ac:spMkLst>
            <pc:docMk/>
            <pc:sldMk cId="213863796" sldId="2446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14:08.449" v="94" actId="478"/>
          <ac:spMkLst>
            <pc:docMk/>
            <pc:sldMk cId="213863796" sldId="2446"/>
            <ac:spMk id="4" creationId="{018357F4-7DAA-BA75-5A81-75717F50C772}"/>
          </ac:spMkLst>
        </pc:spChg>
        <pc:spChg chg="mod">
          <ac:chgData name="伊健 杜" userId="e69aded81da48593" providerId="LiveId" clId="{45285751-3948-4BB0-ADB4-5BDCC6B9FE16}" dt="2023-03-08T11:14:49.948" v="223" actId="20577"/>
          <ac:spMkLst>
            <pc:docMk/>
            <pc:sldMk cId="213863796" sldId="2446"/>
            <ac:spMk id="5" creationId="{E7287B0E-EF55-E721-8EFA-9A9183C0EDF9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364428320" sldId="244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364428320" sldId="2447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2:58:01.243" v="5465"/>
        <pc:sldMkLst>
          <pc:docMk/>
          <pc:sldMk cId="153308325" sldId="2448"/>
        </pc:sldMkLst>
        <pc:spChg chg="mod">
          <ac:chgData name="伊健 杜" userId="e69aded81da48593" providerId="LiveId" clId="{45285751-3948-4BB0-ADB4-5BDCC6B9FE16}" dt="2023-03-08T11:15:49.540" v="325"/>
          <ac:spMkLst>
            <pc:docMk/>
            <pc:sldMk cId="153308325" sldId="244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308325" sldId="244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37:25.156" v="5232" actId="478"/>
          <ac:picMkLst>
            <pc:docMk/>
            <pc:sldMk cId="153308325" sldId="2448"/>
            <ac:picMk id="4098" creationId="{D92EF918-E58C-ADC0-8392-D5BFC2B5D722}"/>
          </ac:picMkLst>
        </pc:picChg>
        <pc:picChg chg="add mod">
          <ac:chgData name="伊健 杜" userId="e69aded81da48593" providerId="LiveId" clId="{45285751-3948-4BB0-ADB4-5BDCC6B9FE16}" dt="2023-03-08T12:37:28.756" v="5236" actId="1076"/>
          <ac:picMkLst>
            <pc:docMk/>
            <pc:sldMk cId="153308325" sldId="2448"/>
            <ac:picMk id="4100" creationId="{EF9E7E13-5368-CB66-C39C-67730F7EDB6E}"/>
          </ac:picMkLst>
        </pc:picChg>
      </pc:sldChg>
      <pc:sldChg chg="addSp delSp modSp add mod">
        <pc:chgData name="伊健 杜" userId="e69aded81da48593" providerId="LiveId" clId="{45285751-3948-4BB0-ADB4-5BDCC6B9FE16}" dt="2023-03-09T05:18:33.509" v="5590" actId="478"/>
        <pc:sldMkLst>
          <pc:docMk/>
          <pc:sldMk cId="663508935" sldId="2449"/>
        </pc:sldMkLst>
        <pc:spChg chg="mod">
          <ac:chgData name="伊健 杜" userId="e69aded81da48593" providerId="LiveId" clId="{45285751-3948-4BB0-ADB4-5BDCC6B9FE16}" dt="2023-03-09T05:18:31.383" v="5589" actId="20577"/>
          <ac:spMkLst>
            <pc:docMk/>
            <pc:sldMk cId="663508935" sldId="244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39:08.597" v="5248" actId="1076"/>
          <ac:picMkLst>
            <pc:docMk/>
            <pc:sldMk cId="663508935" sldId="2449"/>
            <ac:picMk id="3" creationId="{0E84B0CA-856A-E686-6F2E-71AC4F68994F}"/>
          </ac:picMkLst>
        </pc:picChg>
        <pc:picChg chg="add mod">
          <ac:chgData name="伊健 杜" userId="e69aded81da48593" providerId="LiveId" clId="{45285751-3948-4BB0-ADB4-5BDCC6B9FE16}" dt="2023-03-08T12:39:10.200" v="5250" actId="1076"/>
          <ac:picMkLst>
            <pc:docMk/>
            <pc:sldMk cId="663508935" sldId="2449"/>
            <ac:picMk id="4" creationId="{5AACD8E0-3DF5-7A03-358E-9C6C93F8F613}"/>
          </ac:picMkLst>
        </pc:picChg>
        <pc:picChg chg="add mod">
          <ac:chgData name="伊健 杜" userId="e69aded81da48593" providerId="LiveId" clId="{45285751-3948-4BB0-ADB4-5BDCC6B9FE16}" dt="2023-03-08T12:39:14.954" v="5252" actId="1076"/>
          <ac:picMkLst>
            <pc:docMk/>
            <pc:sldMk cId="663508935" sldId="2449"/>
            <ac:picMk id="5122" creationId="{16B43040-ACCC-16BB-5C12-DE32600F7964}"/>
          </ac:picMkLst>
        </pc:picChg>
        <pc:picChg chg="add mod">
          <ac:chgData name="伊健 杜" userId="e69aded81da48593" providerId="LiveId" clId="{45285751-3948-4BB0-ADB4-5BDCC6B9FE16}" dt="2023-03-08T12:39:06.226" v="5246" actId="14100"/>
          <ac:picMkLst>
            <pc:docMk/>
            <pc:sldMk cId="663508935" sldId="2449"/>
            <ac:picMk id="5124" creationId="{CA3504F9-3359-0FE3-0C37-0504354EAEAA}"/>
          </ac:picMkLst>
        </pc:picChg>
        <pc:inkChg chg="add del">
          <ac:chgData name="伊健 杜" userId="e69aded81da48593" providerId="LiveId" clId="{45285751-3948-4BB0-ADB4-5BDCC6B9FE16}" dt="2023-03-09T05:18:33.509" v="5590" actId="478"/>
          <ac:inkMkLst>
            <pc:docMk/>
            <pc:sldMk cId="663508935" sldId="2449"/>
            <ac:inkMk id="6" creationId="{FA5C4843-58EF-E2CF-6D28-089B513E3544}"/>
          </ac:inkMkLst>
        </pc:ink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333436502" sldId="245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436502" sldId="245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9T05:18:28.150" v="5588" actId="478"/>
        <pc:sldMkLst>
          <pc:docMk/>
          <pc:sldMk cId="358954684" sldId="245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58954684" sldId="2451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43:54.449" v="5259" actId="478"/>
          <ac:picMkLst>
            <pc:docMk/>
            <pc:sldMk cId="358954684" sldId="2451"/>
            <ac:picMk id="6146" creationId="{78B9F087-C4DD-B8CA-264F-D7FB9E509C3C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48" creationId="{6B26E2D7-BFDA-00D2-5972-25006DFC6216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50" creationId="{389548BD-7BA3-943C-56A8-09EAA82E60E4}"/>
          </ac:picMkLst>
        </pc:picChg>
        <pc:inkChg chg="add del">
          <ac:chgData name="伊健 杜" userId="e69aded81da48593" providerId="LiveId" clId="{45285751-3948-4BB0-ADB4-5BDCC6B9FE16}" dt="2023-03-09T05:18:28.150" v="5588" actId="478"/>
          <ac:inkMkLst>
            <pc:docMk/>
            <pc:sldMk cId="358954684" sldId="2451"/>
            <ac:inkMk id="3" creationId="{DE2B27CB-1989-9005-91B9-5D16EA6E900D}"/>
          </ac:inkMkLst>
        </pc:ink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041300680" sldId="245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6:54.630" v="5279" actId="1076"/>
          <ac:picMkLst>
            <pc:docMk/>
            <pc:sldMk cId="1041300680" sldId="2452"/>
            <ac:picMk id="7170" creationId="{A8139179-CC36-05B2-EEA6-E1AE744E7A95}"/>
          </ac:picMkLst>
        </pc:picChg>
        <pc:picChg chg="add mod">
          <ac:chgData name="伊健 杜" userId="e69aded81da48593" providerId="LiveId" clId="{45285751-3948-4BB0-ADB4-5BDCC6B9FE16}" dt="2023-03-08T12:46:59.088" v="5282" actId="14100"/>
          <ac:picMkLst>
            <pc:docMk/>
            <pc:sldMk cId="1041300680" sldId="2452"/>
            <ac:picMk id="7172" creationId="{4289E86E-3746-F511-AD3B-1F765AE09DE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459391000" sldId="2453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459391000" sldId="2453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9T05:16:51.131" v="5575" actId="478"/>
        <pc:sldMkLst>
          <pc:docMk/>
          <pc:sldMk cId="252518204" sldId="2454"/>
        </pc:sldMkLst>
        <pc:spChg chg="del">
          <ac:chgData name="伊健 杜" userId="e69aded81da48593" providerId="LiveId" clId="{45285751-3948-4BB0-ADB4-5BDCC6B9FE16}" dt="2023-03-08T11:58:01.590" v="2742" actId="478"/>
          <ac:spMkLst>
            <pc:docMk/>
            <pc:sldMk cId="252518204" sldId="2454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58:39.057" v="2744" actId="478"/>
          <ac:spMkLst>
            <pc:docMk/>
            <pc:sldMk cId="252518204" sldId="2454"/>
            <ac:spMk id="4" creationId="{E1325924-C090-679E-AFA1-2DE38FF9CE0C}"/>
          </ac:spMkLst>
        </pc:spChg>
        <pc:spChg chg="mod">
          <ac:chgData name="伊健 杜" userId="e69aded81da48593" providerId="LiveId" clId="{45285751-3948-4BB0-ADB4-5BDCC6B9FE16}" dt="2023-03-09T05:16:45.981" v="5574"/>
          <ac:spMkLst>
            <pc:docMk/>
            <pc:sldMk cId="252518204" sldId="2454"/>
            <ac:spMk id="5" creationId="{E7287B0E-EF55-E721-8EFA-9A9183C0EDF9}"/>
          </ac:spMkLst>
        </pc:spChg>
        <pc:spChg chg="add mod">
          <ac:chgData name="伊健 杜" userId="e69aded81da48593" providerId="LiveId" clId="{45285751-3948-4BB0-ADB4-5BDCC6B9FE16}" dt="2023-03-08T12:58:01.243" v="5465"/>
          <ac:spMkLst>
            <pc:docMk/>
            <pc:sldMk cId="252518204" sldId="2454"/>
            <ac:spMk id="6" creationId="{6A64585B-0912-A80F-1FFC-4C50AB437B61}"/>
          </ac:spMkLst>
        </pc:spChg>
        <pc:picChg chg="add mod">
          <ac:chgData name="伊健 杜" userId="e69aded81da48593" providerId="LiveId" clId="{45285751-3948-4BB0-ADB4-5BDCC6B9FE16}" dt="2023-03-08T12:53:53.721" v="5386" actId="1076"/>
          <ac:picMkLst>
            <pc:docMk/>
            <pc:sldMk cId="252518204" sldId="2454"/>
            <ac:picMk id="15362" creationId="{796448A6-0CA2-1C40-ACC5-441F5F81BA20}"/>
          </ac:picMkLst>
        </pc:picChg>
        <pc:inkChg chg="add del">
          <ac:chgData name="伊健 杜" userId="e69aded81da48593" providerId="LiveId" clId="{45285751-3948-4BB0-ADB4-5BDCC6B9FE16}" dt="2023-03-09T05:16:51.131" v="5575" actId="478"/>
          <ac:inkMkLst>
            <pc:docMk/>
            <pc:sldMk cId="252518204" sldId="2454"/>
            <ac:inkMk id="2" creationId="{576013F8-C619-272C-74A1-A2420F7165DD}"/>
          </ac:inkMkLst>
        </pc:ink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1672765858" sldId="245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672765858" sldId="2455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1:23:59.665" v="1081" actId="47"/>
        <pc:sldMkLst>
          <pc:docMk/>
          <pc:sldMk cId="2764332840" sldId="2456"/>
        </pc:sldMkLst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4150931659" sldId="245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53.796" v="5356" actId="1076"/>
          <ac:picMkLst>
            <pc:docMk/>
            <pc:sldMk cId="4150931659" sldId="2456"/>
            <ac:picMk id="10242" creationId="{A7BC2597-A04B-D111-9157-820F9DA90D6C}"/>
          </ac:picMkLst>
        </pc:pic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2490434264" sldId="2457"/>
        </pc:sldMkLst>
        <pc:spChg chg="mod">
          <ac:chgData name="伊健 杜" userId="e69aded81da48593" providerId="LiveId" clId="{45285751-3948-4BB0-ADB4-5BDCC6B9FE16}" dt="2023-03-08T11:54:27.485" v="2438" actId="20577"/>
          <ac:spMkLst>
            <pc:docMk/>
            <pc:sldMk cId="2490434264" sldId="245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490434264" sldId="245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2:37.455" v="5376" actId="1076"/>
          <ac:picMkLst>
            <pc:docMk/>
            <pc:sldMk cId="2490434264" sldId="2457"/>
            <ac:picMk id="12290" creationId="{7BC90551-7685-58D8-BD4F-15F47E7EEEE3}"/>
          </ac:picMkLst>
        </pc:picChg>
      </pc:sldChg>
      <pc:sldChg chg="addSp delSp modSp add mod">
        <pc:chgData name="伊健 杜" userId="e69aded81da48593" providerId="LiveId" clId="{45285751-3948-4BB0-ADB4-5BDCC6B9FE16}" dt="2023-03-09T05:17:51.690" v="5587" actId="20577"/>
        <pc:sldMkLst>
          <pc:docMk/>
          <pc:sldMk cId="3655820996" sldId="245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55820996" sldId="245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51.690" v="5587" actId="20577"/>
          <ac:spMkLst>
            <pc:docMk/>
            <pc:sldMk cId="3655820996" sldId="245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47:44.393" v="5303" actId="478"/>
          <ac:picMkLst>
            <pc:docMk/>
            <pc:sldMk cId="3655820996" sldId="2458"/>
            <ac:picMk id="8194" creationId="{9D7BD8D3-01C3-28CE-F314-DD6DEAA8868F}"/>
          </ac:picMkLst>
        </pc:picChg>
        <pc:picChg chg="add mod">
          <ac:chgData name="伊健 杜" userId="e69aded81da48593" providerId="LiveId" clId="{45285751-3948-4BB0-ADB4-5BDCC6B9FE16}" dt="2023-03-08T12:48:42.118" v="5316" actId="1076"/>
          <ac:picMkLst>
            <pc:docMk/>
            <pc:sldMk cId="3655820996" sldId="2458"/>
            <ac:picMk id="8196" creationId="{566FC58C-24EF-3CD7-03B8-C09997F8FEB8}"/>
          </ac:picMkLst>
        </pc:picChg>
        <pc:picChg chg="add mod">
          <ac:chgData name="伊健 杜" userId="e69aded81da48593" providerId="LiveId" clId="{45285751-3948-4BB0-ADB4-5BDCC6B9FE16}" dt="2023-03-08T12:48:41.074" v="5315" actId="1076"/>
          <ac:picMkLst>
            <pc:docMk/>
            <pc:sldMk cId="3655820996" sldId="2458"/>
            <ac:picMk id="8198" creationId="{1CA9B746-8ED5-B737-407F-EFCE5186612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626247669" sldId="2459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26247669" sldId="2459"/>
            <ac:spMk id="2" creationId="{10304424-DB4A-36E7-9E0D-D32A5DD0F26C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147433143" sldId="246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147433143" sldId="2460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2918773697" sldId="246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918773697" sldId="24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2333710688" sldId="246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21.791" v="5353" actId="1076"/>
          <ac:picMkLst>
            <pc:docMk/>
            <pc:sldMk cId="2333710688" sldId="2462"/>
            <ac:picMk id="9218" creationId="{CD112C73-1910-638C-B274-1E7F8DCA2C4B}"/>
          </ac:picMkLst>
        </pc:picChg>
      </pc:sldChg>
      <pc:sldChg chg="add del">
        <pc:chgData name="伊健 杜" userId="e69aded81da48593" providerId="LiveId" clId="{45285751-3948-4BB0-ADB4-5BDCC6B9FE16}" dt="2023-03-08T11:51:16.525" v="2292" actId="47"/>
        <pc:sldMkLst>
          <pc:docMk/>
          <pc:sldMk cId="1649903750" sldId="2463"/>
        </pc:sldMkLst>
      </pc:sldChg>
      <pc:sldChg chg="addSp delSp modSp add mod">
        <pc:chgData name="伊健 杜" userId="e69aded81da48593" providerId="LiveId" clId="{45285751-3948-4BB0-ADB4-5BDCC6B9FE16}" dt="2023-03-09T05:17:13.932" v="5586" actId="20577"/>
        <pc:sldMkLst>
          <pc:docMk/>
          <pc:sldMk cId="303379670" sldId="246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379670" sldId="246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13.932" v="5586" actId="20577"/>
          <ac:spMkLst>
            <pc:docMk/>
            <pc:sldMk cId="303379670" sldId="2464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51:38.511" v="5360" actId="478"/>
          <ac:picMkLst>
            <pc:docMk/>
            <pc:sldMk cId="303379670" sldId="2464"/>
            <ac:picMk id="11266" creationId="{06025EF5-71DE-023C-B452-FB6A7CB32E6D}"/>
          </ac:picMkLst>
        </pc:picChg>
        <pc:picChg chg="add mod">
          <ac:chgData name="伊健 杜" userId="e69aded81da48593" providerId="LiveId" clId="{45285751-3948-4BB0-ADB4-5BDCC6B9FE16}" dt="2023-03-08T12:51:50.420" v="5362" actId="1076"/>
          <ac:picMkLst>
            <pc:docMk/>
            <pc:sldMk cId="303379670" sldId="2464"/>
            <ac:picMk id="11268" creationId="{1CCEECC1-AD76-246D-8031-39228544F572}"/>
          </ac:picMkLst>
        </pc:picChg>
        <pc:inkChg chg="add del">
          <ac:chgData name="伊健 杜" userId="e69aded81da48593" providerId="LiveId" clId="{45285751-3948-4BB0-ADB4-5BDCC6B9FE16}" dt="2023-03-09T05:17:07.777" v="5576" actId="478"/>
          <ac:inkMkLst>
            <pc:docMk/>
            <pc:sldMk cId="303379670" sldId="2464"/>
            <ac:inkMk id="3" creationId="{D6B67F0D-FBD3-F934-B7A2-B512F7B8B95F}"/>
          </ac:inkMkLst>
        </pc:inkChg>
      </pc:sldChg>
      <pc:sldChg chg="add del">
        <pc:chgData name="伊健 杜" userId="e69aded81da48593" providerId="LiveId" clId="{45285751-3948-4BB0-ADB4-5BDCC6B9FE16}" dt="2023-03-08T11:50:55.625" v="2290" actId="47"/>
        <pc:sldMkLst>
          <pc:docMk/>
          <pc:sldMk cId="466900691" sldId="2465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206356862" sldId="246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06356862" sldId="2465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4:29:41.246" v="5558"/>
        <pc:sldMkLst>
          <pc:docMk/>
          <pc:sldMk cId="3118980260" sldId="2466"/>
        </pc:sldMkLst>
        <pc:spChg chg="mod">
          <ac:chgData name="伊健 杜" userId="e69aded81da48593" providerId="LiveId" clId="{45285751-3948-4BB0-ADB4-5BDCC6B9FE16}" dt="2023-03-08T14:29:41.246" v="5558"/>
          <ac:spMkLst>
            <pc:docMk/>
            <pc:sldMk cId="3118980260" sldId="2466"/>
            <ac:spMk id="2" creationId="{10304424-DB4A-36E7-9E0D-D32A5DD0F26C}"/>
          </ac:spMkLst>
        </pc:sp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4" creationId="{D8B38A19-834F-4EAC-F519-AAA60C3C4EDF}"/>
          </ac:picMkLst>
        </pc:pic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6" creationId="{25EC210F-0565-6211-0DC6-1CEF65CF60A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54771653" sldId="246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54771653" sldId="246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400167800" sldId="246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38.573" v="5384" actId="1076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155385519" sldId="2469"/>
        </pc:sldMkLst>
        <pc:spChg chg="add del">
          <ac:chgData name="伊健 杜" userId="e69aded81da48593" providerId="LiveId" clId="{45285751-3948-4BB0-ADB4-5BDCC6B9FE16}" dt="2023-03-08T12:53:10.626" v="5378" actId="478"/>
          <ac:spMkLst>
            <pc:docMk/>
            <pc:sldMk cId="1155385519" sldId="2469"/>
            <ac:spMk id="3" creationId="{6D8016A1-96B7-9C1E-CBB0-6112E2908A1D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155385519" sldId="246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17.475" v="5382" actId="1076"/>
          <ac:picMkLst>
            <pc:docMk/>
            <pc:sldMk cId="1155385519" sldId="2469"/>
            <ac:picMk id="6" creationId="{4A628952-9634-4D0F-AFD8-27E1EE4BA9AF}"/>
          </ac:picMkLst>
        </pc:picChg>
      </pc:sldChg>
      <pc:sldChg chg="addSp delSp modSp new mod modNotesTx">
        <pc:chgData name="伊健 杜" userId="e69aded81da48593" providerId="LiveId" clId="{45285751-3948-4BB0-ADB4-5BDCC6B9FE16}" dt="2023-03-08T12:58:01.243" v="5465"/>
        <pc:sldMkLst>
          <pc:docMk/>
          <pc:sldMk cId="2208416781" sldId="2470"/>
        </pc:sldMkLst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2" creationId="{63AA9361-2D96-7C1E-115F-4DFC4045FA97}"/>
          </ac:spMkLst>
        </pc:spChg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3" creationId="{FDC96807-3C16-D50C-FBF9-C1EC697C31FD}"/>
          </ac:spMkLst>
        </pc:spChg>
        <pc:spChg chg="add mod">
          <ac:chgData name="伊健 杜" userId="e69aded81da48593" providerId="LiveId" clId="{45285751-3948-4BB0-ADB4-5BDCC6B9FE16}" dt="2023-03-08T12:00:27.448" v="2858" actId="20577"/>
          <ac:spMkLst>
            <pc:docMk/>
            <pc:sldMk cId="2208416781" sldId="2470"/>
            <ac:spMk id="4" creationId="{3C3A4B1B-E9C0-BD49-F822-00AE9F499746}"/>
          </ac:spMkLst>
        </pc:spChg>
        <pc:graphicFrameChg chg="add mod modGraphic">
          <ac:chgData name="伊健 杜" userId="e69aded81da48593" providerId="LiveId" clId="{45285751-3948-4BB0-ADB4-5BDCC6B9FE16}" dt="2023-03-08T12:58:01.243" v="5465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1977790179" sldId="2471"/>
        </pc:sldMkLst>
        <pc:spChg chg="mod">
          <ac:chgData name="伊健 杜" userId="e69aded81da48593" providerId="LiveId" clId="{45285751-3948-4BB0-ADB4-5BDCC6B9FE16}" dt="2023-03-08T12:05:51.769" v="3385"/>
          <ac:spMkLst>
            <pc:docMk/>
            <pc:sldMk cId="1977790179" sldId="2471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977790179" sldId="2471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7:44.153" v="5461" actId="1076"/>
          <ac:picMkLst>
            <pc:docMk/>
            <pc:sldMk cId="1977790179" sldId="2471"/>
            <ac:picMk id="17410" creationId="{8597C642-79FF-C61D-9747-AC09D69C1803}"/>
          </ac:picMkLst>
        </pc:picChg>
        <pc:picChg chg="add mod">
          <ac:chgData name="伊健 杜" userId="e69aded81da48593" providerId="LiveId" clId="{45285751-3948-4BB0-ADB4-5BDCC6B9FE16}" dt="2023-03-08T12:57:49.387" v="5464" actId="1076"/>
          <ac:picMkLst>
            <pc:docMk/>
            <pc:sldMk cId="1977790179" sldId="2471"/>
            <ac:picMk id="17412" creationId="{614CA58F-5DF2-C9C1-9300-11C0A69213AA}"/>
          </ac:picMkLst>
        </pc:picChg>
      </pc:sldChg>
      <pc:sldChg chg="addSp modSp add mod">
        <pc:chgData name="伊健 杜" userId="e69aded81da48593" providerId="LiveId" clId="{45285751-3948-4BB0-ADB4-5BDCC6B9FE16}" dt="2023-03-09T05:16:33.781" v="5572" actId="20577"/>
        <pc:sldMkLst>
          <pc:docMk/>
          <pc:sldMk cId="242825978" sldId="2472"/>
        </pc:sldMkLst>
        <pc:spChg chg="mod">
          <ac:chgData name="伊健 杜" userId="e69aded81da48593" providerId="LiveId" clId="{45285751-3948-4BB0-ADB4-5BDCC6B9FE16}" dt="2023-03-09T05:16:33.781" v="5572" actId="20577"/>
          <ac:spMkLst>
            <pc:docMk/>
            <pc:sldMk cId="242825978" sldId="247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5:57.259" v="5455" actId="1076"/>
          <ac:picMkLst>
            <pc:docMk/>
            <pc:sldMk cId="242825978" sldId="2472"/>
            <ac:picMk id="16386" creationId="{5C6A9F65-F1FB-A5B8-A1C2-C05D7B960337}"/>
          </ac:picMkLst>
        </pc:picChg>
        <pc:picChg chg="add mod">
          <ac:chgData name="伊健 杜" userId="e69aded81da48593" providerId="LiveId" clId="{45285751-3948-4BB0-ADB4-5BDCC6B9FE16}" dt="2023-03-08T12:56:09.919" v="5458" actId="1076"/>
          <ac:picMkLst>
            <pc:docMk/>
            <pc:sldMk cId="242825978" sldId="2472"/>
            <ac:picMk id="16388" creationId="{1DEFFA57-C29C-0AB8-0C3F-4573CCDFA953}"/>
          </ac:picMkLst>
        </pc:picChg>
      </pc:sldChg>
      <pc:sldChg chg="addSp delSp modSp add mod ord">
        <pc:chgData name="伊健 杜" userId="e69aded81da48593" providerId="LiveId" clId="{45285751-3948-4BB0-ADB4-5BDCC6B9FE16}" dt="2023-03-09T05:16:19.644" v="5564"/>
        <pc:sldMkLst>
          <pc:docMk/>
          <pc:sldMk cId="3949656814" sldId="2473"/>
        </pc:sldMkLst>
        <pc:spChg chg="mod">
          <ac:chgData name="伊健 杜" userId="e69aded81da48593" providerId="LiveId" clId="{45285751-3948-4BB0-ADB4-5BDCC6B9FE16}" dt="2023-03-09T05:16:19.644" v="5564"/>
          <ac:spMkLst>
            <pc:docMk/>
            <pc:sldMk cId="3949656814" sldId="2473"/>
            <ac:spMk id="2" creationId="{10304424-DB4A-36E7-9E0D-D32A5DD0F26C}"/>
          </ac:spMkLst>
        </pc:spChg>
        <pc:inkChg chg="add del">
          <ac:chgData name="伊健 杜" userId="e69aded81da48593" providerId="LiveId" clId="{45285751-3948-4BB0-ADB4-5BDCC6B9FE16}" dt="2023-03-09T05:16:17.221" v="5560" actId="478"/>
          <ac:inkMkLst>
            <pc:docMk/>
            <pc:sldMk cId="3949656814" sldId="2473"/>
            <ac:inkMk id="3" creationId="{F71534C1-F19E-19F4-308F-8194F8CE5B7D}"/>
          </ac:inkMkLst>
        </pc:inkChg>
      </pc:sldChg>
      <pc:sldChg chg="addSp modSp add mod">
        <pc:chgData name="伊健 杜" userId="e69aded81da48593" providerId="LiveId" clId="{45285751-3948-4BB0-ADB4-5BDCC6B9FE16}" dt="2023-03-08T14:09:23.354" v="5468" actId="1076"/>
        <pc:sldMkLst>
          <pc:docMk/>
          <pc:sldMk cId="3685792371" sldId="247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09:23.354" v="5468" actId="1076"/>
          <ac:picMkLst>
            <pc:docMk/>
            <pc:sldMk cId="3685792371" sldId="2474"/>
            <ac:picMk id="1026" creationId="{2ED4736B-2EAE-EE93-8D9B-F8E4578BEEB3}"/>
          </ac:picMkLst>
        </pc:picChg>
      </pc:sldChg>
      <pc:sldChg chg="modSp add">
        <pc:chgData name="伊健 杜" userId="e69aded81da48593" providerId="LiveId" clId="{45285751-3948-4BB0-ADB4-5BDCC6B9FE16}" dt="2023-03-08T12:58:01.243" v="5465"/>
        <pc:sldMkLst>
          <pc:docMk/>
          <pc:sldMk cId="2638032783" sldId="247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638032783" sldId="247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4:20:05.019" v="5470" actId="1076"/>
        <pc:sldMkLst>
          <pc:docMk/>
          <pc:sldMk cId="1531884272" sldId="247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0:05.019" v="5470" actId="1076"/>
          <ac:picMkLst>
            <pc:docMk/>
            <pc:sldMk cId="1531884272" sldId="2476"/>
            <ac:picMk id="2050" creationId="{F3393B28-D6FB-A3C4-014F-C776E6D54E17}"/>
          </ac:picMkLst>
        </pc:picChg>
      </pc:sldChg>
      <pc:sldChg chg="addSp modSp add mod">
        <pc:chgData name="伊健 杜" userId="e69aded81da48593" providerId="LiveId" clId="{45285751-3948-4BB0-ADB4-5BDCC6B9FE16}" dt="2023-03-08T14:25:27.866" v="5473" actId="1076"/>
        <pc:sldMkLst>
          <pc:docMk/>
          <pc:sldMk cId="2211585152" sldId="247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5:27.866" v="5473" actId="1076"/>
          <ac:picMkLst>
            <pc:docMk/>
            <pc:sldMk cId="2211585152" sldId="2477"/>
            <ac:picMk id="3074" creationId="{0F87A7A2-A8F0-69A4-0746-C29AFF7C7A6D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113281435" sldId="247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113281435" sldId="247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8T14:28:32.390" v="5521" actId="1076"/>
        <pc:sldMkLst>
          <pc:docMk/>
          <pc:sldMk cId="2625923879" sldId="2479"/>
        </pc:sldMkLst>
        <pc:spChg chg="mod">
          <ac:chgData name="伊健 杜" userId="e69aded81da48593" providerId="LiveId" clId="{45285751-3948-4BB0-ADB4-5BDCC6B9FE16}" dt="2023-03-08T12:17:59.995" v="4308" actId="20577"/>
          <ac:spMkLst>
            <pc:docMk/>
            <pc:sldMk cId="2625923879" sldId="2479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625923879" sldId="247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098" creationId="{2E58BF77-5CA7-B175-60C4-092A23773C6B}"/>
          </ac:picMkLst>
        </pc:picChg>
        <pc:picChg chg="add del mod">
          <ac:chgData name="伊健 杜" userId="e69aded81da48593" providerId="LiveId" clId="{45285751-3948-4BB0-ADB4-5BDCC6B9FE16}" dt="2023-03-08T14:26:57.310" v="5482" actId="478"/>
          <ac:picMkLst>
            <pc:docMk/>
            <pc:sldMk cId="2625923879" sldId="2479"/>
            <ac:picMk id="4100" creationId="{4208BF36-FB3C-95DF-D737-5759562E6DFD}"/>
          </ac:picMkLst>
        </pc:pic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102" creationId="{A7BA22E5-83A3-9245-23B3-EC07ADEB3232}"/>
          </ac:picMkLst>
        </pc:picChg>
        <pc:picChg chg="add mod">
          <ac:chgData name="伊健 杜" userId="e69aded81da48593" providerId="LiveId" clId="{45285751-3948-4BB0-ADB4-5BDCC6B9FE16}" dt="2023-03-08T14:28:32.390" v="5521" actId="1076"/>
          <ac:picMkLst>
            <pc:docMk/>
            <pc:sldMk cId="2625923879" sldId="2479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45285751-3948-4BB0-ADB4-5BDCC6B9FE16}" dt="2023-03-08T14:29:28.739" v="5549"/>
        <pc:sldMkLst>
          <pc:docMk/>
          <pc:sldMk cId="725994867" sldId="2480"/>
        </pc:sldMkLst>
        <pc:spChg chg="mod">
          <ac:chgData name="伊健 杜" userId="e69aded81da48593" providerId="LiveId" clId="{45285751-3948-4BB0-ADB4-5BDCC6B9FE16}" dt="2023-03-08T12:19:46.335" v="4421"/>
          <ac:spMkLst>
            <pc:docMk/>
            <pc:sldMk cId="725994867" sldId="2480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4:29:28.739" v="5549"/>
          <ac:spMkLst>
            <pc:docMk/>
            <pc:sldMk cId="725994867" sldId="2480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22.604" v="5538" actId="1076"/>
          <ac:picMkLst>
            <pc:docMk/>
            <pc:sldMk cId="725994867" sldId="2480"/>
            <ac:picMk id="6146" creationId="{DE69E783-9921-439C-0FDB-CDAC2A1DB5E9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732946154" sldId="248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732946154" sldId="2481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2:20:36.182" v="4537" actId="47"/>
        <pc:sldMkLst>
          <pc:docMk/>
          <pc:sldMk cId="3223890010" sldId="2481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316292136" sldId="248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316292136" sldId="2482"/>
            <ac:spMk id="2" creationId="{10304424-DB4A-36E7-9E0D-D32A5DD0F26C}"/>
          </ac:spMkLst>
        </pc:spChg>
      </pc:sldChg>
      <pc:sldChg chg="addSp modSp add mod ord">
        <pc:chgData name="伊健 杜" userId="e69aded81da48593" providerId="LiveId" clId="{45285751-3948-4BB0-ADB4-5BDCC6B9FE16}" dt="2023-03-08T14:29:08.165" v="5536"/>
        <pc:sldMkLst>
          <pc:docMk/>
          <pc:sldMk cId="918724331" sldId="2483"/>
        </pc:sldMkLst>
        <pc:spChg chg="mod">
          <ac:chgData name="伊健 杜" userId="e69aded81da48593" providerId="LiveId" clId="{45285751-3948-4BB0-ADB4-5BDCC6B9FE16}" dt="2023-03-08T14:29:08.165" v="5536"/>
          <ac:spMkLst>
            <pc:docMk/>
            <pc:sldMk cId="918724331" sldId="2483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03.828" v="5523" actId="1076"/>
          <ac:picMkLst>
            <pc:docMk/>
            <pc:sldMk cId="918724331" sldId="2483"/>
            <ac:picMk id="5122" creationId="{171187C9-EBFC-42AB-16E7-4E1D603C6027}"/>
          </ac:picMkLst>
        </pc:pic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582315114" sldId="248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26:59.191" v="5048" actId="1076"/>
          <ac:picMkLst>
            <pc:docMk/>
            <pc:sldMk cId="582315114" sldId="2484"/>
            <ac:picMk id="1026" creationId="{A9A92E50-23DB-83D6-DFF2-DEACF58DC431}"/>
          </ac:picMkLst>
        </pc:picChg>
        <pc:picChg chg="add mod">
          <ac:chgData name="伊健 杜" userId="e69aded81da48593" providerId="LiveId" clId="{45285751-3948-4BB0-ADB4-5BDCC6B9FE16}" dt="2023-03-08T12:27:14.737" v="5051" actId="1076"/>
          <ac:picMkLst>
            <pc:docMk/>
            <pc:sldMk cId="582315114" sldId="2484"/>
            <ac:picMk id="1028" creationId="{BB95063E-BC2C-97EC-8E10-4BB04B75D43A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784109651" sldId="248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2:27:36.060" v="5053" actId="478"/>
          <ac:picMkLst>
            <pc:docMk/>
            <pc:sldMk cId="1784109651" sldId="2485"/>
            <ac:picMk id="1026" creationId="{A9A92E50-23DB-83D6-DFF2-DEACF58DC431}"/>
          </ac:picMkLst>
        </pc:picChg>
        <pc:picChg chg="del">
          <ac:chgData name="伊健 杜" userId="e69aded81da48593" providerId="LiveId" clId="{45285751-3948-4BB0-ADB4-5BDCC6B9FE16}" dt="2023-03-08T12:27:37.540" v="5054" actId="478"/>
          <ac:picMkLst>
            <pc:docMk/>
            <pc:sldMk cId="1784109651" sldId="2485"/>
            <ac:picMk id="1028" creationId="{BB95063E-BC2C-97EC-8E10-4BB04B75D43A}"/>
          </ac:picMkLst>
        </pc:picChg>
        <pc:picChg chg="add mod">
          <ac:chgData name="伊健 杜" userId="e69aded81da48593" providerId="LiveId" clId="{45285751-3948-4BB0-ADB4-5BDCC6B9FE16}" dt="2023-03-08T12:28:58.847" v="5173" actId="1076"/>
          <ac:picMkLst>
            <pc:docMk/>
            <pc:sldMk cId="1784109651" sldId="2485"/>
            <ac:picMk id="2050" creationId="{3EAF0791-D3DD-ED9E-B7D9-630E1CACCF5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36612246" sldId="248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6612246" sldId="2486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9676FA14-F351-48CF-86CB-E5C5A810DBA3}"/>
    <pc:docChg chg="undo custSel addSld delSld modSld sldOrd">
      <pc:chgData name="伊健 杜" userId="e69aded81da48593" providerId="LiveId" clId="{9676FA14-F351-48CF-86CB-E5C5A810DBA3}" dt="2023-03-09T08:22:59.733" v="2444"/>
      <pc:docMkLst>
        <pc:docMk/>
      </pc:docMkLst>
      <pc:sldChg chg="del">
        <pc:chgData name="伊健 杜" userId="e69aded81da48593" providerId="LiveId" clId="{9676FA14-F351-48CF-86CB-E5C5A810DBA3}" dt="2023-03-09T05:19:36.419" v="0" actId="47"/>
        <pc:sldMkLst>
          <pc:docMk/>
          <pc:sldMk cId="3966886732" sldId="242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707898312" sldId="243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826799701" sldId="244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876214131" sldId="244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27021950" sldId="244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364428320" sldId="244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53308325" sldId="244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663508935" sldId="244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436502" sldId="245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58954684" sldId="245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041300680" sldId="245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59391000" sldId="245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52518204" sldId="245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672765858" sldId="245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4150931659" sldId="2456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90434264" sldId="245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55820996" sldId="245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26247669" sldId="245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47433143" sldId="246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918773697" sldId="246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710688" sldId="246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3379670" sldId="246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6356862" sldId="2465"/>
        </pc:sldMkLst>
      </pc:sldChg>
      <pc:sldChg chg="modSp mod ord">
        <pc:chgData name="伊健 杜" userId="e69aded81da48593" providerId="LiveId" clId="{9676FA14-F351-48CF-86CB-E5C5A810DBA3}" dt="2023-03-09T08:12:47.311" v="2410"/>
        <pc:sldMkLst>
          <pc:docMk/>
          <pc:sldMk cId="3118980260" sldId="246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118980260" sldId="2466"/>
            <ac:spMk id="2" creationId="{10304424-DB4A-36E7-9E0D-D32A5DD0F26C}"/>
          </ac:spMkLst>
        </pc:sp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54771653" sldId="2467"/>
        </pc:sldMkLst>
      </pc:sldChg>
      <pc:sldChg chg="addSp delSp modSp add del mod">
        <pc:chgData name="伊健 杜" userId="e69aded81da48593" providerId="LiveId" clId="{9676FA14-F351-48CF-86CB-E5C5A810DBA3}" dt="2023-03-09T08:12:47.311" v="2410"/>
        <pc:sldMkLst>
          <pc:docMk/>
          <pc:sldMk cId="1400167800" sldId="2468"/>
        </pc:sldMkLst>
        <pc:spChg chg="mod">
          <ac:chgData name="伊健 杜" userId="e69aded81da48593" providerId="LiveId" clId="{9676FA14-F351-48CF-86CB-E5C5A810DBA3}" dt="2023-03-09T06:12:12.674" v="797" actId="20577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9:55.740" v="2309" actId="1076"/>
          <ac:picMkLst>
            <pc:docMk/>
            <pc:sldMk cId="1400167800" sldId="2468"/>
            <ac:picMk id="8194" creationId="{AE27D442-625D-6E6D-73B4-EAC9246F7689}"/>
          </ac:picMkLst>
        </pc:picChg>
        <pc:picChg chg="add mod">
          <ac:chgData name="伊健 杜" userId="e69aded81da48593" providerId="LiveId" clId="{9676FA14-F351-48CF-86CB-E5C5A810DBA3}" dt="2023-03-09T07:59:51.940" v="2308" actId="1076"/>
          <ac:picMkLst>
            <pc:docMk/>
            <pc:sldMk cId="1400167800" sldId="2468"/>
            <ac:picMk id="8196" creationId="{B8E02D52-E7E2-929A-52C9-0F0BAD466DD4}"/>
          </ac:picMkLst>
        </pc:picChg>
        <pc:picChg chg="del">
          <ac:chgData name="伊健 杜" userId="e69aded81da48593" providerId="LiveId" clId="{9676FA14-F351-48CF-86CB-E5C5A810DBA3}" dt="2023-03-09T06:08:28.497" v="570" actId="478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55385519" sldId="246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8416781" sldId="247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977790179" sldId="247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2825978" sldId="247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949656814" sldId="247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85792371" sldId="247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638032783" sldId="2475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970116090" sldId="248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5:48.887" v="2260" actId="1076"/>
          <ac:picMkLst>
            <pc:docMk/>
            <pc:sldMk cId="1970116090" sldId="2487"/>
            <ac:picMk id="4098" creationId="{D6A6BDE4-FF37-80B6-D64C-D1D2EC639211}"/>
          </ac:picMkLst>
        </pc:picChg>
        <pc:picChg chg="del">
          <ac:chgData name="伊健 杜" userId="e69aded81da48593" providerId="LiveId" clId="{9676FA14-F351-48CF-86CB-E5C5A810DBA3}" dt="2023-03-09T05:39:05.274" v="32" actId="478"/>
          <ac:picMkLst>
            <pc:docMk/>
            <pc:sldMk cId="1970116090" sldId="2487"/>
            <ac:picMk id="6146" creationId="{DE69E783-9921-439C-0FDB-CDAC2A1DB5E9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3794512140" sldId="248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6:59.192" v="2269" actId="1076"/>
          <ac:picMkLst>
            <pc:docMk/>
            <pc:sldMk cId="3794512140" sldId="2488"/>
            <ac:picMk id="6146" creationId="{110DC25C-CDE0-1AD8-BD91-4EF19BB0008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199602173" sldId="248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199602173" sldId="248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796485195" sldId="249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7:36.290" v="2275" actId="1076"/>
          <ac:picMkLst>
            <pc:docMk/>
            <pc:sldMk cId="1796485195" sldId="2490"/>
            <ac:picMk id="7170" creationId="{BF5E20C9-8CA6-ACA9-D4F6-33B4FCBAF8E6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573801758" sldId="249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73801758" sldId="24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2231648212" sldId="2492"/>
        </pc:sldMkLst>
        <pc:spChg chg="mod">
          <ac:chgData name="伊健 杜" userId="e69aded81da48593" providerId="LiveId" clId="{9676FA14-F351-48CF-86CB-E5C5A810DBA3}" dt="2023-03-09T06:12:03.986" v="792" actId="20577"/>
          <ac:spMkLst>
            <pc:docMk/>
            <pc:sldMk cId="2231648212" sldId="2492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31648212" sldId="249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1:25.968" v="2312" actId="1076"/>
          <ac:picMkLst>
            <pc:docMk/>
            <pc:sldMk cId="2231648212" sldId="2492"/>
            <ac:picMk id="9218" creationId="{0DD2B8E7-92C5-E43C-42C6-7F6EC95F4491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495269332" sldId="249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95269332" sldId="2493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2:31.101" v="2320" actId="1076"/>
          <ac:picMkLst>
            <pc:docMk/>
            <pc:sldMk cId="495269332" sldId="2493"/>
            <ac:picMk id="10242" creationId="{BB82AC26-1878-8842-2D37-7A243897F014}"/>
          </ac:picMkLst>
        </pc:picChg>
        <pc:picChg chg="add mod">
          <ac:chgData name="伊健 杜" userId="e69aded81da48593" providerId="LiveId" clId="{9676FA14-F351-48CF-86CB-E5C5A810DBA3}" dt="2023-03-09T08:02:30.054" v="2319" actId="1076"/>
          <ac:picMkLst>
            <pc:docMk/>
            <pc:sldMk cId="495269332" sldId="2493"/>
            <ac:picMk id="10244" creationId="{E11145CB-F6DF-6AAE-91A1-69E4781D73CA}"/>
          </ac:picMkLst>
        </pc:picChg>
      </pc:sldChg>
      <pc:sldChg chg="add del">
        <pc:chgData name="伊健 杜" userId="e69aded81da48593" providerId="LiveId" clId="{9676FA14-F351-48CF-86CB-E5C5A810DBA3}" dt="2023-03-09T06:28:40.073" v="988" actId="47"/>
        <pc:sldMkLst>
          <pc:docMk/>
          <pc:sldMk cId="711167961" sldId="2494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046792630" sldId="249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3:11.834" v="2327" actId="1076"/>
          <ac:picMkLst>
            <pc:docMk/>
            <pc:sldMk cId="1046792630" sldId="2494"/>
            <ac:picMk id="4" creationId="{A5FF3761-D1E7-DB98-F2D2-2704860FE7DE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098" creationId="{2E58BF77-5CA7-B175-60C4-092A23773C6B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2" creationId="{A7BA22E5-83A3-9245-23B3-EC07ADEB3232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927583360" sldId="249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04:22.709" v="2368" actId="1076"/>
          <ac:spMkLst>
            <pc:docMk/>
            <pc:sldMk cId="927583360" sldId="2495"/>
            <ac:spMk id="3" creationId="{C662288A-E4C5-9881-5B7D-8D63C1F0F155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4:25.588" v="2369" actId="1076"/>
          <ac:picMkLst>
            <pc:docMk/>
            <pc:sldMk cId="927583360" sldId="2495"/>
            <ac:picMk id="11266" creationId="{AAADEAB6-CC03-63A2-C2FB-C11C4FB21005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946366018" sldId="249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46366018" sldId="2496"/>
            <ac:spMk id="2" creationId="{10304424-DB4A-36E7-9E0D-D32A5DD0F26C}"/>
          </ac:spMkLst>
        </pc:spChg>
      </pc:sldChg>
      <pc:sldChg chg="modSp add">
        <pc:chgData name="伊健 杜" userId="e69aded81da48593" providerId="LiveId" clId="{9676FA14-F351-48CF-86CB-E5C5A810DBA3}" dt="2023-03-09T08:12:47.311" v="2410"/>
        <pc:sldMkLst>
          <pc:docMk/>
          <pc:sldMk cId="4067938736" sldId="249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067938736" sldId="249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13548341" sldId="249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13548341" sldId="249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7:27:38.952" v="1379" actId="20577"/>
          <ac:spMkLst>
            <pc:docMk/>
            <pc:sldMk cId="1413548341" sldId="249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5:37.502" v="2380" actId="1076"/>
          <ac:picMkLst>
            <pc:docMk/>
            <pc:sldMk cId="1413548341" sldId="2498"/>
            <ac:picMk id="12290" creationId="{E19A1FDD-D10B-AA3C-0640-6439B52CCB74}"/>
          </ac:picMkLst>
        </pc:picChg>
        <pc:picChg chg="add mod">
          <ac:chgData name="伊健 杜" userId="e69aded81da48593" providerId="LiveId" clId="{9676FA14-F351-48CF-86CB-E5C5A810DBA3}" dt="2023-03-09T08:05:33.388" v="2377" actId="1076"/>
          <ac:picMkLst>
            <pc:docMk/>
            <pc:sldMk cId="1413548341" sldId="2498"/>
            <ac:picMk id="12292" creationId="{FABD908C-296A-3919-3097-D7D3746EFD1D}"/>
          </ac:picMkLst>
        </pc:picChg>
      </pc:sldChg>
      <pc:sldChg chg="modSp add mod ord">
        <pc:chgData name="伊健 杜" userId="e69aded81da48593" providerId="LiveId" clId="{9676FA14-F351-48CF-86CB-E5C5A810DBA3}" dt="2023-03-09T08:12:47.311" v="2410"/>
        <pc:sldMkLst>
          <pc:docMk/>
          <pc:sldMk cId="2240756808" sldId="249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40756808" sldId="249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32484873" sldId="250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6:23.752" v="2385" actId="1076"/>
          <ac:picMkLst>
            <pc:docMk/>
            <pc:sldMk cId="1432484873" sldId="2500"/>
            <ac:picMk id="13314" creationId="{14DE3D66-5398-B177-1E9F-B8506AC275C2}"/>
          </ac:picMkLst>
        </pc:picChg>
      </pc:sldChg>
      <pc:sldChg chg="addSp delSp modSp add mod modAnim">
        <pc:chgData name="伊健 杜" userId="e69aded81da48593" providerId="LiveId" clId="{9676FA14-F351-48CF-86CB-E5C5A810DBA3}" dt="2023-03-09T08:12:47.311" v="2410"/>
        <pc:sldMkLst>
          <pc:docMk/>
          <pc:sldMk cId="334060241" sldId="250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3" creationId="{80829702-25B7-E6E6-DE84-35F93D4E288A}"/>
          </ac:spMkLst>
        </pc:spChg>
        <pc:spChg chg="add mod">
          <ac:chgData name="伊健 杜" userId="e69aded81da48593" providerId="LiveId" clId="{9676FA14-F351-48CF-86CB-E5C5A810DBA3}" dt="2023-03-09T08:09:32.242" v="2396" actId="1076"/>
          <ac:spMkLst>
            <pc:docMk/>
            <pc:sldMk cId="334060241" sldId="2501"/>
            <ac:spMk id="4" creationId="{B0B04475-951C-4BF7-E9DE-351CEC10DD66}"/>
          </ac:spMkLst>
        </pc:spChg>
        <pc:spChg chg="del">
          <ac:chgData name="伊健 杜" userId="e69aded81da48593" providerId="LiveId" clId="{9676FA14-F351-48CF-86CB-E5C5A810DBA3}" dt="2023-03-09T07:30:01.878" v="1626" actId="478"/>
          <ac:spMkLst>
            <pc:docMk/>
            <pc:sldMk cId="334060241" sldId="2501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9:27.720" v="2394" actId="1076"/>
          <ac:picMkLst>
            <pc:docMk/>
            <pc:sldMk cId="334060241" sldId="2501"/>
            <ac:picMk id="14338" creationId="{4EB5534C-0997-55BD-6253-DB0B48F93BC5}"/>
          </ac:picMkLst>
        </pc:picChg>
        <pc:picChg chg="add mod">
          <ac:chgData name="伊健 杜" userId="e69aded81da48593" providerId="LiveId" clId="{9676FA14-F351-48CF-86CB-E5C5A810DBA3}" dt="2023-03-09T08:09:23.809" v="2393" actId="1076"/>
          <ac:picMkLst>
            <pc:docMk/>
            <pc:sldMk cId="334060241" sldId="2501"/>
            <ac:picMk id="14340" creationId="{8E23F5F6-8195-76D6-0EC9-DC44DAC3C489}"/>
          </ac:picMkLst>
        </pc:picChg>
        <pc:picChg chg="add mod">
          <ac:chgData name="伊健 杜" userId="e69aded81da48593" providerId="LiveId" clId="{9676FA14-F351-48CF-86CB-E5C5A810DBA3}" dt="2023-03-09T08:10:08.935" v="2399" actId="1076"/>
          <ac:picMkLst>
            <pc:docMk/>
            <pc:sldMk cId="334060241" sldId="2501"/>
            <ac:picMk id="14342" creationId="{4198C96F-353B-5D73-C3BB-E8BEEE07FE89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899623207" sldId="2502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2" creationId="{10304424-DB4A-36E7-9E0D-D32A5DD0F26C}"/>
          </ac:spMkLst>
        </pc:spChg>
        <pc:spChg chg="add del">
          <ac:chgData name="伊健 杜" userId="e69aded81da48593" providerId="LiveId" clId="{9676FA14-F351-48CF-86CB-E5C5A810DBA3}" dt="2023-03-09T07:32:41.178" v="1751" actId="478"/>
          <ac:spMkLst>
            <pc:docMk/>
            <pc:sldMk cId="899623207" sldId="2502"/>
            <ac:spMk id="3" creationId="{CF2DF485-5B51-3292-855A-D8D470E308DA}"/>
          </ac:spMkLst>
        </pc:spChg>
        <pc:spChg chg="add del">
          <ac:chgData name="伊健 杜" userId="e69aded81da48593" providerId="LiveId" clId="{9676FA14-F351-48CF-86CB-E5C5A810DBA3}" dt="2023-03-09T07:32:51.089" v="1753" actId="478"/>
          <ac:spMkLst>
            <pc:docMk/>
            <pc:sldMk cId="899623207" sldId="2502"/>
            <ac:spMk id="4" creationId="{352BAB52-974D-2C36-0947-0B0281886A9B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33:01.426" v="1755" actId="1076"/>
          <ac:picMkLst>
            <pc:docMk/>
            <pc:sldMk cId="899623207" sldId="2502"/>
            <ac:picMk id="7" creationId="{BD29BBF3-0D91-29DA-B8E2-993156BB81BA}"/>
          </ac:picMkLst>
        </pc:picChg>
        <pc:picChg chg="add del mod">
          <ac:chgData name="伊健 杜" userId="e69aded81da48593" providerId="LiveId" clId="{9676FA14-F351-48CF-86CB-E5C5A810DBA3}" dt="2023-03-09T07:32:38.048" v="1749" actId="478"/>
          <ac:picMkLst>
            <pc:docMk/>
            <pc:sldMk cId="899623207" sldId="2502"/>
            <ac:picMk id="1026" creationId="{BA6A301C-1F69-7C39-6850-49BEAC82FFEB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166779784" sldId="250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5" creationId="{E7287B0E-EF55-E721-8EFA-9A9183C0EDF9}"/>
          </ac:spMkLst>
        </pc:spChg>
        <pc:picChg chg="del">
          <ac:chgData name="伊健 杜" userId="e69aded81da48593" providerId="LiveId" clId="{9676FA14-F351-48CF-86CB-E5C5A810DBA3}" dt="2023-03-09T07:33:06.860" v="1757" actId="478"/>
          <ac:picMkLst>
            <pc:docMk/>
            <pc:sldMk cId="1166779784" sldId="2503"/>
            <ac:picMk id="7" creationId="{BD29BBF3-0D91-29DA-B8E2-993156BB81BA}"/>
          </ac:picMkLst>
        </pc:picChg>
        <pc:picChg chg="add mod">
          <ac:chgData name="伊健 杜" userId="e69aded81da48593" providerId="LiveId" clId="{9676FA14-F351-48CF-86CB-E5C5A810DBA3}" dt="2023-03-09T08:11:32.418" v="2405" actId="1076"/>
          <ac:picMkLst>
            <pc:docMk/>
            <pc:sldMk cId="1166779784" sldId="2503"/>
            <ac:picMk id="3074" creationId="{CFCBAB21-5F83-1AA3-D3BF-8BA8B2FA67E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3928667178" sldId="250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928667178" sldId="25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756890435" sldId="250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756890435" sldId="250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527251405" sldId="250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1:14.929" v="2101" actId="1076"/>
          <ac:picMkLst>
            <pc:docMk/>
            <pc:sldMk cId="527251405" sldId="2506"/>
            <ac:picMk id="2050" creationId="{A1C53714-EA9B-D685-29A8-0EFEE273E4E6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2271325794" sldId="250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5" creationId="{E7287B0E-EF55-E721-8EFA-9A9183C0EDF9}"/>
          </ac:spMkLst>
        </pc:spChg>
        <pc:picChg chg="del mod">
          <ac:chgData name="伊健 杜" userId="e69aded81da48593" providerId="LiveId" clId="{9676FA14-F351-48CF-86CB-E5C5A810DBA3}" dt="2023-03-09T07:51:26.122" v="2105" actId="478"/>
          <ac:picMkLst>
            <pc:docMk/>
            <pc:sldMk cId="2271325794" sldId="2507"/>
            <ac:picMk id="2050" creationId="{A1C53714-EA9B-D685-29A8-0EFEE273E4E6}"/>
          </ac:picMkLst>
        </pc:picChg>
        <pc:picChg chg="add mod">
          <ac:chgData name="伊健 杜" userId="e69aded81da48593" providerId="LiveId" clId="{9676FA14-F351-48CF-86CB-E5C5A810DBA3}" dt="2023-03-09T08:12:40.745" v="2409" actId="1076"/>
          <ac:picMkLst>
            <pc:docMk/>
            <pc:sldMk cId="2271325794" sldId="2507"/>
            <ac:picMk id="5122" creationId="{066BB952-64EB-C942-0ABE-8DEB369D9C1E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524236957" sldId="250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524236957" sldId="2508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3:24.166" v="2443"/>
        <pc:sldMkLst>
          <pc:docMk/>
          <pc:sldMk cId="1548785704" sldId="2509"/>
        </pc:sldMkLst>
        <pc:spChg chg="mod">
          <ac:chgData name="伊健 杜" userId="e69aded81da48593" providerId="LiveId" clId="{9676FA14-F351-48CF-86CB-E5C5A810DBA3}" dt="2023-03-09T08:13:24.166" v="2443"/>
          <ac:spMkLst>
            <pc:docMk/>
            <pc:sldMk cId="1548785704" sldId="2509"/>
            <ac:spMk id="2" creationId="{10304424-DB4A-36E7-9E0D-D32A5DD0F26C}"/>
          </ac:spMkLst>
        </pc:spChg>
      </pc:sldChg>
      <pc:sldChg chg="add">
        <pc:chgData name="伊健 杜" userId="e69aded81da48593" providerId="LiveId" clId="{9676FA14-F351-48CF-86CB-E5C5A810DBA3}" dt="2023-03-09T08:22:59.733" v="2444"/>
        <pc:sldMkLst>
          <pc:docMk/>
          <pc:sldMk cId="2282525009" sldId="2510"/>
        </pc:sldMkLst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3D6178CC-4BAD-43D0-BB8E-005EB43DBE38}"/>
    <pc:docChg chg="undo custSel addSld delSld modSld sldOrd">
      <pc:chgData name="伊健 杜" userId="e69aded81da48593" providerId="LiveId" clId="{3D6178CC-4BAD-43D0-BB8E-005EB43DBE38}" dt="2023-03-07T16:27:25.200" v="3298" actId="20577"/>
      <pc:docMkLst>
        <pc:docMk/>
      </pc:docMkLst>
      <pc:sldChg chg="del">
        <pc:chgData name="伊健 杜" userId="e69aded81da48593" providerId="LiveId" clId="{3D6178CC-4BAD-43D0-BB8E-005EB43DBE38}" dt="2023-03-07T08:58:18.775" v="0" actId="47"/>
        <pc:sldMkLst>
          <pc:docMk/>
          <pc:sldMk cId="834047182" sldId="21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212189098" sldId="21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669719062" sldId="21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104156791" sldId="2190"/>
        </pc:sldMkLst>
      </pc:sldChg>
      <pc:sldChg chg="addSp delSp modSp add del mod">
        <pc:chgData name="伊健 杜" userId="e69aded81da48593" providerId="LiveId" clId="{3D6178CC-4BAD-43D0-BB8E-005EB43DBE38}" dt="2023-03-07T13:33:04.563" v="3279"/>
        <pc:sldMkLst>
          <pc:docMk/>
          <pc:sldMk cId="3518088350" sldId="2370"/>
        </pc:sldMkLst>
        <pc:spChg chg="mod">
          <ac:chgData name="伊健 杜" userId="e69aded81da48593" providerId="LiveId" clId="{3D6178CC-4BAD-43D0-BB8E-005EB43DBE38}" dt="2023-03-07T12:30:49.100" v="2026" actId="1076"/>
          <ac:spMkLst>
            <pc:docMk/>
            <pc:sldMk cId="3518088350" sldId="2370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8088350" sldId="2370"/>
            <ac:spMk id="3" creationId="{D2C5C566-75E5-BE1C-DFFC-65AA0A5B5929}"/>
          </ac:spMkLst>
        </pc:spChg>
        <pc:picChg chg="del">
          <ac:chgData name="伊健 杜" userId="e69aded81da48593" providerId="LiveId" clId="{3D6178CC-4BAD-43D0-BB8E-005EB43DBE38}" dt="2023-03-07T12:31:00.473" v="2027" actId="478"/>
          <ac:picMkLst>
            <pc:docMk/>
            <pc:sldMk cId="3518088350" sldId="2370"/>
            <ac:picMk id="13314" creationId="{F9D13F11-C2B2-8A4E-009F-1A137510BC14}"/>
          </ac:picMkLst>
        </pc:picChg>
        <pc:picChg chg="add mod">
          <ac:chgData name="伊健 杜" userId="e69aded81da48593" providerId="LiveId" clId="{3D6178CC-4BAD-43D0-BB8E-005EB43DBE38}" dt="2023-03-07T12:52:34.463" v="3040" actId="1076"/>
          <ac:picMkLst>
            <pc:docMk/>
            <pc:sldMk cId="3518088350" sldId="2370"/>
            <ac:picMk id="25602" creationId="{CE988CF1-9524-A334-9844-357BEE0DF99A}"/>
          </ac:picMkLst>
        </pc:picChg>
        <pc:picChg chg="add mod">
          <ac:chgData name="伊健 杜" userId="e69aded81da48593" providerId="LiveId" clId="{3D6178CC-4BAD-43D0-BB8E-005EB43DBE38}" dt="2023-03-07T12:52:47.883" v="3042" actId="1076"/>
          <ac:picMkLst>
            <pc:docMk/>
            <pc:sldMk cId="3518088350" sldId="2370"/>
            <ac:picMk id="25604" creationId="{37A83BC3-FC0F-3944-376F-AA44D74EB58A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154943659" sldId="238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036228478" sldId="2382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59982546" sldId="2383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402866946" sldId="23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23395980" sldId="2385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1681272" sldId="238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94141012" sldId="23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130767050" sldId="23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829797887" sldId="239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514973378" sldId="239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49187802" sldId="239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48397201" sldId="2393"/>
        </pc:sldMkLst>
      </pc:sldChg>
      <pc:sldChg chg="addSp delSp modSp mod ord">
        <pc:chgData name="伊健 杜" userId="e69aded81da48593" providerId="LiveId" clId="{3D6178CC-4BAD-43D0-BB8E-005EB43DBE38}" dt="2023-03-07T13:33:04.563" v="3279"/>
        <pc:sldMkLst>
          <pc:docMk/>
          <pc:sldMk cId="2751488196" sldId="239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51488196" sldId="2394"/>
            <ac:spMk id="2" creationId="{10304424-DB4A-36E7-9E0D-D32A5DD0F26C}"/>
          </ac:spMkLst>
        </pc:spChg>
        <pc:spChg chg="del mod">
          <ac:chgData name="伊健 杜" userId="e69aded81da48593" providerId="LiveId" clId="{3D6178CC-4BAD-43D0-BB8E-005EB43DBE38}" dt="2023-03-07T11:28:57.385" v="9" actId="478"/>
          <ac:spMkLst>
            <pc:docMk/>
            <pc:sldMk cId="2751488196" sldId="239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2:48.045" v="92" actId="1076"/>
          <ac:picMkLst>
            <pc:docMk/>
            <pc:sldMk cId="2751488196" sldId="2394"/>
            <ac:picMk id="1026" creationId="{0996A675-32B7-1265-9409-135C25473781}"/>
          </ac:picMkLst>
        </pc:picChg>
        <pc:picChg chg="del mod">
          <ac:chgData name="伊健 杜" userId="e69aded81da48593" providerId="LiveId" clId="{3D6178CC-4BAD-43D0-BB8E-005EB43DBE38}" dt="2023-03-07T11:28:53.599" v="7" actId="478"/>
          <ac:picMkLst>
            <pc:docMk/>
            <pc:sldMk cId="2751488196" sldId="2394"/>
            <ac:picMk id="5126" creationId="{3D1F828C-4AB3-20C1-47BD-CDA6288B72BF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93989547" sldId="239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187273062" sldId="239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75697474" sldId="2397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51851377" sldId="239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9848964" sldId="239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790647379" sldId="240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980636346" sldId="240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74874758" sldId="240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847133223" sldId="2403"/>
        </pc:sldMkLst>
      </pc:sldChg>
      <pc:sldChg chg="del ord">
        <pc:chgData name="伊健 杜" userId="e69aded81da48593" providerId="LiveId" clId="{3D6178CC-4BAD-43D0-BB8E-005EB43DBE38}" dt="2023-03-07T08:58:41.586" v="4" actId="47"/>
        <pc:sldMkLst>
          <pc:docMk/>
          <pc:sldMk cId="1543698883" sldId="240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695497273" sldId="2406"/>
        </pc:sldMkLst>
      </pc:sldChg>
      <pc:sldChg chg="modSp mod ord">
        <pc:chgData name="伊健 杜" userId="e69aded81da48593" providerId="LiveId" clId="{3D6178CC-4BAD-43D0-BB8E-005EB43DBE38}" dt="2023-03-07T13:33:04.563" v="3279"/>
        <pc:sldMkLst>
          <pc:docMk/>
          <pc:sldMk cId="279886821" sldId="240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9886821" sldId="2407"/>
            <ac:spMk id="5" creationId="{E7287B0E-EF55-E721-8EFA-9A9183C0EDF9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1132583" sldId="2408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799016291" sldId="2409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950456382" sldId="2410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81505895" sldId="241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447963049" sldId="2413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063308967" sldId="2414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668223940" sldId="241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08327596" sldId="2417"/>
        </pc:sldMkLst>
      </pc:sldChg>
      <pc:sldChg chg="delSp modSp add del mod ord">
        <pc:chgData name="伊健 杜" userId="e69aded81da48593" providerId="LiveId" clId="{3D6178CC-4BAD-43D0-BB8E-005EB43DBE38}" dt="2023-03-07T12:30:15.667" v="2003" actId="47"/>
        <pc:sldMkLst>
          <pc:docMk/>
          <pc:sldMk cId="3152009167" sldId="2417"/>
        </pc:sldMkLst>
        <pc:spChg chg="mod">
          <ac:chgData name="伊健 杜" userId="e69aded81da48593" providerId="LiveId" clId="{3D6178CC-4BAD-43D0-BB8E-005EB43DBE38}" dt="2023-03-07T12:15:28.084" v="1537"/>
          <ac:spMkLst>
            <pc:docMk/>
            <pc:sldMk cId="3152009167" sldId="2417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2:15:55.744" v="1644"/>
          <ac:spMkLst>
            <pc:docMk/>
            <pc:sldMk cId="3152009167" sldId="2417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3:00.510" v="767" actId="478"/>
          <ac:picMkLst>
            <pc:docMk/>
            <pc:sldMk cId="3152009167" sldId="2417"/>
            <ac:picMk id="5126" creationId="{3D1F828C-4AB3-20C1-47BD-CDA6288B72BF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604775589" sldId="241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40:14.396" v="504" actId="1076"/>
          <ac:picMkLst>
            <pc:docMk/>
            <pc:sldMk cId="604775589" sldId="2418"/>
            <ac:picMk id="4098" creationId="{CA49C901-9C2E-F9CC-C1DE-D117299A2240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645852067" sldId="2418"/>
        </pc:sldMkLst>
      </pc:sldChg>
      <pc:sldChg chg="delSp modSp add del mod ord">
        <pc:chgData name="伊健 杜" userId="e69aded81da48593" providerId="LiveId" clId="{3D6178CC-4BAD-43D0-BB8E-005EB43DBE38}" dt="2023-03-07T12:58:05.453" v="3278" actId="47"/>
        <pc:sldMkLst>
          <pc:docMk/>
          <pc:sldMk cId="842796978" sldId="2419"/>
        </pc:sldMkLst>
        <pc:spChg chg="mod">
          <ac:chgData name="伊健 杜" userId="e69aded81da48593" providerId="LiveId" clId="{3D6178CC-4BAD-43D0-BB8E-005EB43DBE38}" dt="2023-03-07T12:57:50.801" v="3273"/>
          <ac:spMkLst>
            <pc:docMk/>
            <pc:sldMk cId="842796978" sldId="2419"/>
            <ac:spMk id="2" creationId="{10304424-DB4A-36E7-9E0D-D32A5DD0F26C}"/>
          </ac:spMkLst>
        </pc:spChg>
        <pc:picChg chg="del">
          <ac:chgData name="伊健 杜" userId="e69aded81da48593" providerId="LiveId" clId="{3D6178CC-4BAD-43D0-BB8E-005EB43DBE38}" dt="2023-03-07T11:33:46.429" v="125" actId="478"/>
          <ac:picMkLst>
            <pc:docMk/>
            <pc:sldMk cId="842796978" sldId="2419"/>
            <ac:picMk id="1026" creationId="{0996A675-32B7-1265-9409-135C2547378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0540751" sldId="241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185862080" sldId="242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8:41.111" v="394" actId="14100"/>
          <ac:picMkLst>
            <pc:docMk/>
            <pc:sldMk cId="3185862080" sldId="2420"/>
            <ac:picMk id="2050" creationId="{BC671D7D-1CD0-13A2-6631-AA6DA2DC4D47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504543119" sldId="2420"/>
        </pc:sldMkLst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2282371370" sldId="242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282371370" sldId="2421"/>
            <ac:spMk id="2" creationId="{10304424-DB4A-36E7-9E0D-D32A5DD0F26C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07935131" sldId="242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734081382" sldId="2422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4056101547" sldId="242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47:53.591" v="2894" actId="1076"/>
          <ac:picMkLst>
            <pc:docMk/>
            <pc:sldMk cId="4056101547" sldId="2422"/>
            <ac:picMk id="17410" creationId="{E94C5CED-D0DB-4C02-DE24-4EFFCAA3F2A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2954566" sldId="2423"/>
        </pc:sldMkLst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128871209" sldId="2423"/>
        </pc:sldMkLst>
        <pc:spChg chg="mod">
          <ac:chgData name="伊健 杜" userId="e69aded81da48593" providerId="LiveId" clId="{3D6178CC-4BAD-43D0-BB8E-005EB43DBE38}" dt="2023-03-07T11:47:14.221" v="1109"/>
          <ac:spMkLst>
            <pc:docMk/>
            <pc:sldMk cId="3128871209" sldId="2423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28871209" sldId="2423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7:40.462" v="1161" actId="478"/>
          <ac:picMkLst>
            <pc:docMk/>
            <pc:sldMk cId="3128871209" sldId="2423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51:55.325" v="3032" actId="1076"/>
          <ac:picMkLst>
            <pc:docMk/>
            <pc:sldMk cId="3128871209" sldId="2423"/>
            <ac:picMk id="14338" creationId="{599AF6C1-7F91-CB6A-E61E-431DAB93315A}"/>
          </ac:picMkLst>
        </pc:picChg>
      </pc:sldChg>
      <pc:sldChg chg="addSp modSp add mod ord">
        <pc:chgData name="伊健 杜" userId="e69aded81da48593" providerId="LiveId" clId="{3D6178CC-4BAD-43D0-BB8E-005EB43DBE38}" dt="2023-03-07T13:33:04.563" v="3279"/>
        <pc:sldMkLst>
          <pc:docMk/>
          <pc:sldMk cId="2072093970" sldId="242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072093970" sldId="242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1:24.436" v="3029" actId="14100"/>
          <ac:picMkLst>
            <pc:docMk/>
            <pc:sldMk cId="2072093970" sldId="2424"/>
            <ac:picMk id="13314" creationId="{35E045E8-B7FE-4A1C-0EC5-BDC6D6A133C0}"/>
          </ac:picMkLst>
        </pc:picChg>
      </pc:sldChg>
      <pc:sldChg chg="add del">
        <pc:chgData name="伊健 杜" userId="e69aded81da48593" providerId="LiveId" clId="{3D6178CC-4BAD-43D0-BB8E-005EB43DBE38}" dt="2023-03-07T11:48:15.725" v="1223" actId="47"/>
        <pc:sldMkLst>
          <pc:docMk/>
          <pc:sldMk cId="4282017780" sldId="2424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789552879" sldId="2425"/>
        </pc:sldMkLst>
        <pc:spChg chg="mod">
          <ac:chgData name="伊健 杜" userId="e69aded81da48593" providerId="LiveId" clId="{3D6178CC-4BAD-43D0-BB8E-005EB43DBE38}" dt="2023-03-07T11:59:40.337" v="1288"/>
          <ac:spMkLst>
            <pc:docMk/>
            <pc:sldMk cId="789552879" sldId="242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789552879" sldId="242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2:18.272" v="3036" actId="1076"/>
          <ac:picMkLst>
            <pc:docMk/>
            <pc:sldMk cId="789552879" sldId="2425"/>
            <ac:picMk id="12290" creationId="{8BE0D5D6-C4D0-E490-F6B9-52263428EDE6}"/>
          </ac:picMkLst>
        </pc:picChg>
      </pc:sldChg>
      <pc:sldChg chg="addSp delSp modSp add del mod">
        <pc:chgData name="伊健 杜" userId="e69aded81da48593" providerId="LiveId" clId="{3D6178CC-4BAD-43D0-BB8E-005EB43DBE38}" dt="2023-03-07T12:11:46.913" v="1402" actId="47"/>
        <pc:sldMkLst>
          <pc:docMk/>
          <pc:sldMk cId="2704864977" sldId="2426"/>
        </pc:sldMkLst>
        <pc:spChg chg="mod">
          <ac:chgData name="伊健 杜" userId="e69aded81da48593" providerId="LiveId" clId="{3D6178CC-4BAD-43D0-BB8E-005EB43DBE38}" dt="2023-03-07T11:59:46.925" v="1289"/>
          <ac:spMkLst>
            <pc:docMk/>
            <pc:sldMk cId="2704864977" sldId="2426"/>
            <ac:spMk id="2" creationId="{10304424-DB4A-36E7-9E0D-D32A5DD0F26C}"/>
          </ac:spMkLst>
        </pc:spChg>
        <pc:spChg chg="add del">
          <ac:chgData name="伊健 杜" userId="e69aded81da48593" providerId="LiveId" clId="{3D6178CC-4BAD-43D0-BB8E-005EB43DBE38}" dt="2023-03-07T12:02:24.552" v="1344" actId="22"/>
          <ac:spMkLst>
            <pc:docMk/>
            <pc:sldMk cId="2704864977" sldId="2426"/>
            <ac:spMk id="4" creationId="{00A6382E-71C2-4B5C-1E95-FD00C4B9F964}"/>
          </ac:spMkLst>
        </pc:spChg>
        <pc:spChg chg="mod">
          <ac:chgData name="伊健 杜" userId="e69aded81da48593" providerId="LiveId" clId="{3D6178CC-4BAD-43D0-BB8E-005EB43DBE38}" dt="2023-03-07T12:10:49.557" v="1371" actId="20577"/>
          <ac:spMkLst>
            <pc:docMk/>
            <pc:sldMk cId="2704864977" sldId="2426"/>
            <ac:spMk id="5" creationId="{E7287B0E-EF55-E721-8EFA-9A9183C0EDF9}"/>
          </ac:spMkLst>
        </pc:spChg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457221520" sldId="242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57221520" sldId="2427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3966886732" sldId="242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966886732" sldId="242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406224214" sldId="2429"/>
        </pc:sldMkLst>
        <pc:spChg chg="mod">
          <ac:chgData name="伊健 杜" userId="e69aded81da48593" providerId="LiveId" clId="{3D6178CC-4BAD-43D0-BB8E-005EB43DBE38}" dt="2023-03-07T12:16:49.290" v="1657"/>
          <ac:spMkLst>
            <pc:docMk/>
            <pc:sldMk cId="1406224214" sldId="2429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406224214" sldId="2429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16:41.448" v="1648" actId="478"/>
          <ac:picMkLst>
            <pc:docMk/>
            <pc:sldMk cId="1406224214" sldId="2429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49:56.797" v="3005" actId="1076"/>
          <ac:picMkLst>
            <pc:docMk/>
            <pc:sldMk cId="1406224214" sldId="2429"/>
            <ac:picMk id="9218" creationId="{FE846446-88A8-9D79-4BEB-626133D06003}"/>
          </ac:picMkLst>
        </pc:picChg>
        <pc:picChg chg="add mod">
          <ac:chgData name="伊健 杜" userId="e69aded81da48593" providerId="LiveId" clId="{3D6178CC-4BAD-43D0-BB8E-005EB43DBE38}" dt="2023-03-07T12:50:26.492" v="3007" actId="1076"/>
          <ac:picMkLst>
            <pc:docMk/>
            <pc:sldMk cId="1406224214" sldId="2429"/>
            <ac:picMk id="9220" creationId="{FD36B18D-65AA-D4DC-F0FB-0A731553E955}"/>
          </ac:picMkLst>
        </pc:picChg>
      </pc:sldChg>
      <pc:sldChg chg="new del">
        <pc:chgData name="伊健 杜" userId="e69aded81da48593" providerId="LiveId" clId="{3D6178CC-4BAD-43D0-BB8E-005EB43DBE38}" dt="2023-03-07T12:15:40.892" v="1577" actId="680"/>
        <pc:sldMkLst>
          <pc:docMk/>
          <pc:sldMk cId="2302853684" sldId="242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514871052" sldId="243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4871052" sldId="243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0:54.811" v="3026" actId="1076"/>
          <ac:picMkLst>
            <pc:docMk/>
            <pc:sldMk cId="3514871052" sldId="2430"/>
            <ac:picMk id="8194" creationId="{8167EF80-FA57-3EE1-AAB8-E30224658168}"/>
          </ac:picMkLst>
        </pc:picChg>
      </pc:sldChg>
      <pc:sldChg chg="addSp delSp modSp add mod">
        <pc:chgData name="伊健 杜" userId="e69aded81da48593" providerId="LiveId" clId="{3D6178CC-4BAD-43D0-BB8E-005EB43DBE38}" dt="2023-03-07T12:23:37.651" v="1936"/>
        <pc:sldMkLst>
          <pc:docMk/>
          <pc:sldMk cId="1428814522" sldId="2431"/>
        </pc:sldMkLst>
        <pc:spChg chg="mod">
          <ac:chgData name="伊健 杜" userId="e69aded81da48593" providerId="LiveId" clId="{3D6178CC-4BAD-43D0-BB8E-005EB43DBE38}" dt="2023-03-07T12:21:40.627" v="1929" actId="20577"/>
          <ac:spMkLst>
            <pc:docMk/>
            <pc:sldMk cId="1428814522" sldId="2431"/>
            <ac:spMk id="2" creationId="{10304424-DB4A-36E7-9E0D-D32A5DD0F26C}"/>
          </ac:spMkLst>
        </pc:spChg>
        <pc:picChg chg="add del mod">
          <ac:chgData name="伊健 杜" userId="e69aded81da48593" providerId="LiveId" clId="{3D6178CC-4BAD-43D0-BB8E-005EB43DBE38}" dt="2023-03-07T12:23:27.012" v="1935" actId="478"/>
          <ac:picMkLst>
            <pc:docMk/>
            <pc:sldMk cId="1428814522" sldId="2431"/>
            <ac:picMk id="7170" creationId="{22FD63A2-FBF4-B23B-2092-21FC4E08018C}"/>
          </ac:picMkLst>
        </pc:picChg>
        <pc:picChg chg="add">
          <ac:chgData name="伊健 杜" userId="e69aded81da48593" providerId="LiveId" clId="{3D6178CC-4BAD-43D0-BB8E-005EB43DBE38}" dt="2023-03-07T12:23:37.651" v="1936"/>
          <ac:picMkLst>
            <pc:docMk/>
            <pc:sldMk cId="1428814522" sldId="2431"/>
            <ac:picMk id="7172" creationId="{8703EAD9-ADC3-366D-FEBA-30744A2F37F3}"/>
          </ac:picMkLst>
        </pc:picChg>
      </pc:sldChg>
      <pc:sldChg chg="addSp modSp add">
        <pc:chgData name="伊健 杜" userId="e69aded81da48593" providerId="LiveId" clId="{3D6178CC-4BAD-43D0-BB8E-005EB43DBE38}" dt="2023-03-07T12:24:11.095" v="1941" actId="1076"/>
        <pc:sldMkLst>
          <pc:docMk/>
          <pc:sldMk cId="2572536915" sldId="2432"/>
        </pc:sldMkLst>
        <pc:picChg chg="add mod">
          <ac:chgData name="伊健 杜" userId="e69aded81da48593" providerId="LiveId" clId="{3D6178CC-4BAD-43D0-BB8E-005EB43DBE38}" dt="2023-03-07T12:24:11.095" v="1941" actId="1076"/>
          <ac:picMkLst>
            <pc:docMk/>
            <pc:sldMk cId="2572536915" sldId="2432"/>
            <ac:picMk id="6146" creationId="{E0762719-E719-6EA2-1822-9DF17889718A}"/>
          </ac:picMkLst>
        </pc:picChg>
      </pc:sldChg>
      <pc:sldChg chg="addSp add">
        <pc:chgData name="伊健 杜" userId="e69aded81da48593" providerId="LiveId" clId="{3D6178CC-4BAD-43D0-BB8E-005EB43DBE38}" dt="2023-03-07T12:24:35.778" v="1942"/>
        <pc:sldMkLst>
          <pc:docMk/>
          <pc:sldMk cId="3788570779" sldId="2433"/>
        </pc:sldMkLst>
        <pc:picChg chg="add">
          <ac:chgData name="伊健 杜" userId="e69aded81da48593" providerId="LiveId" clId="{3D6178CC-4BAD-43D0-BB8E-005EB43DBE38}" dt="2023-03-07T12:24:35.778" v="1942"/>
          <ac:picMkLst>
            <pc:docMk/>
            <pc:sldMk cId="3788570779" sldId="2433"/>
            <ac:picMk id="5122" creationId="{D4957140-4278-E15E-3A5E-9503E5216C52}"/>
          </ac:picMkLst>
        </pc:picChg>
      </pc:sldChg>
      <pc:sldChg chg="addSp delSp modSp add">
        <pc:chgData name="伊健 杜" userId="e69aded81da48593" providerId="LiveId" clId="{3D6178CC-4BAD-43D0-BB8E-005EB43DBE38}" dt="2023-03-07T12:25:25.507" v="1948" actId="1076"/>
        <pc:sldMkLst>
          <pc:docMk/>
          <pc:sldMk cId="2135056359" sldId="2434"/>
        </pc:sldMkLst>
        <pc:picChg chg="del">
          <ac:chgData name="伊健 杜" userId="e69aded81da48593" providerId="LiveId" clId="{3D6178CC-4BAD-43D0-BB8E-005EB43DBE38}" dt="2023-03-07T12:24:40.637" v="1944" actId="478"/>
          <ac:picMkLst>
            <pc:docMk/>
            <pc:sldMk cId="2135056359" sldId="2434"/>
            <ac:picMk id="5122" creationId="{D4957140-4278-E15E-3A5E-9503E5216C52}"/>
          </ac:picMkLst>
        </pc:picChg>
        <pc:picChg chg="add mod">
          <ac:chgData name="伊健 杜" userId="e69aded81da48593" providerId="LiveId" clId="{3D6178CC-4BAD-43D0-BB8E-005EB43DBE38}" dt="2023-03-07T12:25:25.507" v="1948" actId="1076"/>
          <ac:picMkLst>
            <pc:docMk/>
            <pc:sldMk cId="2135056359" sldId="2434"/>
            <ac:picMk id="16386" creationId="{B57FC95A-5130-7818-4133-74F9926EBBC5}"/>
          </ac:picMkLst>
        </pc:picChg>
      </pc:sldChg>
      <pc:sldChg chg="addSp modSp add">
        <pc:chgData name="伊健 杜" userId="e69aded81da48593" providerId="LiveId" clId="{3D6178CC-4BAD-43D0-BB8E-005EB43DBE38}" dt="2023-03-07T13:33:04.563" v="3279"/>
        <pc:sldMkLst>
          <pc:docMk/>
          <pc:sldMk cId="2707898312" sldId="243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4" creationId="{ED78DF58-4FEE-3653-57DE-AA853B5E5445}"/>
          </ac:picMkLst>
        </pc:pic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6" creationId="{6312D1A3-3676-92C7-4B67-537BB1AA2B9E}"/>
          </ac:picMkLst>
        </pc:picChg>
      </pc:sldChg>
      <pc:sldChg chg="new del ord">
        <pc:chgData name="伊健 杜" userId="e69aded81da48593" providerId="LiveId" clId="{3D6178CC-4BAD-43D0-BB8E-005EB43DBE38}" dt="2023-03-07T12:30:33.840" v="2008" actId="47"/>
        <pc:sldMkLst>
          <pc:docMk/>
          <pc:sldMk cId="1393053418" sldId="2436"/>
        </pc:sldMkLst>
      </pc:sldChg>
      <pc:sldChg chg="addSp modSp add mod">
        <pc:chgData name="伊健 杜" userId="e69aded81da48593" providerId="LiveId" clId="{3D6178CC-4BAD-43D0-BB8E-005EB43DBE38}" dt="2023-03-07T16:22:49.554" v="3280" actId="20578"/>
        <pc:sldMkLst>
          <pc:docMk/>
          <pc:sldMk cId="2820281392" sldId="2436"/>
        </pc:sldMkLst>
        <pc:spChg chg="mod">
          <ac:chgData name="伊健 杜" userId="e69aded81da48593" providerId="LiveId" clId="{3D6178CC-4BAD-43D0-BB8E-005EB43DBE38}" dt="2023-03-07T16:22:49.554" v="3280" actId="20578"/>
          <ac:spMkLst>
            <pc:docMk/>
            <pc:sldMk cId="2820281392" sldId="2436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34.147" v="3051" actId="1076"/>
          <ac:picMkLst>
            <pc:docMk/>
            <pc:sldMk cId="2820281392" sldId="2436"/>
            <ac:picMk id="26626" creationId="{A46E7024-6860-A09C-4486-977CF7FED580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6108375" sldId="243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6108375" sldId="2437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47.810" v="3054" actId="1076"/>
          <ac:picMkLst>
            <pc:docMk/>
            <pc:sldMk cId="1846108375" sldId="2437"/>
            <ac:picMk id="27650" creationId="{74C1F1EC-8A17-C300-3D46-C704A39C9BFA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681197422" sldId="243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2" creationId="{B0D122F6-5EBB-0418-860A-479F752688DE}"/>
          </ac:spMkLst>
        </pc:spChg>
        <pc:spChg chg="del">
          <ac:chgData name="伊健 杜" userId="e69aded81da48593" providerId="LiveId" clId="{3D6178CC-4BAD-43D0-BB8E-005EB43DBE38}" dt="2023-03-07T12:33:56.450" v="2208" actId="478"/>
          <ac:spMkLst>
            <pc:docMk/>
            <pc:sldMk cId="3681197422" sldId="2438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4:32.487" v="2235" actId="1076"/>
          <ac:spMkLst>
            <pc:docMk/>
            <pc:sldMk cId="3681197422" sldId="2438"/>
            <ac:spMk id="4" creationId="{93D9C5C2-EAE9-A40B-B5F8-04B6B518D68A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6" creationId="{9B924F15-F6F1-27E4-F67B-5CB8E38E1390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7" creationId="{45B95980-BC29-E316-FC72-7C6A2072DD87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8" creationId="{3373B391-0185-0E70-182E-718A931F23B3}"/>
          </ac:spMkLst>
        </pc:spChg>
        <pc:spChg chg="add mod">
          <ac:chgData name="伊健 杜" userId="e69aded81da48593" providerId="LiveId" clId="{3D6178CC-4BAD-43D0-BB8E-005EB43DBE38}" dt="2023-03-07T12:35:40.358" v="2338"/>
          <ac:spMkLst>
            <pc:docMk/>
            <pc:sldMk cId="3681197422" sldId="2438"/>
            <ac:spMk id="9" creationId="{2B77B97B-9BB0-8E30-E29B-E39CC6957D07}"/>
          </ac:spMkLst>
        </pc:spChg>
        <pc:spChg chg="add mod">
          <ac:chgData name="伊健 杜" userId="e69aded81da48593" providerId="LiveId" clId="{3D6178CC-4BAD-43D0-BB8E-005EB43DBE38}" dt="2023-03-07T12:35:49.493" v="2343"/>
          <ac:spMkLst>
            <pc:docMk/>
            <pc:sldMk cId="3681197422" sldId="2438"/>
            <ac:spMk id="10" creationId="{AB872864-78E0-1724-04EC-D28D0F4E4644}"/>
          </ac:spMkLst>
        </pc:spChg>
        <pc:spChg chg="add mod">
          <ac:chgData name="伊健 杜" userId="e69aded81da48593" providerId="LiveId" clId="{3D6178CC-4BAD-43D0-BB8E-005EB43DBE38}" dt="2023-03-07T12:36:49.256" v="2446" actId="1076"/>
          <ac:spMkLst>
            <pc:docMk/>
            <pc:sldMk cId="3681197422" sldId="2438"/>
            <ac:spMk id="11" creationId="{E6869D1C-A44E-8903-835F-7830F1E91EFD}"/>
          </ac:spMkLst>
        </pc:sp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1320742" sldId="2439"/>
        </pc:sldMkLst>
        <pc:spChg chg="mod">
          <ac:chgData name="伊健 杜" userId="e69aded81da48593" providerId="LiveId" clId="{3D6178CC-4BAD-43D0-BB8E-005EB43DBE38}" dt="2023-03-07T12:36:03.957" v="2347"/>
          <ac:spMkLst>
            <pc:docMk/>
            <pc:sldMk cId="1841320742" sldId="2439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1320742" sldId="2439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9:25.075" v="2747"/>
          <ac:spMkLst>
            <pc:docMk/>
            <pc:sldMk cId="1841320742" sldId="2439"/>
            <ac:spMk id="4" creationId="{DDBAEADD-2408-2803-0D29-88B560A91142}"/>
          </ac:spMkLst>
        </pc:spChg>
        <pc:picChg chg="add mod">
          <ac:chgData name="伊健 杜" userId="e69aded81da48593" providerId="LiveId" clId="{3D6178CC-4BAD-43D0-BB8E-005EB43DBE38}" dt="2023-03-07T12:55:02.303" v="3068" actId="1076"/>
          <ac:picMkLst>
            <pc:docMk/>
            <pc:sldMk cId="1841320742" sldId="2439"/>
            <ac:picMk id="20482" creationId="{94739F54-253A-BCDE-0584-C22CC433D544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755234947" sldId="244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2" creationId="{B0D122F6-5EBB-0418-860A-479F752688DE}"/>
          </ac:spMkLst>
        </pc:spChg>
        <pc:spChg chg="del mod">
          <ac:chgData name="伊健 杜" userId="e69aded81da48593" providerId="LiveId" clId="{3D6178CC-4BAD-43D0-BB8E-005EB43DBE38}" dt="2023-03-07T12:37:06.719" v="2455" actId="478"/>
          <ac:spMkLst>
            <pc:docMk/>
            <pc:sldMk cId="1755234947" sldId="2440"/>
            <ac:spMk id="4" creationId="{93D9C5C2-EAE9-A40B-B5F8-04B6B518D68A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6" creationId="{9B924F15-F6F1-27E4-F67B-5CB8E38E1390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7" creationId="{45B95980-BC29-E316-FC72-7C6A2072DD8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8" creationId="{3373B391-0185-0E70-182E-718A931F23B3}"/>
          </ac:spMkLst>
        </pc:spChg>
        <pc:spChg chg="del">
          <ac:chgData name="伊健 杜" userId="e69aded81da48593" providerId="LiveId" clId="{3D6178CC-4BAD-43D0-BB8E-005EB43DBE38}" dt="2023-03-07T12:37:37.253" v="2560" actId="478"/>
          <ac:spMkLst>
            <pc:docMk/>
            <pc:sldMk cId="1755234947" sldId="2440"/>
            <ac:spMk id="9" creationId="{2B77B97B-9BB0-8E30-E29B-E39CC6957D0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10" creationId="{AB872864-78E0-1724-04EC-D28D0F4E4644}"/>
          </ac:spMkLst>
        </pc:spChg>
        <pc:spChg chg="mod">
          <ac:chgData name="伊健 杜" userId="e69aded81da48593" providerId="LiveId" clId="{3D6178CC-4BAD-43D0-BB8E-005EB43DBE38}" dt="2023-03-07T12:36:53.646" v="2452"/>
          <ac:spMkLst>
            <pc:docMk/>
            <pc:sldMk cId="1755234947" sldId="2440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18.570" v="3060" actId="14100"/>
          <ac:picMkLst>
            <pc:docMk/>
            <pc:sldMk cId="1755234947" sldId="2440"/>
            <ac:picMk id="22530" creationId="{89774D87-86D0-DE2C-E5AB-4ECDA9AAE2D6}"/>
          </ac:picMkLst>
        </pc:picChg>
      </pc:sldChg>
      <pc:sldChg chg="addSp modSp add mod">
        <pc:chgData name="伊健 杜" userId="e69aded81da48593" providerId="LiveId" clId="{3D6178CC-4BAD-43D0-BB8E-005EB43DBE38}" dt="2023-03-07T16:27:25.200" v="3298" actId="20577"/>
        <pc:sldMkLst>
          <pc:docMk/>
          <pc:sldMk cId="1963710002" sldId="244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963710002" sldId="2441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6:27:25.200" v="3298" actId="20577"/>
          <ac:spMkLst>
            <pc:docMk/>
            <pc:sldMk cId="1963710002" sldId="2441"/>
            <ac:spMk id="7" creationId="{45B95980-BC29-E316-FC72-7C6A2072DD87}"/>
          </ac:spMkLst>
        </pc:spChg>
        <pc:spChg chg="mod">
          <ac:chgData name="伊健 杜" userId="e69aded81da48593" providerId="LiveId" clId="{3D6178CC-4BAD-43D0-BB8E-005EB43DBE38}" dt="2023-03-07T12:38:01.517" v="2572"/>
          <ac:spMkLst>
            <pc:docMk/>
            <pc:sldMk cId="1963710002" sldId="2441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39.556" v="3064" actId="1076"/>
          <ac:picMkLst>
            <pc:docMk/>
            <pc:sldMk cId="1963710002" sldId="2441"/>
            <ac:picMk id="21506" creationId="{603C10C0-B9A5-F8FC-6CA2-C542360C9B89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628238897" sldId="244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628238897" sldId="2442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5:26.706" v="3080" actId="1076"/>
          <ac:picMkLst>
            <pc:docMk/>
            <pc:sldMk cId="1628238897" sldId="2442"/>
            <ac:picMk id="19458" creationId="{18CAFD58-F3CB-EF83-64E0-4B2FB2B7953F}"/>
          </ac:picMkLst>
        </pc:picChg>
      </pc:sldChg>
      <pc:sldChg chg="addSp delSp modSp add mod">
        <pc:chgData name="伊健 杜" userId="e69aded81da48593" providerId="LiveId" clId="{3D6178CC-4BAD-43D0-BB8E-005EB43DBE38}" dt="2023-03-07T12:47:07.645" v="2884" actId="22"/>
        <pc:sldMkLst>
          <pc:docMk/>
          <pc:sldMk cId="826799701" sldId="2443"/>
        </pc:sldMkLst>
        <pc:spChg chg="del">
          <ac:chgData name="伊健 杜" userId="e69aded81da48593" providerId="LiveId" clId="{3D6178CC-4BAD-43D0-BB8E-005EB43DBE38}" dt="2023-03-07T12:40:32.258" v="2882" actId="478"/>
          <ac:spMkLst>
            <pc:docMk/>
            <pc:sldMk cId="826799701" sldId="2443"/>
            <ac:spMk id="2" creationId="{10304424-DB4A-36E7-9E0D-D32A5DD0F26C}"/>
          </ac:spMkLst>
        </pc:spChg>
        <pc:spChg chg="add del mod">
          <ac:chgData name="伊健 杜" userId="e69aded81da48593" providerId="LiveId" clId="{3D6178CC-4BAD-43D0-BB8E-005EB43DBE38}" dt="2023-03-07T12:40:34.162" v="2883" actId="478"/>
          <ac:spMkLst>
            <pc:docMk/>
            <pc:sldMk cId="826799701" sldId="2443"/>
            <ac:spMk id="4" creationId="{AAFDD082-787F-E544-35AD-8346074E378F}"/>
          </ac:spMkLst>
        </pc:spChg>
        <pc:spChg chg="add">
          <ac:chgData name="伊健 杜" userId="e69aded81da48593" providerId="LiveId" clId="{3D6178CC-4BAD-43D0-BB8E-005EB43DBE38}" dt="2023-03-07T12:47:07.645" v="2884" actId="22"/>
          <ac:spMkLst>
            <pc:docMk/>
            <pc:sldMk cId="826799701" sldId="2443"/>
            <ac:spMk id="6" creationId="{64E6FAAC-0513-B5C7-B18A-8D78905ED202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82289821" sldId="244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48:48.798" v="2986" actId="478"/>
          <ac:picMkLst>
            <pc:docMk/>
            <pc:sldMk cId="382289821" sldId="2444"/>
            <ac:picMk id="17410" creationId="{E94C5CED-D0DB-4C02-DE24-4EFFCAA3F2A1}"/>
          </ac:picMkLst>
        </pc:picChg>
        <pc:picChg chg="add mod">
          <ac:chgData name="伊健 杜" userId="e69aded81da48593" providerId="LiveId" clId="{3D6178CC-4BAD-43D0-BB8E-005EB43DBE38}" dt="2023-03-07T12:49:13.018" v="2990" actId="1076"/>
          <ac:picMkLst>
            <pc:docMk/>
            <pc:sldMk cId="382289821" sldId="2444"/>
            <ac:picMk id="24578" creationId="{C276E0C0-0981-2762-A6EE-44F66635FC98}"/>
          </ac:picMkLst>
        </pc:pic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2838869393" sldId="244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838869393" sldId="244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EB7F38A4-AA77-4554-93BA-E96D4083E896}"/>
    <pc:docChg chg="custSel addSld delSld modSld sldOrd">
      <pc:chgData name="伊健 杜" userId="e69aded81da48593" providerId="LiveId" clId="{EB7F38A4-AA77-4554-93BA-E96D4083E896}" dt="2023-02-23T12:30:45.527" v="3350"/>
      <pc:docMkLst>
        <pc:docMk/>
      </pc:docMkLst>
      <pc:sldChg chg="modSp mod">
        <pc:chgData name="伊健 杜" userId="e69aded81da48593" providerId="LiveId" clId="{EB7F38A4-AA77-4554-93BA-E96D4083E896}" dt="2023-02-23T08:08:30.033" v="3107"/>
        <pc:sldMkLst>
          <pc:docMk/>
          <pc:sldMk cId="1206195055" sldId="1836"/>
        </pc:sldMkLst>
        <pc:spChg chg="mod">
          <ac:chgData name="伊健 杜" userId="e69aded81da48593" providerId="LiveId" clId="{EB7F38A4-AA77-4554-93BA-E96D4083E896}" dt="2023-02-23T08:08:30.033" v="310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185750856" sldId="1870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649950130" sldId="2222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212759090" sldId="2226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667927401" sldId="222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961070994" sldId="2229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549436785" sldId="223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917048311" sldId="226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081471045" sldId="227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758514626" sldId="2271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385434541" sldId="2272"/>
        </pc:sldMkLst>
      </pc:sldChg>
      <pc:sldChg chg="addSp delSp modSp mod">
        <pc:chgData name="伊健 杜" userId="e69aded81da48593" providerId="LiveId" clId="{EB7F38A4-AA77-4554-93BA-E96D4083E896}" dt="2023-02-23T11:54:57.740" v="3341"/>
        <pc:sldMkLst>
          <pc:docMk/>
          <pc:sldMk cId="563916958" sldId="227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EB7F38A4-AA77-4554-93BA-E96D4083E896}" dt="2023-02-23T04:10:56.874" v="70" actId="478"/>
          <ac:picMkLst>
            <pc:docMk/>
            <pc:sldMk cId="563916958" sldId="2273"/>
            <ac:picMk id="1026" creationId="{574147DF-8AEA-C6C7-C131-98E12408BDCD}"/>
          </ac:picMkLst>
        </pc:picChg>
        <pc:picChg chg="add mod">
          <ac:chgData name="伊健 杜" userId="e69aded81da48593" providerId="LiveId" clId="{EB7F38A4-AA77-4554-93BA-E96D4083E896}" dt="2023-02-23T08:12:21.242" v="3113" actId="14100"/>
          <ac:picMkLst>
            <pc:docMk/>
            <pc:sldMk cId="563916958" sldId="2273"/>
            <ac:picMk id="2050" creationId="{0CB606D2-5CE2-6FBE-7786-BAD1D52D55C8}"/>
          </ac:picMkLst>
        </pc:picChg>
        <pc:picChg chg="add mod">
          <ac:chgData name="伊健 杜" userId="e69aded81da48593" providerId="LiveId" clId="{EB7F38A4-AA77-4554-93BA-E96D4083E896}" dt="2023-02-23T08:12:55.550" v="3115" actId="1076"/>
          <ac:picMkLst>
            <pc:docMk/>
            <pc:sldMk cId="563916958" sldId="2273"/>
            <ac:picMk id="2052" creationId="{B51B7387-55DA-7EB0-13AC-11523A998605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563916958" sldId="2273"/>
            <ac:inkMk id="3" creationId="{F03D2C75-A17B-E348-A751-09733D775E42}"/>
          </ac:inkMkLst>
        </pc:inkChg>
      </pc:sldChg>
      <pc:sldChg chg="del">
        <pc:chgData name="伊健 杜" userId="e69aded81da48593" providerId="LiveId" clId="{EB7F38A4-AA77-4554-93BA-E96D4083E896}" dt="2023-02-23T04:08:08.166" v="11" actId="47"/>
        <pc:sldMkLst>
          <pc:docMk/>
          <pc:sldMk cId="2034064852" sldId="2274"/>
        </pc:sldMkLst>
      </pc:sldChg>
      <pc:sldChg chg="delSp del mod">
        <pc:chgData name="伊健 杜" userId="e69aded81da48593" providerId="LiveId" clId="{EB7F38A4-AA77-4554-93BA-E96D4083E896}" dt="2023-02-23T04:25:27.128" v="166" actId="47"/>
        <pc:sldMkLst>
          <pc:docMk/>
          <pc:sldMk cId="3504565596" sldId="2275"/>
        </pc:sldMkLst>
        <pc:spChg chg="del">
          <ac:chgData name="伊健 杜" userId="e69aded81da48593" providerId="LiveId" clId="{EB7F38A4-AA77-4554-93BA-E96D4083E896}" dt="2023-02-23T04:14:35.570" v="165" actId="478"/>
          <ac:spMkLst>
            <pc:docMk/>
            <pc:sldMk cId="3504565596" sldId="2275"/>
            <ac:spMk id="6" creationId="{25D7E685-CA93-F9F9-F2B0-91CAB4A596E4}"/>
          </ac:spMkLst>
        </pc:spChg>
      </pc:sldChg>
      <pc:sldChg chg="delSp modSp mod ord">
        <pc:chgData name="伊健 杜" userId="e69aded81da48593" providerId="LiveId" clId="{EB7F38A4-AA77-4554-93BA-E96D4083E896}" dt="2023-02-23T08:28:09.030" v="3228"/>
        <pc:sldMkLst>
          <pc:docMk/>
          <pc:sldMk cId="3768352549" sldId="227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768352549" sldId="2276"/>
            <ac:spMk id="2" creationId="{B49F4F3A-C329-67E8-9746-FE22E68DE264}"/>
          </ac:spMkLst>
        </pc:spChg>
        <pc:spChg chg="del">
          <ac:chgData name="伊健 杜" userId="e69aded81da48593" providerId="LiveId" clId="{EB7F38A4-AA77-4554-93BA-E96D4083E896}" dt="2023-02-23T08:27:31.268" v="3224" actId="478"/>
          <ac:spMkLst>
            <pc:docMk/>
            <pc:sldMk cId="3768352549" sldId="2276"/>
            <ac:spMk id="3" creationId="{9061CC76-3552-2AC6-DC1B-7584D5FD25BD}"/>
          </ac:spMkLst>
        </pc:spChg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852897728" sldId="227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743236621" sldId="227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184151053" sldId="227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930783900" sldId="228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49110739" sldId="228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51124147" sldId="228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8761679" sldId="228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40391578" sldId="228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63187579" sldId="228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19590246" sldId="228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9059896" sldId="228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13722837" sldId="228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396777915" sldId="228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9134630" sldId="229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81444511" sldId="229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5406597" sldId="229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078278652" sldId="229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390237729" sldId="229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819726591" sldId="229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348506154" sldId="229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27014034" sldId="2297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310802097" sldId="2298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3963866622" sldId="2299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2636335413" sldId="2300"/>
        </pc:sldMkLst>
      </pc:sldChg>
      <pc:sldChg chg="addSp modSp mod ord">
        <pc:chgData name="伊健 杜" userId="e69aded81da48593" providerId="LiveId" clId="{EB7F38A4-AA77-4554-93BA-E96D4083E896}" dt="2023-02-23T12:30:45.527" v="3350"/>
        <pc:sldMkLst>
          <pc:docMk/>
          <pc:sldMk cId="1132473216" sldId="2301"/>
        </pc:sldMkLst>
        <pc:spChg chg="mod">
          <ac:chgData name="伊健 杜" userId="e69aded81da48593" providerId="LiveId" clId="{EB7F38A4-AA77-4554-93BA-E96D4083E896}" dt="2023-02-23T06:11:20.821" v="2362"/>
          <ac:spMkLst>
            <pc:docMk/>
            <pc:sldMk cId="1132473216" sldId="2301"/>
            <ac:spMk id="5" creationId="{E7287B0E-EF55-E721-8EFA-9A9183C0EDF9}"/>
          </ac:spMkLst>
        </pc:sp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132473216" sldId="2301"/>
            <ac:inkMk id="3" creationId="{923F9E3A-DAE4-13B6-C026-D9C2563550BB}"/>
          </ac:inkMkLst>
        </pc:inkChg>
      </pc:sldChg>
      <pc:sldChg chg="addSp delSp modSp add mod ord">
        <pc:chgData name="伊健 杜" userId="e69aded81da48593" providerId="LiveId" clId="{EB7F38A4-AA77-4554-93BA-E96D4083E896}" dt="2023-02-23T08:28:09.030" v="3228"/>
        <pc:sldMkLst>
          <pc:docMk/>
          <pc:sldMk cId="2670481974" sldId="230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1:48.576" v="3110" actId="1076"/>
          <ac:picMkLst>
            <pc:docMk/>
            <pc:sldMk cId="2670481974" sldId="2302"/>
            <ac:picMk id="3" creationId="{0BBFD499-9AFE-97B8-5660-3B2CA01DFB29}"/>
          </ac:picMkLst>
        </pc:picChg>
        <pc:picChg chg="del">
          <ac:chgData name="伊健 杜" userId="e69aded81da48593" providerId="LiveId" clId="{EB7F38A4-AA77-4554-93BA-E96D4083E896}" dt="2023-02-23T04:08:47.911" v="64" actId="478"/>
          <ac:picMkLst>
            <pc:docMk/>
            <pc:sldMk cId="2670481974" sldId="2302"/>
            <ac:picMk id="1026" creationId="{574147DF-8AEA-C6C7-C131-98E12408BDCD}"/>
          </ac:picMkLst>
        </pc:picChg>
      </pc:sldChg>
      <pc:sldChg chg="del">
        <pc:chgData name="伊健 杜" userId="e69aded81da48593" providerId="LiveId" clId="{EB7F38A4-AA77-4554-93BA-E96D4083E896}" dt="2023-02-23T04:07:01.295" v="1" actId="47"/>
        <pc:sldMkLst>
          <pc:docMk/>
          <pc:sldMk cId="4036170169" sldId="2302"/>
        </pc:sldMkLst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2572592514" sldId="2303"/>
        </pc:sldMkLst>
        <pc:spChg chg="mod">
          <ac:chgData name="伊健 杜" userId="e69aded81da48593" providerId="LiveId" clId="{EB7F38A4-AA77-4554-93BA-E96D4083E896}" dt="2023-02-23T04:27:48.581" v="179"/>
          <ac:spMkLst>
            <pc:docMk/>
            <pc:sldMk cId="2572592514" sldId="2303"/>
            <ac:spMk id="2" creationId="{10304424-DB4A-36E7-9E0D-D32A5DD0F26C}"/>
          </ac:spMkLst>
        </pc:spChg>
        <pc:spChg chg="add mod">
          <ac:chgData name="伊健 杜" userId="e69aded81da48593" providerId="LiveId" clId="{EB7F38A4-AA77-4554-93BA-E96D4083E896}" dt="2023-02-23T09:49:53.290" v="3229"/>
          <ac:spMkLst>
            <pc:docMk/>
            <pc:sldMk cId="2572592514" sldId="2303"/>
            <ac:spMk id="3" creationId="{3C575619-8BD1-ABAC-56E8-AD5EE638923D}"/>
          </ac:spMkLst>
        </pc:spChg>
        <pc:spChg chg="mod">
          <ac:chgData name="伊健 杜" userId="e69aded81da48593" providerId="LiveId" clId="{EB7F38A4-AA77-4554-93BA-E96D4083E896}" dt="2023-02-23T09:50:32.387" v="3254" actId="20577"/>
          <ac:spMkLst>
            <pc:docMk/>
            <pc:sldMk cId="2572592514" sldId="230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3:18.122" v="3118" actId="1076"/>
          <ac:picMkLst>
            <pc:docMk/>
            <pc:sldMk cId="2572592514" sldId="2303"/>
            <ac:picMk id="3074" creationId="{82056235-D5FD-073E-1682-8E50773DBE9E}"/>
          </ac:picMkLst>
        </pc:picChg>
        <pc:picChg chg="add mod">
          <ac:chgData name="伊健 杜" userId="e69aded81da48593" providerId="LiveId" clId="{EB7F38A4-AA77-4554-93BA-E96D4083E896}" dt="2023-02-23T08:13:32.449" v="3121" actId="1076"/>
          <ac:picMkLst>
            <pc:docMk/>
            <pc:sldMk cId="2572592514" sldId="2303"/>
            <ac:picMk id="3076" creationId="{7FD1BE29-94E6-C5A7-82F9-EE2801830BE0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572592514" sldId="2303"/>
            <ac:inkMk id="4" creationId="{9581158E-1BAB-3F46-8BA6-02A7D774A9EE}"/>
          </ac:inkMkLst>
        </pc:ink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106675445" sldId="230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52.611" v="3128" actId="1076"/>
          <ac:picMkLst>
            <pc:docMk/>
            <pc:sldMk cId="1106675445" sldId="2304"/>
            <ac:picMk id="5122" creationId="{517710D3-9D5A-EEE3-648B-0BB5B1ECE30F}"/>
          </ac:picMkLst>
        </pc:picChg>
      </pc:sldChg>
      <pc:sldChg chg="modSp add del mod">
        <pc:chgData name="伊健 杜" userId="e69aded81da48593" providerId="LiveId" clId="{EB7F38A4-AA77-4554-93BA-E96D4083E896}" dt="2023-02-23T04:37:52.788" v="321" actId="47"/>
        <pc:sldMkLst>
          <pc:docMk/>
          <pc:sldMk cId="3851811779" sldId="2304"/>
        </pc:sldMkLst>
        <pc:spChg chg="mod">
          <ac:chgData name="伊健 杜" userId="e69aded81da48593" providerId="LiveId" clId="{EB7F38A4-AA77-4554-93BA-E96D4083E896}" dt="2023-02-23T04:31:45.809" v="320"/>
          <ac:spMkLst>
            <pc:docMk/>
            <pc:sldMk cId="3851811779" sldId="230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57109581" sldId="230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6:01.061" v="3132" actId="14100"/>
          <ac:picMkLst>
            <pc:docMk/>
            <pc:sldMk cId="1557109581" sldId="2305"/>
            <ac:picMk id="6146" creationId="{B64EE461-9A6C-2528-2487-06F1D5BCF5D4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233209896" sldId="2306"/>
        </pc:sldMkLst>
        <pc:spChg chg="mod">
          <ac:chgData name="伊健 杜" userId="e69aded81da48593" providerId="LiveId" clId="{EB7F38A4-AA77-4554-93BA-E96D4083E896}" dt="2023-02-23T04:44:59.082" v="608"/>
          <ac:spMkLst>
            <pc:docMk/>
            <pc:sldMk cId="4233209896" sldId="230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233209896" sldId="230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8:08.117" v="3150" actId="1076"/>
          <ac:picMkLst>
            <pc:docMk/>
            <pc:sldMk cId="4233209896" sldId="2306"/>
            <ac:picMk id="7170" creationId="{4F5CAAFD-98A7-54A2-82A4-C455991E4D18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93181623" sldId="230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93181623" sldId="2307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0:24.019" v="3153" actId="1076"/>
          <ac:picMkLst>
            <pc:docMk/>
            <pc:sldMk cId="1593181623" sldId="2307"/>
            <ac:picMk id="8194" creationId="{025A7D08-7FA0-7C53-2B06-0A1A50D93EB3}"/>
          </ac:picMkLst>
        </pc:picChg>
      </pc:sldChg>
      <pc:sldChg chg="addSp modSp add mod ord">
        <pc:chgData name="伊健 杜" userId="e69aded81da48593" providerId="LiveId" clId="{EB7F38A4-AA77-4554-93BA-E96D4083E896}" dt="2023-02-23T11:54:57.740" v="3341"/>
        <pc:sldMkLst>
          <pc:docMk/>
          <pc:sldMk cId="2804818673" sldId="230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804818673" sldId="2308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09:53:25.784" v="3265" actId="20577"/>
          <ac:spMkLst>
            <pc:docMk/>
            <pc:sldMk cId="2804818673" sldId="2308"/>
            <ac:spMk id="3" creationId="{2A6DA576-8246-941A-FEB0-58C0AA39CAF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804818673" sldId="2308"/>
            <ac:inkMk id="4" creationId="{4C7A1D3D-DCFB-D998-CD86-D7BB1C6B8284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080317491" sldId="230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317491" sldId="230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06.390" v="3125" actId="1076"/>
          <ac:picMkLst>
            <pc:docMk/>
            <pc:sldMk cId="3080317491" sldId="2309"/>
            <ac:picMk id="4098" creationId="{EBBA21FE-3980-5486-93B2-F6FECD6269EC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080317491" sldId="2309"/>
            <ac:inkMk id="3" creationId="{F1BD6976-698E-ADDA-A9D8-7940D33BC1E3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945051099" sldId="231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945051099" sldId="2310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11:42:07.678" v="3340" actId="20577"/>
          <ac:spMkLst>
            <pc:docMk/>
            <pc:sldMk cId="3945051099" sldId="2310"/>
            <ac:spMk id="3" creationId="{D076F051-0970-947C-6673-B3602BFEAE95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945051099" sldId="2310"/>
            <ac:inkMk id="4" creationId="{B50A1F89-731D-9238-F749-CA6E2A13DBD0}"/>
          </ac:inkMkLst>
        </pc:inkChg>
      </pc:sldChg>
      <pc:sldChg chg="add del">
        <pc:chgData name="伊健 杜" userId="e69aded81da48593" providerId="LiveId" clId="{EB7F38A4-AA77-4554-93BA-E96D4083E896}" dt="2023-02-23T05:19:57.154" v="979" actId="47"/>
        <pc:sldMkLst>
          <pc:docMk/>
          <pc:sldMk cId="4186102740" sldId="2310"/>
        </pc:sldMkLst>
      </pc:sldChg>
      <pc:sldChg chg="add del">
        <pc:chgData name="伊健 杜" userId="e69aded81da48593" providerId="LiveId" clId="{EB7F38A4-AA77-4554-93BA-E96D4083E896}" dt="2023-02-23T05:23:34.093" v="1219" actId="47"/>
        <pc:sldMkLst>
          <pc:docMk/>
          <pc:sldMk cId="832986263" sldId="2311"/>
        </pc:sldMkLst>
      </pc:sldChg>
      <pc:sldChg chg="addSp modSp add">
        <pc:chgData name="伊健 杜" userId="e69aded81da48593" providerId="LiveId" clId="{EB7F38A4-AA77-4554-93BA-E96D4083E896}" dt="2023-02-23T11:54:57.740" v="3341"/>
        <pc:sldMkLst>
          <pc:docMk/>
          <pc:sldMk cId="1027848832" sldId="231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27848832" sldId="2311"/>
            <ac:spMk id="2" creationId="{3D78739E-41E8-236E-E230-B8B23241333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1027848832" sldId="2311"/>
            <ac:inkMk id="3" creationId="{5D0E302E-60E4-82DF-3884-C0756E8B4F76}"/>
          </ac:inkMkLst>
        </pc:ink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952692238" sldId="231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952692238" sldId="231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EB7F38A4-AA77-4554-93BA-E96D4083E896}" dt="2023-02-23T06:11:23.678" v="2363" actId="47"/>
        <pc:sldMkLst>
          <pc:docMk/>
          <pc:sldMk cId="3373677240" sldId="2313"/>
        </pc:sldMkLst>
        <pc:spChg chg="mod">
          <ac:chgData name="伊健 杜" userId="e69aded81da48593" providerId="LiveId" clId="{EB7F38A4-AA77-4554-93BA-E96D4083E896}" dt="2023-02-23T05:39:20.086" v="1564"/>
          <ac:spMkLst>
            <pc:docMk/>
            <pc:sldMk cId="3373677240" sldId="2313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13756883" sldId="231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01.618" v="3155" actId="1076"/>
          <ac:picMkLst>
            <pc:docMk/>
            <pc:sldMk cId="1513756883" sldId="2314"/>
            <ac:picMk id="9218" creationId="{E61CD88A-6CFE-E259-5584-BFB506473052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1094530956" sldId="231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94530956" sldId="2315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596875815" sldId="231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18.893" v="3157" actId="1076"/>
          <ac:picMkLst>
            <pc:docMk/>
            <pc:sldMk cId="2596875815" sldId="2316"/>
            <ac:picMk id="10242" creationId="{D967BE2D-4D5E-BF28-D0D3-E512070F4713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58462328" sldId="231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58462328" sldId="231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12:30:45.527" v="3350"/>
        <pc:sldMkLst>
          <pc:docMk/>
          <pc:sldMk cId="136064816" sldId="231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49.133" v="3159" actId="1076"/>
          <ac:picMkLst>
            <pc:docMk/>
            <pc:sldMk cId="136064816" sldId="2318"/>
            <ac:picMk id="11266" creationId="{C65EE77C-C017-3C10-D75F-0242DC767178}"/>
          </ac:picMkLst>
        </pc:pic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36064816" sldId="2318"/>
            <ac:inkMk id="3" creationId="{F1737DC4-F224-6CB9-8FD5-3D2D182A5B42}"/>
          </ac:inkMkLst>
        </pc:inkChg>
      </pc:sldChg>
      <pc:sldChg chg="add del">
        <pc:chgData name="伊健 杜" userId="e69aded81da48593" providerId="LiveId" clId="{EB7F38A4-AA77-4554-93BA-E96D4083E896}" dt="2023-02-23T05:48:11.522" v="2024" actId="47"/>
        <pc:sldMkLst>
          <pc:docMk/>
          <pc:sldMk cId="616940830" sldId="2318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697946321" sldId="231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26.760" v="3162" actId="1076"/>
          <ac:picMkLst>
            <pc:docMk/>
            <pc:sldMk cId="2697946321" sldId="2319"/>
            <ac:picMk id="12290" creationId="{BC189CC1-9304-0FDC-FE8D-400FD18DE556}"/>
          </ac:picMkLst>
        </pc:picChg>
      </pc:sldChg>
      <pc:sldChg chg="modSp add mod ord">
        <pc:chgData name="伊健 杜" userId="e69aded81da48593" providerId="LiveId" clId="{EB7F38A4-AA77-4554-93BA-E96D4083E896}" dt="2023-02-23T08:28:09.030" v="3228"/>
        <pc:sldMkLst>
          <pc:docMk/>
          <pc:sldMk cId="3080894702" sldId="232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894702" sldId="2320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976547932" sldId="232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50.342" v="3164" actId="1076"/>
          <ac:picMkLst>
            <pc:docMk/>
            <pc:sldMk cId="2976547932" sldId="2321"/>
            <ac:picMk id="13314" creationId="{F5AD7EE8-D959-6267-7CBC-5887609D26BB}"/>
          </ac:picMkLst>
        </pc:picChg>
      </pc:sldChg>
      <pc:sldChg chg="add ord">
        <pc:chgData name="伊健 杜" userId="e69aded81da48593" providerId="LiveId" clId="{EB7F38A4-AA77-4554-93BA-E96D4083E896}" dt="2023-02-23T08:27:57.172" v="3227"/>
        <pc:sldMkLst>
          <pc:docMk/>
          <pc:sldMk cId="4036170169" sldId="2322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122714467" sldId="232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4:40.868" v="3167" actId="14100"/>
          <ac:picMkLst>
            <pc:docMk/>
            <pc:sldMk cId="4122714467" sldId="2323"/>
            <ac:picMk id="4" creationId="{DBAE0DA1-525A-98D6-44A9-A3149BE1474C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670619611" sldId="232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5:00.412" v="3171" actId="1076"/>
          <ac:picMkLst>
            <pc:docMk/>
            <pc:sldMk cId="1670619611" sldId="2324"/>
            <ac:picMk id="14338" creationId="{0FCD6B14-66C6-ABF4-70F5-A3DE20A09D73}"/>
          </ac:picMkLst>
        </pc:picChg>
      </pc:sldChg>
      <pc:sldChg chg="addSp modSp add mod">
        <pc:chgData name="伊健 杜" userId="e69aded81da48593" providerId="LiveId" clId="{EB7F38A4-AA77-4554-93BA-E96D4083E896}" dt="2023-02-23T12:27:12.350" v="3349" actId="20577"/>
        <pc:sldMkLst>
          <pc:docMk/>
          <pc:sldMk cId="3370330819" sldId="232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370330819" sldId="232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12:27:12.350" v="3349" actId="20577"/>
          <ac:spMkLst>
            <pc:docMk/>
            <pc:sldMk cId="3370330819" sldId="232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35.294" v="3197" actId="1076"/>
          <ac:picMkLst>
            <pc:docMk/>
            <pc:sldMk cId="3370330819" sldId="2325"/>
            <ac:picMk id="16386" creationId="{256F17CA-25E6-53A2-4633-0A4E2A353161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3607352857" sldId="232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7:00.743" v="3201" actId="1076"/>
          <ac:picMkLst>
            <pc:docMk/>
            <pc:sldMk cId="3607352857" sldId="2326"/>
            <ac:picMk id="17410" creationId="{31B7D1CB-7745-568B-A492-628B7E925074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2656300679" sldId="232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56300679" sldId="232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286899758" sldId="232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11.405" v="3195" actId="1076"/>
          <ac:picMkLst>
            <pc:docMk/>
            <pc:sldMk cId="1286899758" sldId="2328"/>
            <ac:picMk id="15362" creationId="{86427994-650A-BE9B-8CE0-E1B778894F11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097404710" sldId="232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97404710" sldId="2329"/>
            <ac:spMk id="2" creationId="{3D78739E-41E8-236E-E230-B8B23241333A}"/>
          </ac:spMkLst>
        </pc:spChg>
      </pc:sldChg>
    </pc:docChg>
  </pc:docChgLst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797B5AC5-0C22-43F7-87C5-83E5A38BDB0F}"/>
    <pc:docChg chg="undo custSel addSld delSld modSld sldOrd">
      <pc:chgData name="伊健 杜" userId="e69aded81da48593" providerId="LiveId" clId="{797B5AC5-0C22-43F7-87C5-83E5A38BDB0F}" dt="2023-02-22T15:28:40.447" v="4895" actId="478"/>
      <pc:docMkLst>
        <pc:docMk/>
      </pc:docMkLst>
      <pc:sldChg chg="modSp mod">
        <pc:chgData name="伊健 杜" userId="e69aded81da48593" providerId="LiveId" clId="{797B5AC5-0C22-43F7-87C5-83E5A38BDB0F}" dt="2023-02-22T04:51:16.199" v="1" actId="20577"/>
        <pc:sldMkLst>
          <pc:docMk/>
          <pc:sldMk cId="1206195055" sldId="1836"/>
        </pc:sldMkLst>
        <pc:spChg chg="mod">
          <ac:chgData name="伊健 杜" userId="e69aded81da48593" providerId="LiveId" clId="{797B5AC5-0C22-43F7-87C5-83E5A38BDB0F}" dt="2023-02-22T04:51:16.199" v="1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797B5AC5-0C22-43F7-87C5-83E5A38BDB0F}" dt="2023-02-22T05:22:14.473" v="269" actId="47"/>
        <pc:sldMkLst>
          <pc:docMk/>
          <pc:sldMk cId="601978743" sldId="1866"/>
        </pc:sldMkLst>
      </pc:sldChg>
      <pc:sldChg chg="addSp delSp modSp mod">
        <pc:chgData name="伊健 杜" userId="e69aded81da48593" providerId="LiveId" clId="{797B5AC5-0C22-43F7-87C5-83E5A38BDB0F}" dt="2023-02-22T05:16:30.175" v="76" actId="1076"/>
        <pc:sldMkLst>
          <pc:docMk/>
          <pc:sldMk cId="1185750856" sldId="1870"/>
        </pc:sldMkLst>
        <pc:spChg chg="mod">
          <ac:chgData name="伊健 杜" userId="e69aded81da48593" providerId="LiveId" clId="{797B5AC5-0C22-43F7-87C5-83E5A38BDB0F}" dt="2023-02-22T04:59:16.147" v="45" actId="122"/>
          <ac:spMkLst>
            <pc:docMk/>
            <pc:sldMk cId="1185750856" sldId="1870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05:15:34.619" v="70" actId="1076"/>
          <ac:spMkLst>
            <pc:docMk/>
            <pc:sldMk cId="1185750856" sldId="1870"/>
            <ac:spMk id="3" creationId="{94F00586-F1E4-048E-EB82-823FE7B47C2D}"/>
          </ac:spMkLst>
        </pc:spChg>
        <pc:spChg chg="del">
          <ac:chgData name="伊健 杜" userId="e69aded81da48593" providerId="LiveId" clId="{797B5AC5-0C22-43F7-87C5-83E5A38BDB0F}" dt="2023-02-22T04:58:55.033" v="6" actId="47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05:15:34.619" v="70" actId="1076"/>
          <ac:picMkLst>
            <pc:docMk/>
            <pc:sldMk cId="1185750856" sldId="1870"/>
            <ac:picMk id="4" creationId="{22B0189D-6293-E35D-E84B-A059AA59F1E9}"/>
          </ac:picMkLst>
        </pc:picChg>
        <pc:picChg chg="add mod">
          <ac:chgData name="伊健 杜" userId="e69aded81da48593" providerId="LiveId" clId="{797B5AC5-0C22-43F7-87C5-83E5A38BDB0F}" dt="2023-02-22T05:15:48.096" v="74" actId="1076"/>
          <ac:picMkLst>
            <pc:docMk/>
            <pc:sldMk cId="1185750856" sldId="1870"/>
            <ac:picMk id="6" creationId="{D999E142-3AAD-C966-7EA6-332C8654BFFA}"/>
          </ac:picMkLst>
        </pc:picChg>
        <pc:picChg chg="del">
          <ac:chgData name="伊健 杜" userId="e69aded81da48593" providerId="LiveId" clId="{797B5AC5-0C22-43F7-87C5-83E5A38BDB0F}" dt="2023-02-22T04:58:55.033" v="6" actId="478"/>
          <ac:picMkLst>
            <pc:docMk/>
            <pc:sldMk cId="1185750856" sldId="1870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05:16:30.175" v="76" actId="1076"/>
          <ac:picMkLst>
            <pc:docMk/>
            <pc:sldMk cId="1185750856" sldId="1870"/>
            <ac:picMk id="1028" creationId="{6BB02CF9-5EAA-7E7E-4A73-7A2106942F8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4147731477" sldId="2189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251590188" sldId="2190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959936085" sldId="2191"/>
        </pc:sldMkLst>
      </pc:sldChg>
      <pc:sldChg chg="addSp delSp modSp add del mod">
        <pc:chgData name="伊健 杜" userId="e69aded81da48593" providerId="LiveId" clId="{797B5AC5-0C22-43F7-87C5-83E5A38BDB0F}" dt="2023-02-22T13:09:56.424" v="4871"/>
        <pc:sldMkLst>
          <pc:docMk/>
          <pc:sldMk cId="1649950130" sldId="2222"/>
        </pc:sldMkLst>
        <pc:spChg chg="del">
          <ac:chgData name="伊健 杜" userId="e69aded81da48593" providerId="LiveId" clId="{797B5AC5-0C22-43F7-87C5-83E5A38BDB0F}" dt="2023-02-22T12:28:24.918" v="3414" actId="478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797B5AC5-0C22-43F7-87C5-83E5A38BDB0F}" dt="2023-02-22T12:27:14.322" v="3300" actId="1076"/>
          <ac:spMkLst>
            <pc:docMk/>
            <pc:sldMk cId="1649950130" sldId="2222"/>
            <ac:spMk id="4" creationId="{AEB96B34-8719-6DA0-797F-9E7428EE09A9}"/>
          </ac:spMkLst>
        </pc:spChg>
        <pc:spChg chg="mod">
          <ac:chgData name="伊健 杜" userId="e69aded81da48593" providerId="LiveId" clId="{797B5AC5-0C22-43F7-87C5-83E5A38BDB0F}" dt="2023-02-22T12:27:11.217" v="3297" actId="1076"/>
          <ac:spMkLst>
            <pc:docMk/>
            <pc:sldMk cId="1649950130" sldId="2222"/>
            <ac:spMk id="5" creationId="{AE22C5B0-802A-DD21-6C99-331819EEBDCC}"/>
          </ac:spMkLst>
        </pc:spChg>
        <pc:spChg chg="del">
          <ac:chgData name="伊健 杜" userId="e69aded81da48593" providerId="LiveId" clId="{797B5AC5-0C22-43F7-87C5-83E5A38BDB0F}" dt="2023-02-22T12:27:07.767" v="3295" actId="478"/>
          <ac:spMkLst>
            <pc:docMk/>
            <pc:sldMk cId="1649950130" sldId="2222"/>
            <ac:spMk id="6" creationId="{DA04786D-3FE1-B0BF-2654-021227D4ECC0}"/>
          </ac:spMkLst>
        </pc:spChg>
        <pc:spChg chg="del">
          <ac:chgData name="伊健 杜" userId="e69aded81da48593" providerId="LiveId" clId="{797B5AC5-0C22-43F7-87C5-83E5A38BDB0F}" dt="2023-02-22T12:27:06.669" v="3294" actId="478"/>
          <ac:spMkLst>
            <pc:docMk/>
            <pc:sldMk cId="1649950130" sldId="2222"/>
            <ac:spMk id="7" creationId="{9D09D09D-0010-77F7-9F97-22B099F990B8}"/>
          </ac:spMkLst>
        </pc:spChg>
        <pc:spChg chg="add mod">
          <ac:chgData name="伊健 杜" userId="e69aded81da48593" providerId="LiveId" clId="{797B5AC5-0C22-43F7-87C5-83E5A38BDB0F}" dt="2023-02-22T12:27:41.148" v="3310" actId="1076"/>
          <ac:spMkLst>
            <pc:docMk/>
            <pc:sldMk cId="1649950130" sldId="2222"/>
            <ac:spMk id="8" creationId="{C16E707B-AA4F-0F03-2DF7-BEEF1C848814}"/>
          </ac:spMkLst>
        </pc:spChg>
        <pc:spChg chg="add del mod">
          <ac:chgData name="伊健 杜" userId="e69aded81da48593" providerId="LiveId" clId="{797B5AC5-0C22-43F7-87C5-83E5A38BDB0F}" dt="2023-02-22T12:28:47.265" v="3418"/>
          <ac:spMkLst>
            <pc:docMk/>
            <pc:sldMk cId="1649950130" sldId="2222"/>
            <ac:spMk id="9" creationId="{8AD13A3E-AA31-B7B1-43FE-D0FD9A987126}"/>
          </ac:spMkLst>
        </pc:spChg>
        <pc:spChg chg="mod">
          <ac:chgData name="伊健 杜" userId="e69aded81da48593" providerId="LiveId" clId="{797B5AC5-0C22-43F7-87C5-83E5A38BDB0F}" dt="2023-02-22T12:27:17.749" v="3301" actId="1076"/>
          <ac:spMkLst>
            <pc:docMk/>
            <pc:sldMk cId="1649950130" sldId="2222"/>
            <ac:spMk id="10" creationId="{775124FD-46F6-133D-886E-330114BE8359}"/>
          </ac:spMkLst>
        </pc:spChg>
        <pc:spChg chg="add mod">
          <ac:chgData name="伊健 杜" userId="e69aded81da48593" providerId="LiveId" clId="{797B5AC5-0C22-43F7-87C5-83E5A38BDB0F}" dt="2023-02-22T12:31:15.117" v="3548" actId="1076"/>
          <ac:spMkLst>
            <pc:docMk/>
            <pc:sldMk cId="1649950130" sldId="2222"/>
            <ac:spMk id="11" creationId="{1C76FED4-FCE9-602A-4591-CCA5C1A80B4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12" creationId="{566E938F-8B7F-45C0-0B4C-43DED0666BD4}"/>
          </ac:spMkLst>
        </pc:sp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098" creationId="{8E3C29A0-FF15-DE7D-422A-4F199FC8192B}"/>
          </ac:picMkLst>
        </pc:pic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100" creationId="{0AA36CAC-D37C-4A68-CE8B-4B302F95CA01}"/>
          </ac:picMkLst>
        </pc:picChg>
        <pc:picChg chg="add mod">
          <ac:chgData name="伊健 杜" userId="e69aded81da48593" providerId="LiveId" clId="{797B5AC5-0C22-43F7-87C5-83E5A38BDB0F}" dt="2023-02-22T13:00:43.070" v="4858" actId="1076"/>
          <ac:picMkLst>
            <pc:docMk/>
            <pc:sldMk cId="1649950130" sldId="2222"/>
            <ac:picMk id="15362" creationId="{19B06D4C-8B84-0AC2-F91E-F8375BA1F3A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915865001" sldId="222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9649316" sldId="222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171478332" sldId="2225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212759090" sldId="222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375999010" sldId="2227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1667927401" sldId="2228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961070994" sldId="2229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3549436785" sldId="223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673292072" sldId="223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6662755" sldId="223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7289689" sldId="223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6844166" sldId="223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75517933" sldId="223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200574079" sldId="223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48262092" sldId="223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192034466" sldId="223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880096558" sldId="223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083138883" sldId="224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266393787" sldId="224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773866786" sldId="224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29286358" sldId="224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737644136" sldId="224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012142691" sldId="224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940879293" sldId="224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867876123" sldId="224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06652299" sldId="224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02655408" sldId="224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46783395" sldId="225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4054386" sldId="225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5489568" sldId="225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371019328" sldId="225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638423198" sldId="225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116058296" sldId="225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33524611" sldId="225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89901919" sldId="225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76478785" sldId="225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963006058" sldId="225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235023524" sldId="226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730605624" sldId="226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055754642" sldId="226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770163816" sldId="226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197649" sldId="226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62300324" sldId="226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91397980" sldId="226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2356432" sldId="2267"/>
        </pc:sldMkLst>
      </pc:sldChg>
      <pc:sldChg chg="add del">
        <pc:chgData name="伊健 杜" userId="e69aded81da48593" providerId="LiveId" clId="{797B5AC5-0C22-43F7-87C5-83E5A38BDB0F}" dt="2023-02-22T13:02:18.774" v="4869"/>
        <pc:sldMkLst>
          <pc:docMk/>
          <pc:sldMk cId="917048311" sldId="2268"/>
        </pc:sldMkLst>
      </pc:sldChg>
      <pc:sldChg chg="add del">
        <pc:chgData name="伊健 杜" userId="e69aded81da48593" providerId="LiveId" clId="{797B5AC5-0C22-43F7-87C5-83E5A38BDB0F}" dt="2023-02-22T05:22:14.473" v="269" actId="47"/>
        <pc:sldMkLst>
          <pc:docMk/>
          <pc:sldMk cId="1779876700" sldId="2269"/>
        </pc:sldMkLst>
      </pc:sldChg>
      <pc:sldChg chg="addSp delSp modSp add mod">
        <pc:chgData name="伊健 杜" userId="e69aded81da48593" providerId="LiveId" clId="{797B5AC5-0C22-43F7-87C5-83E5A38BDB0F}" dt="2023-02-22T05:18:36.406" v="104" actId="1076"/>
        <pc:sldMkLst>
          <pc:docMk/>
          <pc:sldMk cId="3081471045" sldId="2270"/>
        </pc:sldMkLst>
        <pc:spChg chg="mod">
          <ac:chgData name="伊健 杜" userId="e69aded81da48593" providerId="LiveId" clId="{797B5AC5-0C22-43F7-87C5-83E5A38BDB0F}" dt="2023-02-22T05:18:36.406" v="104" actId="1076"/>
          <ac:spMkLst>
            <pc:docMk/>
            <pc:sldMk cId="3081471045" sldId="2270"/>
            <ac:spMk id="2" creationId="{10304424-DB4A-36E7-9E0D-D32A5DD0F26C}"/>
          </ac:spMkLst>
        </pc:spChg>
        <pc:spChg chg="del mod">
          <ac:chgData name="伊健 杜" userId="e69aded81da48593" providerId="LiveId" clId="{797B5AC5-0C22-43F7-87C5-83E5A38BDB0F}" dt="2023-02-22T05:17:46.227" v="84" actId="478"/>
          <ac:spMkLst>
            <pc:docMk/>
            <pc:sldMk cId="3081471045" sldId="2270"/>
            <ac:spMk id="3" creationId="{94F00586-F1E4-048E-EB82-823FE7B47C2D}"/>
          </ac:spMkLst>
        </pc:spChg>
        <pc:spChg chg="add mod">
          <ac:chgData name="伊健 杜" userId="e69aded81da48593" providerId="LiveId" clId="{797B5AC5-0C22-43F7-87C5-83E5A38BDB0F}" dt="2023-02-22T05:18:08.548" v="95" actId="1076"/>
          <ac:spMkLst>
            <pc:docMk/>
            <pc:sldMk cId="3081471045" sldId="2270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4" creationId="{22B0189D-6293-E35D-E84B-A059AA59F1E9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6" creationId="{D999E142-3AAD-C966-7EA6-332C8654BFFA}"/>
          </ac:picMkLst>
        </pc:picChg>
        <pc:picChg chg="add mod">
          <ac:chgData name="伊健 杜" userId="e69aded81da48593" providerId="LiveId" clId="{797B5AC5-0C22-43F7-87C5-83E5A38BDB0F}" dt="2023-02-22T05:17:58.288" v="91" actId="1076"/>
          <ac:picMkLst>
            <pc:docMk/>
            <pc:sldMk cId="3081471045" sldId="2270"/>
            <ac:picMk id="7" creationId="{EEAE0F2A-8EF9-F3E8-869A-3D778209B46D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1028" creationId="{6BB02CF9-5EAA-7E7E-4A73-7A2106942F82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758514626" sldId="2271"/>
        </pc:sldMkLst>
        <pc:spChg chg="del">
          <ac:chgData name="伊健 杜" userId="e69aded81da48593" providerId="LiveId" clId="{797B5AC5-0C22-43F7-87C5-83E5A38BDB0F}" dt="2023-02-22T05:19:07.195" v="164" actId="478"/>
          <ac:spMkLst>
            <pc:docMk/>
            <pc:sldMk cId="3758514626" sldId="2271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05:19:09.890" v="165" actId="478"/>
          <ac:spMkLst>
            <pc:docMk/>
            <pc:sldMk cId="3758514626" sldId="2271"/>
            <ac:spMk id="4" creationId="{C132494B-0DBF-12C9-7070-3DEE1AE902D1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8:42.846" v="106" actId="478"/>
          <ac:picMkLst>
            <pc:docMk/>
            <pc:sldMk cId="3758514626" sldId="2271"/>
            <ac:picMk id="7" creationId="{EEAE0F2A-8EF9-F3E8-869A-3D778209B46D}"/>
          </ac:picMkLst>
        </pc:picChg>
        <pc:picChg chg="add mod">
          <ac:chgData name="伊健 杜" userId="e69aded81da48593" providerId="LiveId" clId="{797B5AC5-0C22-43F7-87C5-83E5A38BDB0F}" dt="2023-02-22T05:20:07.649" v="182" actId="1076"/>
          <ac:picMkLst>
            <pc:docMk/>
            <pc:sldMk cId="3758514626" sldId="2271"/>
            <ac:picMk id="2050" creationId="{9E90B27D-F8C0-4EEA-FCAF-2D9AF03E9750}"/>
          </ac:picMkLst>
        </pc:picChg>
        <pc:picChg chg="add mod">
          <ac:chgData name="伊健 杜" userId="e69aded81da48593" providerId="LiveId" clId="{797B5AC5-0C22-43F7-87C5-83E5A38BDB0F}" dt="2023-02-22T05:20:15.056" v="186" actId="14100"/>
          <ac:picMkLst>
            <pc:docMk/>
            <pc:sldMk cId="3758514626" sldId="2271"/>
            <ac:picMk id="2052" creationId="{5231A6B3-ADE5-CCED-2799-E9810AA40F4A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385434541" sldId="227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0" creationId="{9E90B27D-F8C0-4EEA-FCAF-2D9AF03E9750}"/>
          </ac:picMkLst>
        </pc:pic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2" creationId="{5231A6B3-ADE5-CCED-2799-E9810AA40F4A}"/>
          </ac:picMkLst>
        </pc:picChg>
        <pc:picChg chg="add mod">
          <ac:chgData name="伊健 杜" userId="e69aded81da48593" providerId="LiveId" clId="{797B5AC5-0C22-43F7-87C5-83E5A38BDB0F}" dt="2023-02-22T05:21:50.705" v="265" actId="1076"/>
          <ac:picMkLst>
            <pc:docMk/>
            <pc:sldMk cId="2385434541" sldId="2272"/>
            <ac:picMk id="4098" creationId="{E0A46A0D-A6DF-F054-0393-2E56FEA30227}"/>
          </ac:picMkLst>
        </pc:picChg>
        <pc:picChg chg="add mod">
          <ac:chgData name="伊健 杜" userId="e69aded81da48593" providerId="LiveId" clId="{797B5AC5-0C22-43F7-87C5-83E5A38BDB0F}" dt="2023-02-22T05:22:06.018" v="268" actId="1076"/>
          <ac:picMkLst>
            <pc:docMk/>
            <pc:sldMk cId="2385434541" sldId="2272"/>
            <ac:picMk id="4100" creationId="{E1C67704-FEE3-9D7B-72AD-5F0A9CD9F168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563916958" sldId="2273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29.594" v="481" actId="478"/>
          <ac:picMkLst>
            <pc:docMk/>
            <pc:sldMk cId="563916958" sldId="2273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16.090" v="4638" actId="1076"/>
          <ac:picMkLst>
            <pc:docMk/>
            <pc:sldMk cId="563916958" sldId="2273"/>
            <ac:picMk id="1026" creationId="{574147DF-8AEA-C6C7-C131-98E12408BDCD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034064852" sldId="227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30.538" v="482" actId="478"/>
          <ac:picMkLst>
            <pc:docMk/>
            <pc:sldMk cId="2034064852" sldId="2274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53.883" v="4641" actId="14100"/>
          <ac:picMkLst>
            <pc:docMk/>
            <pc:sldMk cId="2034064852" sldId="2274"/>
            <ac:picMk id="2050" creationId="{4DF7D2F4-6051-9CC4-ED49-68AF649FBC9E}"/>
          </ac:picMkLst>
        </pc:picChg>
      </pc:sldChg>
      <pc:sldChg chg="add del">
        <pc:chgData name="伊健 杜" userId="e69aded81da48593" providerId="LiveId" clId="{797B5AC5-0C22-43F7-87C5-83E5A38BDB0F}" dt="2023-02-22T05:24:05.786" v="272" actId="47"/>
        <pc:sldMkLst>
          <pc:docMk/>
          <pc:sldMk cId="2603197317" sldId="2274"/>
        </pc:sldMkLst>
      </pc:sldChg>
      <pc:sldChg chg="addSp delSp modSp add mod">
        <pc:chgData name="伊健 杜" userId="e69aded81da48593" providerId="LiveId" clId="{797B5AC5-0C22-43F7-87C5-83E5A38BDB0F}" dt="2023-02-22T15:28:40.447" v="4895" actId="478"/>
        <pc:sldMkLst>
          <pc:docMk/>
          <pc:sldMk cId="3504565596" sldId="2275"/>
        </pc:sldMkLst>
        <pc:spChg chg="del">
          <ac:chgData name="伊健 杜" userId="e69aded81da48593" providerId="LiveId" clId="{797B5AC5-0C22-43F7-87C5-83E5A38BDB0F}" dt="2023-02-22T05:29:21.859" v="484" actId="478"/>
          <ac:spMkLst>
            <pc:docMk/>
            <pc:sldMk cId="3504565596" sldId="2275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15:28:40.447" v="4895" actId="478"/>
          <ac:spMkLst>
            <pc:docMk/>
            <pc:sldMk cId="3504565596" sldId="2275"/>
            <ac:spMk id="2" creationId="{2A00F648-9874-B81D-016B-7953CCD8B2D1}"/>
          </ac:spMkLst>
        </pc:spChg>
        <pc:spChg chg="add del mod">
          <ac:chgData name="伊健 杜" userId="e69aded81da48593" providerId="LiveId" clId="{797B5AC5-0C22-43F7-87C5-83E5A38BDB0F}" dt="2023-02-22T05:29:23.040" v="485" actId="478"/>
          <ac:spMkLst>
            <pc:docMk/>
            <pc:sldMk cId="3504565596" sldId="2275"/>
            <ac:spMk id="4" creationId="{55017F80-3C42-1429-0D7D-94EBBD2B5F2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6" creationId="{25D7E685-CA93-F9F9-F2B0-91CAB4A596E4}"/>
          </ac:spMkLst>
        </pc:spChg>
      </pc:sldChg>
      <pc:sldChg chg="modSp add del mod">
        <pc:chgData name="伊健 杜" userId="e69aded81da48593" providerId="LiveId" clId="{797B5AC5-0C22-43F7-87C5-83E5A38BDB0F}" dt="2023-02-22T05:29:33.743" v="490" actId="47"/>
        <pc:sldMkLst>
          <pc:docMk/>
          <pc:sldMk cId="2116838651" sldId="2276"/>
        </pc:sldMkLst>
        <pc:spChg chg="mod">
          <ac:chgData name="伊健 杜" userId="e69aded81da48593" providerId="LiveId" clId="{797B5AC5-0C22-43F7-87C5-83E5A38BDB0F}" dt="2023-02-22T05:29:30.483" v="489" actId="20577"/>
          <ac:spMkLst>
            <pc:docMk/>
            <pc:sldMk cId="2116838651" sldId="2276"/>
            <ac:spMk id="5" creationId="{E7287B0E-EF55-E721-8EFA-9A9183C0EDF9}"/>
          </ac:spMkLst>
        </pc:spChg>
      </pc:sldChg>
      <pc:sldChg chg="new">
        <pc:chgData name="伊健 杜" userId="e69aded81da48593" providerId="LiveId" clId="{797B5AC5-0C22-43F7-87C5-83E5A38BDB0F}" dt="2023-02-22T05:29:48.716" v="536" actId="680"/>
        <pc:sldMkLst>
          <pc:docMk/>
          <pc:sldMk cId="3768352549" sldId="227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852897728" sldId="2277"/>
        </pc:sldMkLst>
        <pc:spChg chg="mod">
          <ac:chgData name="伊健 杜" userId="e69aded81da48593" providerId="LiveId" clId="{797B5AC5-0C22-43F7-87C5-83E5A38BDB0F}" dt="2023-02-22T05:31:49.595" v="694"/>
          <ac:spMkLst>
            <pc:docMk/>
            <pc:sldMk cId="852897728" sldId="2277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852897728" sldId="227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28.892" v="4646" actId="1076"/>
          <ac:picMkLst>
            <pc:docMk/>
            <pc:sldMk cId="852897728" sldId="2277"/>
            <ac:picMk id="4098" creationId="{81F3B2F5-D9D0-F31E-CB73-DC2CBFD82B97}"/>
          </ac:picMkLst>
        </pc:picChg>
      </pc:sldChg>
      <pc:sldChg chg="addSp modSp add mod ord">
        <pc:chgData name="伊健 杜" userId="e69aded81da48593" providerId="LiveId" clId="{797B5AC5-0C22-43F7-87C5-83E5A38BDB0F}" dt="2023-02-22T13:09:56.424" v="4871"/>
        <pc:sldMkLst>
          <pc:docMk/>
          <pc:sldMk cId="1743236621" sldId="227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743236621" sldId="2278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00.777" v="4644" actId="1076"/>
          <ac:picMkLst>
            <pc:docMk/>
            <pc:sldMk cId="1743236621" sldId="2278"/>
            <ac:picMk id="3074" creationId="{E88BD53C-64A9-5F08-A573-CAE2831C95F6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184151053" sldId="227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184151053" sldId="22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930783900" sldId="228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930783900" sldId="228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2:30.174" v="4665" actId="14100"/>
          <ac:picMkLst>
            <pc:docMk/>
            <pc:sldMk cId="1930783900" sldId="2280"/>
            <ac:picMk id="5122" creationId="{55569F42-36AF-7205-FF62-5CA3D931F963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49110739" sldId="2281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49110739" sldId="2281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3:28.438" v="4667" actId="1076"/>
          <ac:picMkLst>
            <pc:docMk/>
            <pc:sldMk cId="349110739" sldId="2281"/>
            <ac:picMk id="6146" creationId="{BE725FF5-8BC5-38EC-8D57-7ECDD49262E3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51124147" sldId="228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51124147" sldId="228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8761679" sldId="2283"/>
        </pc:sldMkLst>
        <pc:spChg chg="mod">
          <ac:chgData name="伊健 杜" userId="e69aded81da48593" providerId="LiveId" clId="{797B5AC5-0C22-43F7-87C5-83E5A38BDB0F}" dt="2023-02-22T05:42:12.976" v="1301"/>
          <ac:spMkLst>
            <pc:docMk/>
            <pc:sldMk cId="2098761679" sldId="228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8761679" sldId="2283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4:12.429" v="4716" actId="1076"/>
          <ac:picMkLst>
            <pc:docMk/>
            <pc:sldMk cId="2098761679" sldId="2283"/>
            <ac:picMk id="7170" creationId="{77E3B13A-9590-D767-5416-693437BF5465}"/>
          </ac:picMkLst>
        </pc:picChg>
        <pc:picChg chg="add mod">
          <ac:chgData name="伊健 杜" userId="e69aded81da48593" providerId="LiveId" clId="{797B5AC5-0C22-43F7-87C5-83E5A38BDB0F}" dt="2023-02-22T12:55:18.710" v="4720" actId="1076"/>
          <ac:picMkLst>
            <pc:docMk/>
            <pc:sldMk cId="2098761679" sldId="2283"/>
            <ac:picMk id="7172" creationId="{A61DF7A0-51D3-926B-193C-82577992485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40391578" sldId="228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40391578" sldId="228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5:49.427" v="4723" actId="1076"/>
          <ac:picMkLst>
            <pc:docMk/>
            <pc:sldMk cId="240391578" sldId="2284"/>
            <ac:picMk id="8194" creationId="{8ECEA639-F4EB-5043-1384-6D58E8A77B97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63187579" sldId="228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63187579" sldId="2285"/>
            <ac:spMk id="5" creationId="{E7287B0E-EF55-E721-8EFA-9A9183C0EDF9}"/>
          </ac:spMkLst>
        </pc:spChg>
      </pc:sldChg>
      <pc:sldChg chg="add del">
        <pc:chgData name="伊健 杜" userId="e69aded81da48593" providerId="LiveId" clId="{797B5AC5-0C22-43F7-87C5-83E5A38BDB0F}" dt="2023-02-22T06:03:03.989" v="1564" actId="47"/>
        <pc:sldMkLst>
          <pc:docMk/>
          <pc:sldMk cId="612004637" sldId="228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619590246" sldId="2286"/>
        </pc:sldMkLst>
        <pc:spChg chg="mod">
          <ac:chgData name="伊健 杜" userId="e69aded81da48593" providerId="LiveId" clId="{797B5AC5-0C22-43F7-87C5-83E5A38BDB0F}" dt="2023-02-22T06:51:24.485" v="1581"/>
          <ac:spMkLst>
            <pc:docMk/>
            <pc:sldMk cId="1619590246" sldId="2286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3" creationId="{1A164DFB-BFF6-B134-0E6B-9328A990C38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6:51.505" v="4726" actId="14100"/>
          <ac:picMkLst>
            <pc:docMk/>
            <pc:sldMk cId="1619590246" sldId="2286"/>
            <ac:picMk id="9218" creationId="{4DF633B2-DA47-693A-C69D-1B0CA5E7994A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9059896" sldId="228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9059896" sldId="228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7:57.709" v="4814" actId="1076"/>
          <ac:picMkLst>
            <pc:docMk/>
            <pc:sldMk cId="2099059896" sldId="2287"/>
            <ac:picMk id="10242" creationId="{7D2CE33F-E7A9-7048-E6DA-74C4F66FA21E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1213722837" sldId="228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213722837" sldId="2288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797B5AC5-0C22-43F7-87C5-83E5A38BDB0F}" dt="2023-02-22T11:49:07.323" v="1873" actId="47"/>
        <pc:sldMkLst>
          <pc:docMk/>
          <pc:sldMk cId="2264131862" sldId="2289"/>
        </pc:sldMkLst>
        <pc:spChg chg="mod">
          <ac:chgData name="伊健 杜" userId="e69aded81da48593" providerId="LiveId" clId="{797B5AC5-0C22-43F7-87C5-83E5A38BDB0F}" dt="2023-02-22T11:47:42.417" v="1872"/>
          <ac:spMkLst>
            <pc:docMk/>
            <pc:sldMk cId="2264131862" sldId="228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396777915" sldId="228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25.479" v="4830" actId="1076"/>
          <ac:picMkLst>
            <pc:docMk/>
            <pc:sldMk cId="3396777915" sldId="2289"/>
            <ac:picMk id="11266" creationId="{D460F782-AC73-C7CC-783E-60183553F624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9134630" sldId="229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53.460" v="4834" actId="1076"/>
          <ac:picMkLst>
            <pc:docMk/>
            <pc:sldMk cId="269134630" sldId="2290"/>
            <ac:picMk id="12290" creationId="{B33CF831-9FE5-0D29-A893-FCA99C0EDE9E}"/>
          </ac:picMkLst>
        </pc:picChg>
        <pc:picChg chg="add mod">
          <ac:chgData name="伊健 杜" userId="e69aded81da48593" providerId="LiveId" clId="{797B5AC5-0C22-43F7-87C5-83E5A38BDB0F}" dt="2023-02-22T12:59:18.719" v="4846" actId="1076"/>
          <ac:picMkLst>
            <pc:docMk/>
            <pc:sldMk cId="269134630" sldId="2290"/>
            <ac:picMk id="12292" creationId="{361F69DE-DF01-82FC-D270-544583198C3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281444511" sldId="229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2" creationId="{E29F38F7-BA42-0A60-EED5-6E5F68216D6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65406597" sldId="2292"/>
        </pc:sldMkLst>
        <pc:spChg chg="add del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2" creationId="{A87A7900-F866-DAE8-BB4E-CA4A16FCC6D8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3" creationId="{477C94C7-4338-781C-D2EB-4D4C5D9ED270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6" creationId="{C58924AE-8FDD-99CF-F584-5323C1A4D91B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078278652" sldId="2293"/>
        </pc:sldMkLst>
        <pc:spChg chg="add del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2" creationId="{158A9506-4125-6862-949F-8B6275C9629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6" creationId="{F2F0BB43-C19F-A7CB-F2FA-EA2211B25D0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90237729" sldId="2294"/>
        </pc:sldMkLst>
        <pc:spChg chg="mod">
          <ac:chgData name="伊健 杜" userId="e69aded81da48593" providerId="LiveId" clId="{797B5AC5-0C22-43F7-87C5-83E5A38BDB0F}" dt="2023-02-22T11:59:21.153" v="2492"/>
          <ac:spMkLst>
            <pc:docMk/>
            <pc:sldMk cId="1390237729" sldId="2294"/>
            <ac:spMk id="2" creationId="{10304424-DB4A-36E7-9E0D-D32A5DD0F26C}"/>
          </ac:spMkLst>
        </pc:spChg>
        <pc:spChg chg="add">
          <ac:chgData name="伊健 杜" userId="e69aded81da48593" providerId="LiveId" clId="{797B5AC5-0C22-43F7-87C5-83E5A38BDB0F}" dt="2023-02-22T12:59:50.061" v="4847"/>
          <ac:spMkLst>
            <pc:docMk/>
            <pc:sldMk cId="1390237729" sldId="2294"/>
            <ac:spMk id="3" creationId="{1A1BC63D-3A12-7977-932F-6FDA39DD287D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90237729" sldId="229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9:56.621" v="4851" actId="1076"/>
          <ac:picMkLst>
            <pc:docMk/>
            <pc:sldMk cId="1390237729" sldId="2294"/>
            <ac:picMk id="13316" creationId="{993C6AA1-8C62-539F-1DBB-07D5F7E0010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819726591" sldId="229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819726591" sldId="2295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3:00:15.727" v="4854" actId="1076"/>
          <ac:picMkLst>
            <pc:docMk/>
            <pc:sldMk cId="2819726591" sldId="2295"/>
            <ac:picMk id="14338" creationId="{619E02D8-3404-5C00-ED91-991586CB1945}"/>
          </ac:picMkLst>
        </pc:picChg>
      </pc:sldChg>
      <pc:sldChg chg="delSp modSp add mod">
        <pc:chgData name="伊健 杜" userId="e69aded81da48593" providerId="LiveId" clId="{797B5AC5-0C22-43F7-87C5-83E5A38BDB0F}" dt="2023-02-22T13:09:56.424" v="4871"/>
        <pc:sldMkLst>
          <pc:docMk/>
          <pc:sldMk cId="2348506154" sldId="2296"/>
        </pc:sldMkLst>
        <pc:spChg chg="del">
          <ac:chgData name="伊健 杜" userId="e69aded81da48593" providerId="LiveId" clId="{797B5AC5-0C22-43F7-87C5-83E5A38BDB0F}" dt="2023-02-22T12:13:59.042" v="2826" actId="478"/>
          <ac:spMkLst>
            <pc:docMk/>
            <pc:sldMk cId="2348506154" sldId="2296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48506154" sldId="2296"/>
            <ac:spMk id="5" creationId="{E7287B0E-EF55-E721-8EFA-9A9183C0EDF9}"/>
          </ac:spMkLst>
        </pc:spChg>
        <pc:spChg chg="del">
          <ac:chgData name="伊健 杜" userId="e69aded81da48593" providerId="LiveId" clId="{797B5AC5-0C22-43F7-87C5-83E5A38BDB0F}" dt="2023-02-22T12:14:00.984" v="2827" actId="478"/>
          <ac:spMkLst>
            <pc:docMk/>
            <pc:sldMk cId="2348506154" sldId="2296"/>
            <ac:spMk id="6" creationId="{F2F0BB43-C19F-A7CB-F2FA-EA2211B25D09}"/>
          </ac:spMkLst>
        </pc:spChg>
      </pc:sldChg>
      <pc:sldChg chg="add del">
        <pc:chgData name="伊健 杜" userId="e69aded81da48593" providerId="LiveId" clId="{797B5AC5-0C22-43F7-87C5-83E5A38BDB0F}" dt="2023-02-22T12:21:47.909" v="3084" actId="47"/>
        <pc:sldMkLst>
          <pc:docMk/>
          <pc:sldMk cId="983061292" sldId="2297"/>
        </pc:sldMkLst>
      </pc:sldChg>
      <pc:sldChg chg="modSp add">
        <pc:chgData name="伊健 杜" userId="e69aded81da48593" providerId="LiveId" clId="{797B5AC5-0C22-43F7-87C5-83E5A38BDB0F}" dt="2023-02-22T13:09:56.424" v="4871"/>
        <pc:sldMkLst>
          <pc:docMk/>
          <pc:sldMk cId="1627014034" sldId="229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627014034" sldId="229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10802097" sldId="2298"/>
        </pc:sldMkLst>
        <pc:spChg chg="add mod">
          <ac:chgData name="伊健 杜" userId="e69aded81da48593" providerId="LiveId" clId="{797B5AC5-0C22-43F7-87C5-83E5A38BDB0F}" dt="2023-02-22T12:31:20.305" v="3549"/>
          <ac:spMkLst>
            <pc:docMk/>
            <pc:sldMk cId="1310802097" sldId="2298"/>
            <ac:spMk id="2" creationId="{70187D6F-E5D7-57AC-12A8-EE1E4BE4F50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0:56.573" v="4860" actId="1076"/>
          <ac:picMkLst>
            <pc:docMk/>
            <pc:sldMk cId="1310802097" sldId="2298"/>
            <ac:picMk id="16386" creationId="{51CCFEE0-E245-8D49-FE3B-690AD8F33998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963866622" sldId="2299"/>
        </pc:sldMkLst>
        <pc:spChg chg="add mod">
          <ac:chgData name="伊健 杜" userId="e69aded81da48593" providerId="LiveId" clId="{797B5AC5-0C22-43F7-87C5-83E5A38BDB0F}" dt="2023-02-22T12:31:24.309" v="3553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57.601" v="4868" actId="1076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36335413" sldId="230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09.684" v="4863" actId="1076"/>
          <ac:picMkLst>
            <pc:docMk/>
            <pc:sldMk cId="2636335413" sldId="2300"/>
            <ac:picMk id="17410" creationId="{9CF5F791-2667-E8BB-E45A-BA5AD35BA4A0}"/>
          </ac:picMkLst>
        </pc:picChg>
        <pc:picChg chg="add mod">
          <ac:chgData name="伊健 杜" userId="e69aded81da48593" providerId="LiveId" clId="{797B5AC5-0C22-43F7-87C5-83E5A38BDB0F}" dt="2023-02-22T13:01:35.083" v="4866" actId="1076"/>
          <ac:picMkLst>
            <pc:docMk/>
            <pc:sldMk cId="2636335413" sldId="2300"/>
            <ac:picMk id="17412" creationId="{DD3951FF-5ADD-87A4-401B-41FAF5EDCCB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132473216" sldId="230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4036170169" sldId="2302"/>
        </pc:sldMkLst>
        <pc:spChg chg="add del mod">
          <ac:chgData name="伊健 杜" userId="e69aded81da48593" providerId="LiveId" clId="{797B5AC5-0C22-43F7-87C5-83E5A38BDB0F}" dt="2023-02-22T12:47:15.280" v="4634" actId="478"/>
          <ac:spMkLst>
            <pc:docMk/>
            <pc:sldMk cId="4036170169" sldId="2302"/>
            <ac:spMk id="2" creationId="{6C537D94-E98F-3EA3-FDFD-C1887F3154FF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4036170169" sldId="2302"/>
            <ac:spMk id="5" creationId="{E7287B0E-EF55-E721-8EFA-9A9183C0EDF9}"/>
          </ac:spMkLst>
        </pc:spChg>
      </pc:sldChg>
      <pc:sldChg chg="modSp add del mod ord">
        <pc:chgData name="伊健 杜" userId="e69aded81da48593" providerId="LiveId" clId="{797B5AC5-0C22-43F7-87C5-83E5A38BDB0F}" dt="2023-02-22T12:44:58.280" v="4303" actId="47"/>
        <pc:sldMkLst>
          <pc:docMk/>
          <pc:sldMk cId="335211032" sldId="2303"/>
        </pc:sldMkLst>
        <pc:spChg chg="mod">
          <ac:chgData name="伊健 杜" userId="e69aded81da48593" providerId="LiveId" clId="{797B5AC5-0C22-43F7-87C5-83E5A38BDB0F}" dt="2023-02-22T12:44:31.763" v="4247" actId="1076"/>
          <ac:spMkLst>
            <pc:docMk/>
            <pc:sldMk cId="335211032" sldId="2303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2:44:54.769" v="4302" actId="20577"/>
          <ac:spMkLst>
            <pc:docMk/>
            <pc:sldMk cId="335211032" sldId="230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5062B4FA-9A38-4D89-AC38-9A89B73BE830}"/>
    <pc:docChg chg="custSel addSld delSld modSld sldOrd">
      <pc:chgData name="伊健 杜" userId="e69aded81da48593" providerId="LiveId" clId="{5062B4FA-9A38-4D89-AC38-9A89B73BE830}" dt="2023-03-15T13:39:48.500" v="3852"/>
      <pc:docMkLst>
        <pc:docMk/>
      </pc:docMkLst>
      <pc:sldChg chg="del">
        <pc:chgData name="伊健 杜" userId="e69aded81da48593" providerId="LiveId" clId="{5062B4FA-9A38-4D89-AC38-9A89B73BE830}" dt="2023-03-14T08:51:35.801" v="0" actId="47"/>
        <pc:sldMkLst>
          <pc:docMk/>
          <pc:sldMk cId="3118980260" sldId="2466"/>
        </pc:sldMkLst>
      </pc:sldChg>
      <pc:sldChg chg="addSp delSp modSp add del mod">
        <pc:chgData name="伊健 杜" userId="e69aded81da48593" providerId="LiveId" clId="{5062B4FA-9A38-4D89-AC38-9A89B73BE830}" dt="2023-03-14T12:55:09.134" v="3851"/>
        <pc:sldMkLst>
          <pc:docMk/>
          <pc:sldMk cId="1400167800" sldId="2468"/>
        </pc:sldMkLst>
        <pc:spChg chg="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2" creationId="{10304424-DB4A-36E7-9E0D-D32A5DD0F26C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3" creationId="{0E21DBCF-0F08-CCCC-30D4-3FC6526CD655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4:48.418" v="61" actId="478"/>
          <ac:spMkLst>
            <pc:docMk/>
            <pc:sldMk cId="1400167800" sldId="2468"/>
            <ac:spMk id="5" creationId="{E7287B0E-EF55-E721-8EFA-9A9183C0EDF9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6" creationId="{006B1102-E949-06C6-5825-A933E7FAFBE4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7" creationId="{78BC86A8-5052-E0F4-5AD0-F5CBCC696B8D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8" creationId="{3809C249-C3C4-C040-6EDC-6536C3984E33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9" creationId="{7C423D93-45E3-B2E3-10CF-ED853425F51E}"/>
          </ac:spMkLst>
        </pc:spChg>
        <pc:spChg chg="add del mod">
          <ac:chgData name="伊健 杜" userId="e69aded81da48593" providerId="LiveId" clId="{5062B4FA-9A38-4D89-AC38-9A89B73BE830}" dt="2023-03-14T08:57:47.912" v="234" actId="478"/>
          <ac:spMkLst>
            <pc:docMk/>
            <pc:sldMk cId="1400167800" sldId="2468"/>
            <ac:spMk id="11" creationId="{F2AC54D7-A2E2-F9B3-67C2-129E1F6C5E36}"/>
          </ac:spMkLst>
        </pc:spChg>
        <pc:picChg chg="add mod">
          <ac:chgData name="伊健 杜" userId="e69aded81da48593" providerId="LiveId" clId="{5062B4FA-9A38-4D89-AC38-9A89B73BE830}" dt="2023-03-14T12:47:49.093" v="3777" actId="1076"/>
          <ac:picMkLst>
            <pc:docMk/>
            <pc:sldMk cId="1400167800" sldId="2468"/>
            <ac:picMk id="4098" creationId="{75792AEF-AA86-3AA4-56D8-A949638BCE65}"/>
          </ac:picMkLst>
        </pc:picChg>
        <pc:picChg chg="del mod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4" creationId="{AE27D442-625D-6E6D-73B4-EAC9246F7689}"/>
          </ac:picMkLst>
        </pc:picChg>
        <pc:picChg chg="del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6" creationId="{B8E02D52-E7E2-929A-52C9-0F0BAD466DD4}"/>
          </ac:picMkLst>
        </pc:pic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31884272" sldId="247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11585152" sldId="247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13281435" sldId="247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625923879" sldId="247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25994867" sldId="248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32946154" sldId="248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316292136" sldId="248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18724331" sldId="248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82315114" sldId="248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84109651" sldId="248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036612246" sldId="248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70116090" sldId="248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794512140" sldId="248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99602173" sldId="248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96485195" sldId="249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73801758" sldId="249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31648212" sldId="249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95269332" sldId="249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046792630" sldId="249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27583360" sldId="249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46366018" sldId="249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067938736" sldId="249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13548341" sldId="249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40756808" sldId="249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32484873" sldId="250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34060241" sldId="250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899623207" sldId="250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166779784" sldId="250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928667178" sldId="250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756890435" sldId="2505"/>
        </pc:sldMkLst>
      </pc:sldChg>
      <pc:sldChg chg="modSp mod ord">
        <pc:chgData name="伊健 杜" userId="e69aded81da48593" providerId="LiveId" clId="{5062B4FA-9A38-4D89-AC38-9A89B73BE830}" dt="2023-03-14T12:55:09.134" v="3851"/>
        <pc:sldMkLst>
          <pc:docMk/>
          <pc:sldMk cId="1524236957" sldId="250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24236957" sldId="2508"/>
            <ac:spMk id="2" creationId="{10304424-DB4A-36E7-9E0D-D32A5DD0F26C}"/>
          </ac:spMkLst>
        </pc:sp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48785704" sldId="2509"/>
        </pc:sldMkLst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634185468" sldId="2511"/>
        </pc:sldMkLst>
        <pc:spChg chg="mod">
          <ac:chgData name="伊健 杜" userId="e69aded81da48593" providerId="LiveId" clId="{5062B4FA-9A38-4D89-AC38-9A89B73BE830}" dt="2023-03-14T11:39:28.965" v="743"/>
          <ac:spMkLst>
            <pc:docMk/>
            <pc:sldMk cId="1634185468" sldId="2511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634185468" sldId="2511"/>
            <ac:spMk id="5" creationId="{E7287B0E-EF55-E721-8EFA-9A9183C0EDF9}"/>
          </ac:spMkLst>
        </pc:spChg>
        <pc:picChg chg="del">
          <ac:chgData name="伊健 杜" userId="e69aded81da48593" providerId="LiveId" clId="{5062B4FA-9A38-4D89-AC38-9A89B73BE830}" dt="2023-03-14T11:33:01.095" v="588" actId="478"/>
          <ac:picMkLst>
            <pc:docMk/>
            <pc:sldMk cId="1634185468" sldId="2511"/>
            <ac:picMk id="2050" creationId="{A1C53714-EA9B-D685-29A8-0EFEE273E4E6}"/>
          </ac:picMkLst>
        </pc:picChg>
        <pc:picChg chg="add mod">
          <ac:chgData name="伊健 杜" userId="e69aded81da48593" providerId="LiveId" clId="{5062B4FA-9A38-4D89-AC38-9A89B73BE830}" dt="2023-03-14T12:49:37.193" v="3796" actId="1076"/>
          <ac:picMkLst>
            <pc:docMk/>
            <pc:sldMk cId="1634185468" sldId="2511"/>
            <ac:picMk id="7170" creationId="{3CA7A24A-86EC-9F8F-99DF-E321BB0AE7AF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61939474" sldId="2512"/>
        </pc:sldMkLst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3" creationId="{0E21DBCF-0F08-CCCC-30D4-3FC6526CD655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6" creationId="{006B1102-E949-06C6-5825-A933E7FAFBE4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7" creationId="{78BC86A8-5052-E0F4-5AD0-F5CBCC696B8D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8" creationId="{3809C249-C3C4-C040-6EDC-6536C3984E33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9" creationId="{7C423D93-45E3-B2E3-10CF-ED853425F51E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10" creationId="{EF095144-AF62-26BB-CCA5-821E18C2F5AE}"/>
          </ac:spMkLst>
        </pc:spChg>
        <pc:spChg chg="add del mod">
          <ac:chgData name="伊健 杜" userId="e69aded81da48593" providerId="LiveId" clId="{5062B4FA-9A38-4D89-AC38-9A89B73BE830}" dt="2023-03-14T08:58:40.394" v="375" actId="478"/>
          <ac:spMkLst>
            <pc:docMk/>
            <pc:sldMk cId="3561939474" sldId="2512"/>
            <ac:spMk id="11" creationId="{2A401CB6-843F-9A0C-BA17-71E36693E75B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4259980377" sldId="251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3" creationId="{0E21DBCF-0F08-CCCC-30D4-3FC6526CD655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6" creationId="{006B1102-E949-06C6-5825-A933E7FAFBE4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7" creationId="{78BC86A8-5052-E0F4-5AD0-F5CBCC696B8D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2464792934" sldId="251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8:49" v="3787" actId="1076"/>
          <ac:picMkLst>
            <pc:docMk/>
            <pc:sldMk cId="2464792934" sldId="2514"/>
            <ac:picMk id="5122" creationId="{CAD711AE-3541-2790-72B5-176BC3F28644}"/>
          </ac:picMkLst>
        </pc:picChg>
        <pc:picChg chg="add del">
          <ac:chgData name="伊健 杜" userId="e69aded81da48593" providerId="LiveId" clId="{5062B4FA-9A38-4D89-AC38-9A89B73BE830}" dt="2023-03-14T12:48:38.092" v="3782" actId="478"/>
          <ac:picMkLst>
            <pc:docMk/>
            <pc:sldMk cId="2464792934" sldId="2514"/>
            <ac:picMk id="5124" creationId="{873E017B-E11E-B98D-2DE0-09B61D17626B}"/>
          </ac:picMkLst>
        </pc:picChg>
        <pc:picChg chg="add mod">
          <ac:chgData name="伊健 杜" userId="e69aded81da48593" providerId="LiveId" clId="{5062B4FA-9A38-4D89-AC38-9A89B73BE830}" dt="2023-03-14T12:48:47.557" v="3786" actId="1076"/>
          <ac:picMkLst>
            <pc:docMk/>
            <pc:sldMk cId="2464792934" sldId="2514"/>
            <ac:picMk id="5126" creationId="{B9309967-8EBB-C704-C160-BBC6AE9A2DED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29989284" sldId="251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9:15.228" v="3793" actId="1076"/>
          <ac:picMkLst>
            <pc:docMk/>
            <pc:sldMk cId="1229989284" sldId="2515"/>
            <ac:picMk id="6146" creationId="{92BB6D0B-261D-0EDE-807A-EF92CE7F1222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4083070" sldId="2516"/>
        </pc:sldMkLst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4083070" sldId="2516"/>
            <ac:spMk id="2" creationId="{F0F9058A-5366-3453-6914-C04E1E78C2EE}"/>
          </ac:spMkLst>
        </pc:spChg>
        <pc:spChg chg="del">
          <ac:chgData name="伊健 杜" userId="e69aded81da48593" providerId="LiveId" clId="{5062B4FA-9A38-4D89-AC38-9A89B73BE830}" dt="2023-03-14T09:00:40.728" v="573" actId="478"/>
          <ac:spMkLst>
            <pc:docMk/>
            <pc:sldMk cId="354083070" sldId="2516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9:00:41.901" v="574" actId="478"/>
          <ac:spMkLst>
            <pc:docMk/>
            <pc:sldMk cId="354083070" sldId="251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1:26:03.618" v="581" actId="1076"/>
          <ac:picMkLst>
            <pc:docMk/>
            <pc:sldMk cId="354083070" sldId="2516"/>
            <ac:picMk id="1026" creationId="{DA0D403D-A245-62AF-64AD-1634B34CCB83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1050754469" sldId="2517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050754469" sldId="2517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29:47.347" v="584" actId="1076"/>
          <ac:picMkLst>
            <pc:docMk/>
            <pc:sldMk cId="1050754469" sldId="2517"/>
            <ac:picMk id="2050" creationId="{0812CE7E-B7F9-586E-1E4F-325C8FACB390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896828560" sldId="251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896828560" sldId="2518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32:48.229" v="587" actId="1076"/>
          <ac:picMkLst>
            <pc:docMk/>
            <pc:sldMk cId="896828560" sldId="2518"/>
            <ac:picMk id="3074" creationId="{41762326-CE21-4507-75FD-4A82E174C26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460186523" sldId="251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460186523" sldId="2519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49:55.081" v="3800" actId="1076"/>
          <ac:picMkLst>
            <pc:docMk/>
            <pc:sldMk cId="3460186523" sldId="2519"/>
            <ac:picMk id="8194" creationId="{8C756672-5610-21C1-2A6E-F32B385F85B1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542979487" sldId="252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2979487" sldId="2520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5T13:39:48.500" v="3852"/>
        <pc:sldMkLst>
          <pc:docMk/>
          <pc:sldMk cId="3633661857" sldId="2521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633661857" sldId="2521"/>
            <ac:spMk id="2" creationId="{10304424-DB4A-36E7-9E0D-D32A5DD0F26C}"/>
          </ac:spMkLst>
        </pc:spChg>
        <pc:inkChg chg="add">
          <ac:chgData name="伊健 杜" userId="e69aded81da48593" providerId="LiveId" clId="{5062B4FA-9A38-4D89-AC38-9A89B73BE830}" dt="2023-03-15T13:39:48.500" v="3852"/>
          <ac:inkMkLst>
            <pc:docMk/>
            <pc:sldMk cId="3633661857" sldId="2521"/>
            <ac:inkMk id="3" creationId="{B756E807-DC0A-0CE4-EBC2-F319E9247B09}"/>
          </ac:inkMkLst>
        </pc:ink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70660867" sldId="2522"/>
        </pc:sldMkLst>
        <pc:spChg chg="mod">
          <ac:chgData name="伊健 杜" userId="e69aded81da48593" providerId="LiveId" clId="{5062B4FA-9A38-4D89-AC38-9A89B73BE830}" dt="2023-03-14T11:44:11.336" v="1204"/>
          <ac:spMkLst>
            <pc:docMk/>
            <pc:sldMk cId="2570660867" sldId="252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570660867" sldId="252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15.808" v="3802" actId="1076"/>
          <ac:picMkLst>
            <pc:docMk/>
            <pc:sldMk cId="2570660867" sldId="2522"/>
            <ac:picMk id="9218" creationId="{EE816F20-30C6-B2BC-7BFB-71B4BAC085F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10356228" sldId="252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510356228" sldId="2523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37.010" v="3804" actId="1076"/>
          <ac:picMkLst>
            <pc:docMk/>
            <pc:sldMk cId="2510356228" sldId="2523"/>
            <ac:picMk id="10242" creationId="{4B570592-3D74-094C-A58E-DE6EE4E2D2EC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496033850" sldId="252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496033850" sldId="2524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950927279" sldId="252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950927279" sldId="252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982493487" sldId="2526"/>
        </pc:sldMkLst>
        <pc:spChg chg="mod">
          <ac:chgData name="伊健 杜" userId="e69aded81da48593" providerId="LiveId" clId="{5062B4FA-9A38-4D89-AC38-9A89B73BE830}" dt="2023-03-14T12:00:39.995" v="1705"/>
          <ac:spMkLst>
            <pc:docMk/>
            <pc:sldMk cId="982493487" sldId="2526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982493487" sldId="2526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02.089" v="3807" actId="1076"/>
          <ac:picMkLst>
            <pc:docMk/>
            <pc:sldMk cId="982493487" sldId="2526"/>
            <ac:picMk id="11266" creationId="{A438120F-96AE-F8EE-5331-DF8978FF115C}"/>
          </ac:picMkLst>
        </pc:picChg>
      </pc:sldChg>
      <pc:sldChg chg="addSp delSp modSp add mod">
        <pc:chgData name="伊健 杜" userId="e69aded81da48593" providerId="LiveId" clId="{5062B4FA-9A38-4D89-AC38-9A89B73BE830}" dt="2023-03-14T12:51:26.606" v="3813" actId="1076"/>
        <pc:sldMkLst>
          <pc:docMk/>
          <pc:sldMk cId="2893297999" sldId="2527"/>
        </pc:sldMkLst>
        <pc:spChg chg="mod">
          <ac:chgData name="伊健 杜" userId="e69aded81da48593" providerId="LiveId" clId="{5062B4FA-9A38-4D89-AC38-9A89B73BE830}" dt="2023-03-14T12:03:30.199" v="1913"/>
          <ac:spMkLst>
            <pc:docMk/>
            <pc:sldMk cId="2893297999" sldId="2527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1:07.060" v="3809" actId="21"/>
          <ac:picMkLst>
            <pc:docMk/>
            <pc:sldMk cId="2893297999" sldId="2527"/>
            <ac:picMk id="3" creationId="{F911C10E-14AD-EE0C-CF74-B199878D15C8}"/>
          </ac:picMkLst>
        </pc:picChg>
        <pc:picChg chg="add mod">
          <ac:chgData name="伊健 杜" userId="e69aded81da48593" providerId="LiveId" clId="{5062B4FA-9A38-4D89-AC38-9A89B73BE830}" dt="2023-03-14T12:51:26.606" v="3813" actId="1076"/>
          <ac:picMkLst>
            <pc:docMk/>
            <pc:sldMk cId="2893297999" sldId="2527"/>
            <ac:picMk id="13314" creationId="{3914D4C2-3B5B-EAC6-E109-D2919FE16626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877216074" sldId="252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877216074" sldId="2528"/>
            <ac:spMk id="2" creationId="{10304424-DB4A-36E7-9E0D-D32A5DD0F26C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1536840927" sldId="252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36840927" sldId="252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01839714" sldId="253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01839714" sldId="2530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2:06.940" v="3816" actId="1076"/>
          <ac:picMkLst>
            <pc:docMk/>
            <pc:sldMk cId="1201839714" sldId="2530"/>
            <ac:picMk id="14338" creationId="{01C5437C-36B6-5527-D0F7-F3E53988F49A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82359305" sldId="2531"/>
        </pc:sldMkLst>
        <pc:spChg chg="mod">
          <ac:chgData name="伊健 杜" userId="e69aded81da48593" providerId="LiveId" clId="{5062B4FA-9A38-4D89-AC38-9A89B73BE830}" dt="2023-03-14T12:15:16.058" v="2295"/>
          <ac:spMkLst>
            <pc:docMk/>
            <pc:sldMk cId="382359305" sldId="253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53:15.895" v="3832" actId="1076"/>
          <ac:spMkLst>
            <pc:docMk/>
            <pc:sldMk cId="382359305" sldId="2531"/>
            <ac:spMk id="3" creationId="{F2EBF08D-A171-4548-C3A4-37DD039A4DE7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82359305" sldId="2531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2:40.010" v="3820" actId="478"/>
          <ac:picMkLst>
            <pc:docMk/>
            <pc:sldMk cId="382359305" sldId="2531"/>
            <ac:picMk id="15362" creationId="{C81C62AD-50DF-3B88-6113-6017741C1902}"/>
          </ac:picMkLst>
        </pc:picChg>
        <pc:picChg chg="add mod">
          <ac:chgData name="伊健 杜" userId="e69aded81da48593" providerId="LiveId" clId="{5062B4FA-9A38-4D89-AC38-9A89B73BE830}" dt="2023-03-14T12:53:02.565" v="3828" actId="1076"/>
          <ac:picMkLst>
            <pc:docMk/>
            <pc:sldMk cId="382359305" sldId="2531"/>
            <ac:picMk id="15364" creationId="{CAFF535C-00B0-942D-511C-65BDF3C0C4A3}"/>
          </ac:picMkLst>
        </pc:picChg>
        <pc:picChg chg="add mod">
          <ac:chgData name="伊健 杜" userId="e69aded81da48593" providerId="LiveId" clId="{5062B4FA-9A38-4D89-AC38-9A89B73BE830}" dt="2023-03-14T12:53:03.853" v="3829" actId="1076"/>
          <ac:picMkLst>
            <pc:docMk/>
            <pc:sldMk cId="382359305" sldId="2531"/>
            <ac:picMk id="15366" creationId="{C9CA2934-D0B9-FE6D-F58A-ACA3C19975D8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195538303" sldId="2532"/>
        </pc:sldMkLst>
        <pc:spChg chg="mod">
          <ac:chgData name="伊健 杜" userId="e69aded81da48593" providerId="LiveId" clId="{5062B4FA-9A38-4D89-AC38-9A89B73BE830}" dt="2023-03-14T12:18:39.924" v="2733"/>
          <ac:spMkLst>
            <pc:docMk/>
            <pc:sldMk cId="2195538303" sldId="253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195538303" sldId="253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3:35.875" v="3836" actId="1076"/>
          <ac:picMkLst>
            <pc:docMk/>
            <pc:sldMk cId="2195538303" sldId="2532"/>
            <ac:picMk id="16386" creationId="{CE0257FC-5210-943F-2A42-488EB86C2EC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127220989" sldId="253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127220989" sldId="2533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18:26.185" v="2725" actId="1076"/>
          <ac:spMkLst>
            <pc:docMk/>
            <pc:sldMk cId="3127220989" sldId="2533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000733566" sldId="2534"/>
        </pc:sldMkLst>
        <pc:spChg chg="mod">
          <ac:chgData name="伊健 杜" userId="e69aded81da48593" providerId="LiveId" clId="{5062B4FA-9A38-4D89-AC38-9A89B73BE830}" dt="2023-03-14T12:19:19" v="2745"/>
          <ac:spMkLst>
            <pc:docMk/>
            <pc:sldMk cId="2000733566" sldId="2534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000733566" sldId="2534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11.198" v="3810"/>
          <ac:picMkLst>
            <pc:docMk/>
            <pc:sldMk cId="2000733566" sldId="2534"/>
            <ac:picMk id="3" creationId="{A5F4DA67-BBDF-C023-970F-594C2AB4F028}"/>
          </ac:picMkLst>
        </pc:picChg>
      </pc:sldChg>
      <pc:sldChg chg="delSp modSp add mod">
        <pc:chgData name="伊健 杜" userId="e69aded81da48593" providerId="LiveId" clId="{5062B4FA-9A38-4D89-AC38-9A89B73BE830}" dt="2023-03-14T12:55:09.134" v="3851"/>
        <pc:sldMkLst>
          <pc:docMk/>
          <pc:sldMk cId="2383305413" sldId="253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383305413" sldId="2535"/>
            <ac:spMk id="2" creationId="{10304424-DB4A-36E7-9E0D-D32A5DD0F26C}"/>
          </ac:spMkLst>
        </pc:spChg>
        <pc:spChg chg="del">
          <ac:chgData name="伊健 杜" userId="e69aded81da48593" providerId="LiveId" clId="{5062B4FA-9A38-4D89-AC38-9A89B73BE830}" dt="2023-03-14T12:23:31.610" v="2850" actId="478"/>
          <ac:spMkLst>
            <pc:docMk/>
            <pc:sldMk cId="2383305413" sldId="2535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541025328" sldId="2536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3:56.031" v="3839" actId="1076"/>
          <ac:picMkLst>
            <pc:docMk/>
            <pc:sldMk cId="541025328" sldId="2536"/>
            <ac:picMk id="17410" creationId="{D086C012-B999-2A51-2989-DAE5F166A818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564782402" sldId="2537"/>
        </pc:sldMkLst>
        <pc:spChg chg="add mod">
          <ac:chgData name="伊健 杜" userId="e69aded81da48593" providerId="LiveId" clId="{5062B4FA-9A38-4D89-AC38-9A89B73BE830}" dt="2023-03-14T12:37:58.447" v="3110"/>
          <ac:spMkLst>
            <pc:docMk/>
            <pc:sldMk cId="1564782402" sldId="2537"/>
            <ac:spMk id="2" creationId="{F7D6AF16-A480-14A9-F01E-62AD1CCC8969}"/>
          </ac:spMkLst>
        </pc:spChg>
        <pc:spChg chg="add mod">
          <ac:chgData name="伊健 杜" userId="e69aded81da48593" providerId="LiveId" clId="{5062B4FA-9A38-4D89-AC38-9A89B73BE830}" dt="2023-03-14T12:38:03.320" v="3114"/>
          <ac:spMkLst>
            <pc:docMk/>
            <pc:sldMk cId="1564782402" sldId="2537"/>
            <ac:spMk id="3" creationId="{4D97BC91-C146-47BF-15B0-D38961601FC8}"/>
          </ac:spMkLst>
        </pc:spChg>
        <pc:spChg chg="del">
          <ac:chgData name="伊健 杜" userId="e69aded81da48593" providerId="LiveId" clId="{5062B4FA-9A38-4D89-AC38-9A89B73BE830}" dt="2023-03-14T12:37:43.761" v="3102" actId="478"/>
          <ac:spMkLst>
            <pc:docMk/>
            <pc:sldMk cId="1564782402" sldId="2537"/>
            <ac:spMk id="4" creationId="{02C1390D-8BF2-080E-6243-D934E7302B7B}"/>
          </ac:spMkLst>
        </pc:spChg>
        <pc:spChg chg="add mod">
          <ac:chgData name="伊健 杜" userId="e69aded81da48593" providerId="LiveId" clId="{5062B4FA-9A38-4D89-AC38-9A89B73BE830}" dt="2023-03-14T12:38:46.969" v="3137" actId="1076"/>
          <ac:spMkLst>
            <pc:docMk/>
            <pc:sldMk cId="1564782402" sldId="2537"/>
            <ac:spMk id="5" creationId="{8F7F2352-A255-3C76-9627-55F0141B56F8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6" creationId="{9C4036F2-375E-9922-89D4-2B0ABD758D4B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7" creationId="{9CB0DD64-8985-1D5F-E5D9-C7AE34EBA30C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8" creationId="{AE60590A-838E-8CF5-2E05-DBE0A9AA6BD1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564782402" sldId="2537"/>
            <ac:spMk id="9" creationId="{7C423D93-45E3-B2E3-10CF-ED853425F51E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781204276" sldId="253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4:14.714" v="3843" actId="1076"/>
          <ac:picMkLst>
            <pc:docMk/>
            <pc:sldMk cId="3781204276" sldId="2538"/>
            <ac:picMk id="18434" creationId="{8A502C34-F646-92AB-5E70-E323496E6FCF}"/>
          </ac:picMkLst>
        </pc:picChg>
        <pc:picChg chg="add mod">
          <ac:chgData name="伊健 杜" userId="e69aded81da48593" providerId="LiveId" clId="{5062B4FA-9A38-4D89-AC38-9A89B73BE830}" dt="2023-03-14T12:54:30.299" v="3846" actId="1076"/>
          <ac:picMkLst>
            <pc:docMk/>
            <pc:sldMk cId="3781204276" sldId="2538"/>
            <ac:picMk id="18436" creationId="{D4EE171C-8BF0-0CCE-58FF-B65D62B83F9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323087940" sldId="253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5:00.075" v="3849" actId="1076"/>
          <ac:picMkLst>
            <pc:docMk/>
            <pc:sldMk cId="1323087940" sldId="2539"/>
            <ac:picMk id="19458" creationId="{2C9E9E9B-94B3-F2DC-F69E-8A81595A0115}"/>
          </ac:picMkLst>
        </pc:picChg>
        <pc:picChg chg="add mod">
          <ac:chgData name="伊健 杜" userId="e69aded81da48593" providerId="LiveId" clId="{5062B4FA-9A38-4D89-AC38-9A89B73BE830}" dt="2023-03-14T12:55:02.176" v="3850" actId="1076"/>
          <ac:picMkLst>
            <pc:docMk/>
            <pc:sldMk cId="1323087940" sldId="2539"/>
            <ac:picMk id="19460" creationId="{F2A8AD6C-7248-D479-F2FA-CEF7893CFC1B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123031646" sldId="254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123031646" sldId="254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062B4FA-9A38-4D89-AC38-9A89B73BE830}" dt="2023-03-14T12:47:03.260" v="3773" actId="1076"/>
        <pc:sldMkLst>
          <pc:docMk/>
          <pc:sldMk cId="641335736" sldId="2541"/>
        </pc:sldMkLst>
        <pc:spChg chg="del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4" creationId="{07B1A054-80D0-D300-AC04-BDC6BCB0DDF7}"/>
          </ac:spMkLst>
        </pc:spChg>
        <pc:picChg chg="add mod">
          <ac:chgData name="伊健 杜" userId="e69aded81da48593" providerId="LiveId" clId="{5062B4FA-9A38-4D89-AC38-9A89B73BE830}" dt="2023-03-14T12:47:03.260" v="3773" actId="1076"/>
          <ac:picMkLst>
            <pc:docMk/>
            <pc:sldMk cId="641335736" sldId="2541"/>
            <ac:picMk id="6" creationId="{9286F209-12C5-873A-BC3B-466DF9C44A88}"/>
          </ac:picMkLst>
        </pc:picChg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57C98676-4997-4B6B-90E2-3F420AC88D74}"/>
    <pc:docChg chg="undo custSel addSld delSld modSld sldOrd">
      <pc:chgData name="伊健 杜" userId="e69aded81da48593" providerId="LiveId" clId="{57C98676-4997-4B6B-90E2-3F420AC88D74}" dt="2023-03-01T06:09:15.300" v="3740"/>
      <pc:docMkLst>
        <pc:docMk/>
      </pc:docMkLst>
      <pc:sldChg chg="del">
        <pc:chgData name="伊健 杜" userId="e69aded81da48593" providerId="LiveId" clId="{57C98676-4997-4B6B-90E2-3F420AC88D74}" dt="2023-02-28T05:48:48.872" v="0" actId="47"/>
        <pc:sldMkLst>
          <pc:docMk/>
          <pc:sldMk cId="1206195055" sldId="1836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563916958" sldId="2273"/>
        </pc:sldMkLst>
      </pc:sldChg>
      <pc:sldChg chg="del">
        <pc:chgData name="伊健 杜" userId="e69aded81da48593" providerId="LiveId" clId="{57C98676-4997-4B6B-90E2-3F420AC88D74}" dt="2023-02-28T05:48:50.580" v="1" actId="47"/>
        <pc:sldMkLst>
          <pc:docMk/>
          <pc:sldMk cId="3768352549" sldId="2276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963866622" sldId="2299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2" creationId="{2CBF09A7-4C99-06A1-BFBD-1F182C16AB03}"/>
          </ac:spMkLst>
        </pc:spChg>
        <pc:spChg chg="del">
          <ac:chgData name="伊健 杜" userId="e69aded81da48593" providerId="LiveId" clId="{57C98676-4997-4B6B-90E2-3F420AC88D74}" dt="2023-02-28T06:03:30.745" v="696" actId="478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57C98676-4997-4B6B-90E2-3F420AC88D74}" dt="2023-02-28T06:04:06.913" v="714" actId="1076"/>
          <ac:spMkLst>
            <pc:docMk/>
            <pc:sldMk cId="3963866622" sldId="2299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6:03:53.613" v="713" actId="478"/>
          <ac:spMkLst>
            <pc:docMk/>
            <pc:sldMk cId="3963866622" sldId="2299"/>
            <ac:spMk id="4" creationId="{AEB96B34-8719-6DA0-797F-9E7428EE09A9}"/>
          </ac:spMkLst>
        </pc:spChg>
        <pc:spChg chg="mod">
          <ac:chgData name="伊健 杜" userId="e69aded81da48593" providerId="LiveId" clId="{57C98676-4997-4B6B-90E2-3F420AC88D74}" dt="2023-02-28T06:03:50.696" v="712" actId="403"/>
          <ac:spMkLst>
            <pc:docMk/>
            <pc:sldMk cId="3963866622" sldId="2299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06:05:21.591" v="755" actId="1076"/>
          <ac:spMkLst>
            <pc:docMk/>
            <pc:sldMk cId="3963866622" sldId="2299"/>
            <ac:spMk id="6" creationId="{F6E26605-1EA1-5756-0499-E647EB6937B9}"/>
          </ac:spMkLst>
        </pc:spChg>
        <pc:spChg chg="mod">
          <ac:chgData name="伊健 杜" userId="e69aded81da48593" providerId="LiveId" clId="{57C98676-4997-4B6B-90E2-3F420AC88D74}" dt="2023-02-28T06:04:28.819" v="733" actId="1076"/>
          <ac:spMkLst>
            <pc:docMk/>
            <pc:sldMk cId="3963866622" sldId="2299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29:29.290" v="3103" actId="1076"/>
          <ac:picMkLst>
            <pc:docMk/>
            <pc:sldMk cId="3963866622" sldId="2299"/>
            <ac:picMk id="4098" creationId="{3D4BDD0D-A06D-5C15-CE15-D255F7B6D6C9}"/>
          </ac:picMkLst>
        </pc:picChg>
        <pc:picChg chg="del mod">
          <ac:chgData name="伊健 杜" userId="e69aded81da48593" providerId="LiveId" clId="{57C98676-4997-4B6B-90E2-3F420AC88D74}" dt="2023-02-28T06:09:42.944" v="938" actId="478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delSp mod">
        <pc:chgData name="伊健 杜" userId="e69aded81da48593" providerId="LiveId" clId="{57C98676-4997-4B6B-90E2-3F420AC88D74}" dt="2023-02-28T08:50:44.516" v="1743" actId="478"/>
        <pc:sldMkLst>
          <pc:docMk/>
          <pc:sldMk cId="1132473216" sldId="2301"/>
        </pc:sldMkLst>
        <pc:inkChg chg="del">
          <ac:chgData name="伊健 杜" userId="e69aded81da48593" providerId="LiveId" clId="{57C98676-4997-4B6B-90E2-3F420AC88D74}" dt="2023-02-28T08:50:44.516" v="1743" actId="478"/>
          <ac:inkMkLst>
            <pc:docMk/>
            <pc:sldMk cId="1132473216" sldId="2301"/>
            <ac:inkMk id="3" creationId="{923F9E3A-DAE4-13B6-C026-D9C2563550BB}"/>
          </ac:inkMkLst>
        </pc:inkChg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670481974" sldId="2302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572592514" sldId="2303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106675445" sldId="2304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557109581" sldId="2305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804818673" sldId="2308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3080317491" sldId="2309"/>
        </pc:sldMkLst>
      </pc:sldChg>
      <pc:sldChg chg="delSp modSp mod">
        <pc:chgData name="伊健 杜" userId="e69aded81da48593" providerId="LiveId" clId="{57C98676-4997-4B6B-90E2-3F420AC88D74}" dt="2023-02-28T08:50:30.338" v="1741" actId="20577"/>
        <pc:sldMkLst>
          <pc:docMk/>
          <pc:sldMk cId="3945051099" sldId="2310"/>
        </pc:sldMkLst>
        <pc:spChg chg="mod">
          <ac:chgData name="伊健 杜" userId="e69aded81da48593" providerId="LiveId" clId="{57C98676-4997-4B6B-90E2-3F420AC88D74}" dt="2023-02-28T08:50:30.338" v="1741" actId="20577"/>
          <ac:spMkLst>
            <pc:docMk/>
            <pc:sldMk cId="3945051099" sldId="2310"/>
            <ac:spMk id="3" creationId="{D076F051-0970-947C-6673-B3602BFEAE95}"/>
          </ac:spMkLst>
        </pc:spChg>
        <pc:inkChg chg="del">
          <ac:chgData name="伊健 杜" userId="e69aded81da48593" providerId="LiveId" clId="{57C98676-4997-4B6B-90E2-3F420AC88D74}" dt="2023-02-28T08:50:05.552" v="1717" actId="478"/>
          <ac:inkMkLst>
            <pc:docMk/>
            <pc:sldMk cId="3945051099" sldId="2310"/>
            <ac:inkMk id="4" creationId="{B50A1F89-731D-9238-F749-CA6E2A13DBD0}"/>
          </ac:inkMkLst>
        </pc:inkChg>
      </pc:sldChg>
      <pc:sldChg chg="delSp mod">
        <pc:chgData name="伊健 杜" userId="e69aded81da48593" providerId="LiveId" clId="{57C98676-4997-4B6B-90E2-3F420AC88D74}" dt="2023-02-28T08:50:37.812" v="1742" actId="478"/>
        <pc:sldMkLst>
          <pc:docMk/>
          <pc:sldMk cId="1027848832" sldId="2311"/>
        </pc:sldMkLst>
        <pc:inkChg chg="del">
          <ac:chgData name="伊健 杜" userId="e69aded81da48593" providerId="LiveId" clId="{57C98676-4997-4B6B-90E2-3F420AC88D74}" dt="2023-02-28T08:50:37.812" v="1742" actId="478"/>
          <ac:inkMkLst>
            <pc:docMk/>
            <pc:sldMk cId="1027848832" sldId="2311"/>
            <ac:inkMk id="3" creationId="{5D0E302E-60E4-82DF-3884-C0756E8B4F76}"/>
          </ac:inkMkLst>
        </pc:inkChg>
      </pc:sldChg>
      <pc:sldChg chg="delSp mod">
        <pc:chgData name="伊健 杜" userId="e69aded81da48593" providerId="LiveId" clId="{57C98676-4997-4B6B-90E2-3F420AC88D74}" dt="2023-02-28T08:50:50.306" v="1744" actId="478"/>
        <pc:sldMkLst>
          <pc:docMk/>
          <pc:sldMk cId="136064816" sldId="2318"/>
        </pc:sldMkLst>
        <pc:inkChg chg="del">
          <ac:chgData name="伊健 杜" userId="e69aded81da48593" providerId="LiveId" clId="{57C98676-4997-4B6B-90E2-3F420AC88D74}" dt="2023-02-28T08:50:50.306" v="1744" actId="478"/>
          <ac:inkMkLst>
            <pc:docMk/>
            <pc:sldMk cId="136064816" sldId="2318"/>
            <ac:inkMk id="3" creationId="{F1737DC4-F224-6CB9-8FD5-3D2D182A5B42}"/>
          </ac:inkMkLst>
        </pc:inkChg>
      </pc:sldChg>
      <pc:sldChg chg="ord">
        <pc:chgData name="伊健 杜" userId="e69aded81da48593" providerId="LiveId" clId="{57C98676-4997-4B6B-90E2-3F420AC88D74}" dt="2023-02-28T12:23:59.927" v="3041"/>
        <pc:sldMkLst>
          <pc:docMk/>
          <pc:sldMk cId="4036170169" sldId="2322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119458397" sldId="233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5:53:34.668" v="77" actId="1076"/>
          <ac:picMkLst>
            <pc:docMk/>
            <pc:sldMk cId="3119458397" sldId="2330"/>
            <ac:picMk id="1026" creationId="{55B2421A-9196-081B-7D3C-D1FFC3CF3F28}"/>
          </ac:picMkLst>
        </pc:picChg>
        <pc:picChg chg="del">
          <ac:chgData name="伊健 杜" userId="e69aded81da48593" providerId="LiveId" clId="{57C98676-4997-4B6B-90E2-3F420AC88D74}" dt="2023-02-28T05:52:50.973" v="75" actId="478"/>
          <ac:picMkLst>
            <pc:docMk/>
            <pc:sldMk cId="3119458397" sldId="2330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188673178" sldId="233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25:19.433" v="3047" actId="1076"/>
          <ac:picMkLst>
            <pc:docMk/>
            <pc:sldMk cId="2188673178" sldId="2331"/>
            <ac:picMk id="2050" creationId="{6576EACE-F477-C1EF-FE2B-C23E5823E36D}"/>
          </ac:picMkLst>
        </pc:picChg>
        <pc:picChg chg="del">
          <ac:chgData name="伊健 杜" userId="e69aded81da48593" providerId="LiveId" clId="{57C98676-4997-4B6B-90E2-3F420AC88D74}" dt="2023-02-28T05:54:43.583" v="275" actId="478"/>
          <ac:picMkLst>
            <pc:docMk/>
            <pc:sldMk cId="2188673178" sldId="2331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1247394547" sldId="233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2" creationId="{10304424-DB4A-36E7-9E0D-D32A5DD0F2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3" creationId="{9DF76149-7A2F-FCEC-6205-A938165988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4" creationId="{C0ABA2C2-369B-C3EA-1298-7920B058C752}"/>
          </ac:spMkLst>
        </pc:spChg>
        <pc:spChg chg="del">
          <ac:chgData name="伊健 杜" userId="e69aded81da48593" providerId="LiveId" clId="{57C98676-4997-4B6B-90E2-3F420AC88D74}" dt="2023-02-28T05:55:09.295" v="277" actId="478"/>
          <ac:spMkLst>
            <pc:docMk/>
            <pc:sldMk cId="1247394547" sldId="233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5:55:09.295" v="277" actId="478"/>
          <ac:picMkLst>
            <pc:docMk/>
            <pc:sldMk cId="1247394547" sldId="2332"/>
            <ac:picMk id="1026" creationId="{55B2421A-9196-081B-7D3C-D1FFC3CF3F28}"/>
          </ac:picMkLst>
        </pc:picChg>
      </pc:sldChg>
      <pc:sldChg chg="modSp add mod ord">
        <pc:chgData name="伊健 杜" userId="e69aded81da48593" providerId="LiveId" clId="{57C98676-4997-4B6B-90E2-3F420AC88D74}" dt="2023-02-28T12:50:25.504" v="3617"/>
        <pc:sldMkLst>
          <pc:docMk/>
          <pc:sldMk cId="2547820578" sldId="233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547820578" sldId="2333"/>
            <ac:spMk id="2" creationId="{3D78739E-41E8-236E-E230-B8B23241333A}"/>
          </ac:spMkLst>
        </pc:sp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629987025" sldId="233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6:30:10.490" v="1478" actId="1076"/>
          <ac:picMkLst>
            <pc:docMk/>
            <pc:sldMk cId="629987025" sldId="2334"/>
            <ac:picMk id="6146" creationId="{7AB5CABF-2E78-C67C-F7AE-2181B129455F}"/>
          </ac:picMkLst>
        </pc:picChg>
        <pc:picChg chg="add del">
          <ac:chgData name="伊健 杜" userId="e69aded81da48593" providerId="LiveId" clId="{57C98676-4997-4B6B-90E2-3F420AC88D74}" dt="2023-02-28T06:35:33.184" v="1480" actId="478"/>
          <ac:picMkLst>
            <pc:docMk/>
            <pc:sldMk cId="629987025" sldId="2334"/>
            <ac:picMk id="6148" creationId="{B8CC1AA3-88F2-4A29-73C9-0E03E54F0B0F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2838774259" sldId="2335"/>
        </pc:sldMkLst>
        <pc:spChg chg="mod">
          <ac:chgData name="伊健 杜" userId="e69aded81da48593" providerId="LiveId" clId="{57C98676-4997-4B6B-90E2-3F420AC88D74}" dt="2023-02-28T06:10:16.656" v="961" actId="1076"/>
          <ac:spMkLst>
            <pc:docMk/>
            <pc:sldMk cId="2838774259" sldId="2335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38774259" sldId="2335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30:06.405" v="3106" actId="1076"/>
          <ac:picMkLst>
            <pc:docMk/>
            <pc:sldMk cId="2838774259" sldId="2335"/>
            <ac:picMk id="5122" creationId="{D0530C4C-6645-A31E-523C-1F4053E30916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346659539" sldId="2336"/>
        </pc:sldMkLst>
        <pc:spChg chg="mod">
          <ac:chgData name="伊健 杜" userId="e69aded81da48593" providerId="LiveId" clId="{57C98676-4997-4B6B-90E2-3F420AC88D74}" dt="2023-02-28T12:32:03.492" v="3109" actId="1076"/>
          <ac:spMkLst>
            <pc:docMk/>
            <pc:sldMk cId="1346659539" sldId="2336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346659539" sldId="2336"/>
            <ac:spMk id="12" creationId="{566E938F-8B7F-45C0-0B4C-43DED0666BD4}"/>
          </ac:spMkLst>
        </pc:spChg>
        <pc:picChg chg="add del mod">
          <ac:chgData name="伊健 杜" userId="e69aded81da48593" providerId="LiveId" clId="{57C98676-4997-4B6B-90E2-3F420AC88D74}" dt="2023-02-28T12:33:50.537" v="3220" actId="478"/>
          <ac:picMkLst>
            <pc:docMk/>
            <pc:sldMk cId="1346659539" sldId="2336"/>
            <ac:picMk id="6146" creationId="{DD933BE7-0ECF-431C-4D98-A70C07D875D5}"/>
          </ac:picMkLst>
        </pc:picChg>
        <pc:picChg chg="add mod">
          <ac:chgData name="伊健 杜" userId="e69aded81da48593" providerId="LiveId" clId="{57C98676-4997-4B6B-90E2-3F420AC88D74}" dt="2023-02-28T12:35:48.870" v="3235" actId="1076"/>
          <ac:picMkLst>
            <pc:docMk/>
            <pc:sldMk cId="1346659539" sldId="2336"/>
            <ac:picMk id="6148" creationId="{D21C335B-38DC-553A-AF51-12D4448F77A9}"/>
          </ac:picMkLst>
        </pc:picChg>
      </pc:sldChg>
      <pc:sldChg chg="addSp delSp modSp add mod">
        <pc:chgData name="伊健 杜" userId="e69aded81da48593" providerId="LiveId" clId="{57C98676-4997-4B6B-90E2-3F420AC88D74}" dt="2023-02-28T06:26:24.406" v="1328" actId="14100"/>
        <pc:sldMkLst>
          <pc:docMk/>
          <pc:sldMk cId="1878289010" sldId="2337"/>
        </pc:sldMkLst>
        <pc:spChg chg="del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4" creationId="{EE1F8BAB-71AD-4212-B0C6-7B0808DA7B6A}"/>
          </ac:spMkLst>
        </pc:spChg>
        <pc:picChg chg="add del">
          <ac:chgData name="伊健 杜" userId="e69aded81da48593" providerId="LiveId" clId="{57C98676-4997-4B6B-90E2-3F420AC88D74}" dt="2023-02-28T06:26:19.687" v="1324" actId="478"/>
          <ac:picMkLst>
            <pc:docMk/>
            <pc:sldMk cId="1878289010" sldId="2337"/>
            <ac:picMk id="2050" creationId="{AE99F9B6-E818-DB0B-92BC-D1C3989BB3E4}"/>
          </ac:picMkLst>
        </pc:picChg>
        <pc:picChg chg="add mod">
          <ac:chgData name="伊健 杜" userId="e69aded81da48593" providerId="LiveId" clId="{57C98676-4997-4B6B-90E2-3F420AC88D74}" dt="2023-02-28T06:26:24.406" v="1328" actId="14100"/>
          <ac:picMkLst>
            <pc:docMk/>
            <pc:sldMk cId="1878289010" sldId="2337"/>
            <ac:picMk id="2052" creationId="{25150918-3359-2287-9DCE-FB3616323C69}"/>
          </ac:picMkLst>
        </pc:picChg>
      </pc:sldChg>
      <pc:sldChg chg="addSp delSp add ord">
        <pc:chgData name="伊健 杜" userId="e69aded81da48593" providerId="LiveId" clId="{57C98676-4997-4B6B-90E2-3F420AC88D74}" dt="2023-02-28T06:25:30.891" v="1323"/>
        <pc:sldMkLst>
          <pc:docMk/>
          <pc:sldMk cId="862892183" sldId="2338"/>
        </pc:sldMkLst>
        <pc:picChg chg="del">
          <ac:chgData name="伊健 杜" userId="e69aded81da48593" providerId="LiveId" clId="{57C98676-4997-4B6B-90E2-3F420AC88D74}" dt="2023-02-28T06:25:26.761" v="1320" actId="478"/>
          <ac:picMkLst>
            <pc:docMk/>
            <pc:sldMk cId="862892183" sldId="2338"/>
            <ac:picMk id="2050" creationId="{AE99F9B6-E818-DB0B-92BC-D1C3989BB3E4}"/>
          </ac:picMkLst>
        </pc:picChg>
        <pc:picChg chg="add">
          <ac:chgData name="伊健 杜" userId="e69aded81da48593" providerId="LiveId" clId="{57C98676-4997-4B6B-90E2-3F420AC88D74}" dt="2023-02-28T06:25:28.706" v="1321"/>
          <ac:picMkLst>
            <pc:docMk/>
            <pc:sldMk cId="862892183" sldId="2338"/>
            <ac:picMk id="4098" creationId="{9CCCC23F-D985-4F8F-1414-0BA213F3F7BB}"/>
          </ac:picMkLst>
        </pc:picChg>
      </pc:sldChg>
      <pc:sldChg chg="addSp delSp modSp add">
        <pc:chgData name="伊健 杜" userId="e69aded81da48593" providerId="LiveId" clId="{57C98676-4997-4B6B-90E2-3F420AC88D74}" dt="2023-02-28T06:26:55.836" v="1334" actId="1076"/>
        <pc:sldMkLst>
          <pc:docMk/>
          <pc:sldMk cId="780828729" sldId="2339"/>
        </pc:sldMkLst>
        <pc:picChg chg="del">
          <ac:chgData name="伊健 杜" userId="e69aded81da48593" providerId="LiveId" clId="{57C98676-4997-4B6B-90E2-3F420AC88D74}" dt="2023-02-28T06:26:50.320" v="1330" actId="478"/>
          <ac:picMkLst>
            <pc:docMk/>
            <pc:sldMk cId="780828729" sldId="2339"/>
            <ac:picMk id="2052" creationId="{25150918-3359-2287-9DCE-FB3616323C69}"/>
          </ac:picMkLst>
        </pc:picChg>
        <pc:picChg chg="add mod">
          <ac:chgData name="伊健 杜" userId="e69aded81da48593" providerId="LiveId" clId="{57C98676-4997-4B6B-90E2-3F420AC88D74}" dt="2023-02-28T06:26:55.836" v="1334" actId="1076"/>
          <ac:picMkLst>
            <pc:docMk/>
            <pc:sldMk cId="780828729" sldId="2339"/>
            <ac:picMk id="5122" creationId="{A7E931A4-C5E9-F913-4F4C-E513EC4C8638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1581712605" sldId="234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81712605" sldId="234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3" creationId="{3BBF3B38-812A-DA23-759F-9C1456E8F228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4" creationId="{3A40665C-1ED5-7070-C974-ED539F2CC5D0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5" creationId="{8D3B5D2D-EE7B-70E8-465A-DA218197F85C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6" creationId="{536B3EA0-D97C-5F05-FE00-3E119872390D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737522612" sldId="2341"/>
        </pc:sldMkLst>
        <pc:spChg chg="mod">
          <ac:chgData name="伊健 杜" userId="e69aded81da48593" providerId="LiveId" clId="{57C98676-4997-4B6B-90E2-3F420AC88D74}" dt="2023-02-28T06:35:46.099" v="1500"/>
          <ac:spMkLst>
            <pc:docMk/>
            <pc:sldMk cId="737522612" sldId="234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737522612" sldId="2341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6:37:06.761" v="1651" actId="478"/>
          <ac:picMkLst>
            <pc:docMk/>
            <pc:sldMk cId="737522612" sldId="2341"/>
            <ac:picMk id="6146" creationId="{7AB5CABF-2E78-C67C-F7AE-2181B129455F}"/>
          </ac:picMkLst>
        </pc:picChg>
        <pc:picChg chg="add mod">
          <ac:chgData name="伊健 杜" userId="e69aded81da48593" providerId="LiveId" clId="{57C98676-4997-4B6B-90E2-3F420AC88D74}" dt="2023-02-28T12:36:51.007" v="3237" actId="1076"/>
          <ac:picMkLst>
            <pc:docMk/>
            <pc:sldMk cId="737522612" sldId="2341"/>
            <ac:picMk id="7170" creationId="{39C5D56A-238F-731D-D865-8DF627527EA9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885683419" sldId="234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885683419" sldId="2342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37:10.810" v="3240" actId="1076"/>
          <ac:picMkLst>
            <pc:docMk/>
            <pc:sldMk cId="3885683419" sldId="2342"/>
            <ac:picMk id="8194" creationId="{FFF70F8E-768C-561B-372C-086D469DCD39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86877793" sldId="234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86877793" sldId="2343"/>
            <ac:spMk id="2" creationId="{3D78739E-41E8-236E-E230-B8B23241333A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592957617" sldId="234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92957617" sldId="2344"/>
            <ac:spMk id="2" creationId="{3D78739E-41E8-236E-E230-B8B23241333A}"/>
          </ac:spMkLst>
        </pc:spChg>
      </pc:sldChg>
      <pc:sldChg chg="modSp add mod modNotesTx">
        <pc:chgData name="伊健 杜" userId="e69aded81da48593" providerId="LiveId" clId="{57C98676-4997-4B6B-90E2-3F420AC88D74}" dt="2023-02-28T14:36:46.142" v="3619" actId="20577"/>
        <pc:sldMkLst>
          <pc:docMk/>
          <pc:sldMk cId="2889807493" sldId="2345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889807493" sldId="2345"/>
            <ac:spMk id="2" creationId="{3D78739E-41E8-236E-E230-B8B23241333A}"/>
          </ac:spMkLst>
        </pc:spChg>
      </pc:sldChg>
      <pc:sldChg chg="add del">
        <pc:chgData name="伊健 杜" userId="e69aded81da48593" providerId="LiveId" clId="{57C98676-4997-4B6B-90E2-3F420AC88D74}" dt="2023-02-28T08:54:01.764" v="1982"/>
        <pc:sldMkLst>
          <pc:docMk/>
          <pc:sldMk cId="841020888" sldId="2346"/>
        </pc:sldMkLst>
      </pc:sldChg>
      <pc:sldChg chg="modSp add del mod">
        <pc:chgData name="伊健 杜" userId="e69aded81da48593" providerId="LiveId" clId="{57C98676-4997-4B6B-90E2-3F420AC88D74}" dt="2023-02-28T08:54:22.823" v="1999"/>
        <pc:sldMkLst>
          <pc:docMk/>
          <pc:sldMk cId="2755937482" sldId="2346"/>
        </pc:sldMkLst>
        <pc:spChg chg="mod">
          <ac:chgData name="伊健 杜" userId="e69aded81da48593" providerId="LiveId" clId="{57C98676-4997-4B6B-90E2-3F420AC88D74}" dt="2023-02-28T08:54:22.347" v="1998" actId="20577"/>
          <ac:spMkLst>
            <pc:docMk/>
            <pc:sldMk cId="2755937482" sldId="234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03400219" sldId="2346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3" creationId="{AFF80177-B508-486C-D283-AFDDC448C9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08:54:50.377" v="2002" actId="478"/>
          <ac:spMkLst>
            <pc:docMk/>
            <pc:sldMk cId="3703400219" sldId="2346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11:46:37.863" v="2167" actId="1076"/>
          <ac:spMkLst>
            <pc:docMk/>
            <pc:sldMk cId="3703400219" sldId="2346"/>
            <ac:spMk id="5" creationId="{F4455B84-6C49-588D-FA0B-AEB62D144FC0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6" creationId="{F6E26605-1EA1-5756-0499-E647EB6937B9}"/>
          </ac:spMkLst>
        </pc:spChg>
        <pc:spChg chg="add mod">
          <ac:chgData name="伊健 杜" userId="e69aded81da48593" providerId="LiveId" clId="{57C98676-4997-4B6B-90E2-3F420AC88D74}" dt="2023-02-28T08:57:38.997" v="2052" actId="1076"/>
          <ac:spMkLst>
            <pc:docMk/>
            <pc:sldMk cId="3703400219" sldId="2346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8" creationId="{C16E707B-AA4F-0F03-2DF7-BEEF1C848814}"/>
          </ac:spMkLst>
        </pc:spChg>
        <pc:spChg chg="add mod">
          <ac:chgData name="伊健 杜" userId="e69aded81da48593" providerId="LiveId" clId="{57C98676-4997-4B6B-90E2-3F420AC88D74}" dt="2023-02-28T08:57:42.057" v="2053" actId="1076"/>
          <ac:spMkLst>
            <pc:docMk/>
            <pc:sldMk cId="3703400219" sldId="2346"/>
            <ac:spMk id="9" creationId="{474A4C30-CC31-9726-A763-8EC12CD5B1D2}"/>
          </ac:spMkLst>
        </pc:spChg>
        <pc:spChg chg="add mod">
          <ac:chgData name="伊健 杜" userId="e69aded81da48593" providerId="LiveId" clId="{57C98676-4997-4B6B-90E2-3F420AC88D74}" dt="2023-02-28T11:46:27.072" v="2159" actId="1076"/>
          <ac:spMkLst>
            <pc:docMk/>
            <pc:sldMk cId="3703400219" sldId="2346"/>
            <ac:spMk id="11" creationId="{D7463D58-93F5-00C6-2C1D-39F11CAC612D}"/>
          </ac:spMkLst>
        </pc:spChg>
        <pc:spChg chg="del mod">
          <ac:chgData name="伊健 杜" userId="e69aded81da48593" providerId="LiveId" clId="{57C98676-4997-4B6B-90E2-3F420AC88D74}" dt="2023-02-28T08:57:31.324" v="2049" actId="478"/>
          <ac:spMkLst>
            <pc:docMk/>
            <pc:sldMk cId="3703400219" sldId="2346"/>
            <ac:spMk id="12" creationId="{566E938F-8B7F-45C0-0B4C-43DED0666BD4}"/>
          </ac:spMkLst>
        </pc:spChg>
        <pc:spChg chg="add mod">
          <ac:chgData name="伊健 杜" userId="e69aded81da48593" providerId="LiveId" clId="{57C98676-4997-4B6B-90E2-3F420AC88D74}" dt="2023-02-28T08:57:35.141" v="2050" actId="1076"/>
          <ac:spMkLst>
            <pc:docMk/>
            <pc:sldMk cId="3703400219" sldId="2346"/>
            <ac:spMk id="13" creationId="{C4B73D40-F2B2-4F1A-7962-8E6C637524C4}"/>
          </ac:spMkLst>
        </pc:spChg>
      </pc:sldChg>
      <pc:sldChg chg="addSp delSp modSp add mod modAnim">
        <pc:chgData name="伊健 杜" userId="e69aded81da48593" providerId="LiveId" clId="{57C98676-4997-4B6B-90E2-3F420AC88D74}" dt="2023-02-28T12:50:25.504" v="3617"/>
        <pc:sldMkLst>
          <pc:docMk/>
          <pc:sldMk cId="3858040621" sldId="2347"/>
        </pc:sldMkLst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4" creationId="{0B4477EF-7D6F-298E-6AFD-67C51205E42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5" creationId="{502947B9-7EE3-BCA2-3232-BE7AE68BC54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6" creationId="{89C62572-47D5-8E45-0CBD-BC5B70C47BEF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1" creationId="{D7463D58-93F5-00C6-2C1D-39F11CAC612D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3" creationId="{C4B73D40-F2B2-4F1A-7962-8E6C637524C4}"/>
          </ac:spMkLst>
        </pc:spChg>
      </pc:sldChg>
      <pc:sldChg chg="addSp delSp modSp add mod delAnim">
        <pc:chgData name="伊健 杜" userId="e69aded81da48593" providerId="LiveId" clId="{57C98676-4997-4B6B-90E2-3F420AC88D74}" dt="2023-02-28T12:50:25.504" v="3617"/>
        <pc:sldMkLst>
          <pc:docMk/>
          <pc:sldMk cId="4133272005" sldId="2348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5" creationId="{502947B9-7EE3-BCA2-3232-BE7AE68BC544}"/>
          </ac:spMkLst>
        </pc:spChg>
        <pc:spChg chg="del">
          <ac:chgData name="伊健 杜" userId="e69aded81da48593" providerId="LiveId" clId="{57C98676-4997-4B6B-90E2-3F420AC88D74}" dt="2023-02-28T09:00:26.897" v="2158" actId="478"/>
          <ac:spMkLst>
            <pc:docMk/>
            <pc:sldMk cId="4133272005" sldId="2348"/>
            <ac:spMk id="6" creationId="{89C62572-47D5-8E45-0CBD-BC5B70C47BEF}"/>
          </ac:spMkLst>
        </pc:spChg>
        <pc:picChg chg="add mod">
          <ac:chgData name="伊健 杜" userId="e69aded81da48593" providerId="LiveId" clId="{57C98676-4997-4B6B-90E2-3F420AC88D74}" dt="2023-02-28T12:38:18.908" v="3247" actId="14100"/>
          <ac:picMkLst>
            <pc:docMk/>
            <pc:sldMk cId="4133272005" sldId="2348"/>
            <ac:picMk id="10242" creationId="{1424D178-2601-8AA2-B7E9-0914CE5CD703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716832105" sldId="2349"/>
        </pc:sldMkLst>
        <pc:spChg chg="add del">
          <ac:chgData name="伊健 杜" userId="e69aded81da48593" providerId="LiveId" clId="{57C98676-4997-4B6B-90E2-3F420AC88D74}" dt="2023-02-28T12:37:35.205" v="3242" actId="478"/>
          <ac:spMkLst>
            <pc:docMk/>
            <pc:sldMk cId="1716832105" sldId="2349"/>
            <ac:spMk id="2" creationId="{0A1258B1-FF76-0A1B-6958-2B92A9A49B12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5" creationId="{502947B9-7EE3-BCA2-3232-BE7AE68BC544}"/>
          </ac:spMkLst>
        </pc:spChg>
        <pc:picChg chg="add mod">
          <ac:chgData name="伊健 杜" userId="e69aded81da48593" providerId="LiveId" clId="{57C98676-4997-4B6B-90E2-3F420AC88D74}" dt="2023-02-28T12:37:46.394" v="3244" actId="1076"/>
          <ac:picMkLst>
            <pc:docMk/>
            <pc:sldMk cId="1716832105" sldId="2349"/>
            <ac:picMk id="6" creationId="{FE8DD15E-7EAA-A27F-6C00-AB819B8D36D8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493928718" sldId="2350"/>
        </pc:sldMkLst>
        <pc:spChg chg="del mod">
          <ac:chgData name="伊健 杜" userId="e69aded81da48593" providerId="LiveId" clId="{57C98676-4997-4B6B-90E2-3F420AC88D74}" dt="2023-02-28T11:59:42.813" v="2773" actId="478"/>
          <ac:spMkLst>
            <pc:docMk/>
            <pc:sldMk cId="2493928718" sldId="235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48.195" v="2774" actId="478"/>
          <ac:spMkLst>
            <pc:docMk/>
            <pc:sldMk cId="2493928718" sldId="2350"/>
            <ac:spMk id="5" creationId="{1CC3CDA4-2CD4-0F2F-71E6-539BB31CC70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6" creationId="{3DD49C80-9B45-A418-4166-769A8384012F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69392642" sldId="235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69392642" sldId="2351"/>
            <ac:spMk id="2" creationId="{3D78739E-41E8-236E-E230-B8B23241333A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2718126479" sldId="235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718126479" sldId="235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57C98676-4997-4B6B-90E2-3F420AC88D74}" dt="2023-02-28T12:43:02.489" v="3254" actId="47"/>
        <pc:sldMkLst>
          <pc:docMk/>
          <pc:sldMk cId="713390125" sldId="2353"/>
        </pc:sldMkLst>
        <pc:spChg chg="mod">
          <ac:chgData name="伊健 杜" userId="e69aded81da48593" providerId="LiveId" clId="{57C98676-4997-4B6B-90E2-3F420AC88D74}" dt="2023-02-28T12:23:39.114" v="3039"/>
          <ac:spMkLst>
            <pc:docMk/>
            <pc:sldMk cId="713390125" sldId="2353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42:37.810" v="3253"/>
          <ac:spMkLst>
            <pc:docMk/>
            <pc:sldMk cId="713390125" sldId="2353"/>
            <ac:spMk id="5" creationId="{E7287B0E-EF55-E721-8EFA-9A9183C0EDF9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339173318" sldId="235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339173318" sldId="2354"/>
            <ac:spMk id="2" creationId="{3D78739E-41E8-236E-E230-B8B23241333A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863418672" sldId="2355"/>
        </pc:sldMkLst>
        <pc:spChg chg="del mod">
          <ac:chgData name="伊健 杜" userId="e69aded81da48593" providerId="LiveId" clId="{57C98676-4997-4B6B-90E2-3F420AC88D74}" dt="2023-02-28T11:59:55.331" v="2777" actId="478"/>
          <ac:spMkLst>
            <pc:docMk/>
            <pc:sldMk cId="2863418672" sldId="2355"/>
            <ac:spMk id="2" creationId="{3D78739E-41E8-236E-E230-B8B23241333A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57.290" v="2778" actId="478"/>
          <ac:spMkLst>
            <pc:docMk/>
            <pc:sldMk cId="2863418672" sldId="2355"/>
            <ac:spMk id="5" creationId="{2BDCD299-7C4D-AB47-3F4F-0F9E7117CBE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6" creationId="{55F3CC92-4E3C-126C-7144-EC59221ED57E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91256880" sldId="2356"/>
        </pc:sldMkLst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5" creationId="{F4455B84-6C49-588D-FA0B-AEB62D144FC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6" creationId="{AF2637C0-BBB5-433B-85D8-08836E8D8297}"/>
          </ac:spMkLst>
        </pc:spChg>
        <pc:spChg chg="mod">
          <ac:chgData name="伊健 杜" userId="e69aded81da48593" providerId="LiveId" clId="{57C98676-4997-4B6B-90E2-3F420AC88D74}" dt="2023-02-28T12:02:43.913" v="2810" actId="1076"/>
          <ac:spMkLst>
            <pc:docMk/>
            <pc:sldMk cId="991256880" sldId="2356"/>
            <ac:spMk id="7" creationId="{845EF9B6-31BB-CF16-A8B8-7FF4D021400B}"/>
          </ac:spMkLst>
        </pc:spChg>
        <pc:spChg chg="add del mod">
          <ac:chgData name="伊健 杜" userId="e69aded81da48593" providerId="LiveId" clId="{57C98676-4997-4B6B-90E2-3F420AC88D74}" dt="2023-02-28T12:04:31.429" v="2814" actId="478"/>
          <ac:spMkLst>
            <pc:docMk/>
            <pc:sldMk cId="991256880" sldId="2356"/>
            <ac:spMk id="8" creationId="{69B10CC7-8654-B57B-BB16-C9CC5F93D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1" creationId="{D7463D58-93F5-00C6-2C1D-39F11CAC612D}"/>
          </ac:spMkLst>
        </pc:spChg>
        <pc:spChg chg="add del mod">
          <ac:chgData name="伊健 杜" userId="e69aded81da48593" providerId="LiveId" clId="{57C98676-4997-4B6B-90E2-3F420AC88D74}" dt="2023-02-28T12:20:29.536" v="2989" actId="478"/>
          <ac:spMkLst>
            <pc:docMk/>
            <pc:sldMk cId="991256880" sldId="2356"/>
            <ac:spMk id="12" creationId="{99377BC9-09A9-34C4-6E63-289F9F96D5F1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3" creationId="{C4B73D40-F2B2-4F1A-7962-8E6C637524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4" creationId="{3DB387F7-3A9C-BEFB-C276-FAA92806CC6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5" creationId="{00B41A80-C14E-FA67-58CD-A40B83387DB0}"/>
          </ac:spMkLst>
        </pc:spChg>
        <pc:spChg chg="add mod">
          <ac:chgData name="伊健 杜" userId="e69aded81da48593" providerId="LiveId" clId="{57C98676-4997-4B6B-90E2-3F420AC88D74}" dt="2023-02-28T12:22:08.339" v="3010" actId="1076"/>
          <ac:spMkLst>
            <pc:docMk/>
            <pc:sldMk cId="991256880" sldId="2356"/>
            <ac:spMk id="16" creationId="{58E6929F-7CD8-D8E6-1211-53B17D866ECE}"/>
          </ac:spMkLst>
        </pc:spChg>
        <pc:spChg chg="add mod">
          <ac:chgData name="伊健 杜" userId="e69aded81da48593" providerId="LiveId" clId="{57C98676-4997-4B6B-90E2-3F420AC88D74}" dt="2023-02-28T12:22:05.637" v="3009" actId="1076"/>
          <ac:spMkLst>
            <pc:docMk/>
            <pc:sldMk cId="991256880" sldId="2356"/>
            <ac:spMk id="17" creationId="{0589D040-5E83-F2C2-2583-234EF639E9F1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8" creationId="{F0064F7C-FE7F-B6AC-FB8B-4F7A3A1272C2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9" creationId="{224DE6DB-E656-7129-D5A1-A8ED9F915FB4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20" creationId="{7B96A1C0-33C0-B286-ECFA-741BA1551F3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21" creationId="{5731691C-02D1-99B0-B3D6-8A38F66E5DFB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2" creationId="{BC01B7A8-A695-18CC-972B-9C6B70A8BB7A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3" creationId="{5CF3075A-5D87-6C31-B733-FC96C210BB26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4" creationId="{9701304E-AB03-D05F-0A8B-87861F619E29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5" creationId="{06B85FD5-AFCF-8C90-A955-9A240CB20610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6" creationId="{C6709AC4-259F-4982-1156-9C64483623D1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7" creationId="{FEEF28B4-4DCD-A870-74A1-AD61B5CE7F7C}"/>
          </ac:spMkLst>
        </pc:spChg>
        <pc:spChg chg="add mod">
          <ac:chgData name="伊健 杜" userId="e69aded81da48593" providerId="LiveId" clId="{57C98676-4997-4B6B-90E2-3F420AC88D74}" dt="2023-02-28T12:22:35.844" v="3021" actId="20577"/>
          <ac:spMkLst>
            <pc:docMk/>
            <pc:sldMk cId="991256880" sldId="2356"/>
            <ac:spMk id="28" creationId="{C48E2096-C8FA-3D86-E191-86DE8800F6D3}"/>
          </ac:spMkLst>
        </pc:sp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6" creationId="{47958AA9-E304-B4D8-2665-B1948898EF90}"/>
          </ac:picMkLst>
        </pc:pic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8" creationId="{B224B2F1-FCC1-17F2-1B1E-730BE34B5A4D}"/>
          </ac:picMkLst>
        </pc:picChg>
      </pc:sldChg>
      <pc:sldChg chg="delSp add del mod">
        <pc:chgData name="伊健 杜" userId="e69aded81da48593" providerId="LiveId" clId="{57C98676-4997-4B6B-90E2-3F420AC88D74}" dt="2023-02-28T12:00:12.212" v="2783" actId="47"/>
        <pc:sldMkLst>
          <pc:docMk/>
          <pc:sldMk cId="2085489092" sldId="2356"/>
        </pc:sldMkLst>
        <pc:spChg chg="del">
          <ac:chgData name="伊健 杜" userId="e69aded81da48593" providerId="LiveId" clId="{57C98676-4997-4B6B-90E2-3F420AC88D74}" dt="2023-02-28T12:00:10.425" v="2782" actId="478"/>
          <ac:spMkLst>
            <pc:docMk/>
            <pc:sldMk cId="2085489092" sldId="2356"/>
            <ac:spMk id="6" creationId="{55F3CC92-4E3C-126C-7144-EC59221ED57E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367474799" sldId="2357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3" creationId="{97A15963-0EBB-72AA-8EF3-9836D351B55A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154476316" sldId="2358"/>
        </pc:sldMkLst>
        <pc:spChg chg="add mod">
          <ac:chgData name="伊健 杜" userId="e69aded81da48593" providerId="LiveId" clId="{57C98676-4997-4B6B-90E2-3F420AC88D74}" dt="2023-02-28T12:22:40.743" v="3024" actId="20577"/>
          <ac:spMkLst>
            <pc:docMk/>
            <pc:sldMk cId="3154476316" sldId="2358"/>
            <ac:spMk id="2" creationId="{B61A22EC-B9A4-E81B-7BB7-552CB135192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6" creationId="{AF2637C0-BBB5-433B-85D8-08836E8D8297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6311888" sldId="2359"/>
        </pc:sldMkLst>
        <pc:spChg chg="mod">
          <ac:chgData name="伊健 杜" userId="e69aded81da48593" providerId="LiveId" clId="{57C98676-4997-4B6B-90E2-3F420AC88D74}" dt="2023-02-28T12:45:02.935" v="3264"/>
          <ac:spMkLst>
            <pc:docMk/>
            <pc:sldMk cId="96311888" sldId="2359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6311888" sldId="2359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1.887" v="3471" actId="478"/>
          <ac:picMkLst>
            <pc:docMk/>
            <pc:sldMk cId="96311888" sldId="2359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09.053" v="3545" actId="14100"/>
          <ac:picMkLst>
            <pc:docMk/>
            <pc:sldMk cId="96311888" sldId="2359"/>
            <ac:picMk id="12290" creationId="{DC9C34BE-A340-D111-9B9B-460A8A8B0517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59361875" sldId="236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759361875" sldId="2360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0.347" v="3470" actId="478"/>
          <ac:picMkLst>
            <pc:docMk/>
            <pc:sldMk cId="3759361875" sldId="2360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45.197" v="3548" actId="1076"/>
          <ac:picMkLst>
            <pc:docMk/>
            <pc:sldMk cId="3759361875" sldId="2360"/>
            <ac:picMk id="11266" creationId="{1C222E70-6469-2E8F-8391-B4A079C193DE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1128620034" sldId="236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128620034" sldId="2361"/>
            <ac:spMk id="5" creationId="{E7287B0E-EF55-E721-8EFA-9A9183C0EDF9}"/>
          </ac:spMkLst>
        </pc:spChg>
      </pc:sldChg>
      <pc:sldChg chg="delSp modSp add mod">
        <pc:chgData name="伊健 杜" userId="e69aded81da48593" providerId="LiveId" clId="{57C98676-4997-4B6B-90E2-3F420AC88D74}" dt="2023-03-01T06:09:15.300" v="3740"/>
        <pc:sldMkLst>
          <pc:docMk/>
          <pc:sldMk cId="2830053611" sldId="2362"/>
        </pc:sldMkLst>
        <pc:spChg chg="mod">
          <ac:chgData name="伊健 杜" userId="e69aded81da48593" providerId="LiveId" clId="{57C98676-4997-4B6B-90E2-3F420AC88D74}" dt="2023-03-01T06:08:23.284" v="3638"/>
          <ac:spMkLst>
            <pc:docMk/>
            <pc:sldMk cId="2830053611" sldId="2362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3-01T06:09:15.300" v="3740"/>
          <ac:spMkLst>
            <pc:docMk/>
            <pc:sldMk cId="2830053611" sldId="236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3-01T06:06:56.196" v="3621" actId="478"/>
          <ac:picMkLst>
            <pc:docMk/>
            <pc:sldMk cId="2830053611" sldId="2362"/>
            <ac:picMk id="12290" creationId="{DC9C34BE-A340-D111-9B9B-460A8A8B0517}"/>
          </ac:picMkLst>
        </pc:picChg>
      </pc:sld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AB477AC8-EB35-44F9-96E6-075FF2823CC8}"/>
    <pc:docChg chg="undo redo custSel addSld delSld modSld sldOrd">
      <pc:chgData name="伊健 杜" userId="e69aded81da48593" providerId="LiveId" clId="{AB477AC8-EB35-44F9-96E6-075FF2823CC8}" dt="2023-03-02T12:27:03.938" v="5171"/>
      <pc:docMkLst>
        <pc:docMk/>
      </pc:docMkLst>
      <pc:sldChg chg="add">
        <pc:chgData name="伊健 杜" userId="e69aded81da48593" providerId="LiveId" clId="{AB477AC8-EB35-44F9-96E6-075FF2823CC8}" dt="2023-03-02T08:17:55.762" v="3535"/>
        <pc:sldMkLst>
          <pc:docMk/>
          <pc:sldMk cId="834047182" sldId="2184"/>
        </pc:sldMkLst>
      </pc:sldChg>
      <pc:sldChg chg="add del">
        <pc:chgData name="伊健 杜" userId="e69aded81da48593" providerId="LiveId" clId="{AB477AC8-EB35-44F9-96E6-075FF2823CC8}" dt="2023-03-02T08:18:03.676" v="3536" actId="47"/>
        <pc:sldMkLst>
          <pc:docMk/>
          <pc:sldMk cId="2812574038" sldId="2185"/>
        </pc:sldMkLst>
      </pc:sldChg>
      <pc:sldChg chg="addSp delSp modSp add mod">
        <pc:chgData name="伊健 杜" userId="e69aded81da48593" providerId="LiveId" clId="{AB477AC8-EB35-44F9-96E6-075FF2823CC8}" dt="2023-03-02T11:08:47.477" v="5133" actId="478"/>
        <pc:sldMkLst>
          <pc:docMk/>
          <pc:sldMk cId="1212189098" sldId="2188"/>
        </pc:sldMkLst>
        <pc:spChg chg="mod">
          <ac:chgData name="伊健 杜" userId="e69aded81da48593" providerId="LiveId" clId="{AB477AC8-EB35-44F9-96E6-075FF2823CC8}" dt="2023-03-02T08:18:14.518" v="3538" actId="207"/>
          <ac:spMkLst>
            <pc:docMk/>
            <pc:sldMk cId="1212189098" sldId="2188"/>
            <ac:spMk id="2" creationId="{001741FF-580F-0B2D-9908-A13943A10535}"/>
          </ac:spMkLst>
        </pc:spChg>
        <pc:spChg chg="del">
          <ac:chgData name="伊健 杜" userId="e69aded81da48593" providerId="LiveId" clId="{AB477AC8-EB35-44F9-96E6-075FF2823CC8}" dt="2023-03-02T08:18:10.448" v="3537" actId="478"/>
          <ac:spMkLst>
            <pc:docMk/>
            <pc:sldMk cId="1212189098" sldId="2188"/>
            <ac:spMk id="4" creationId="{23686FE8-7DAE-D5A6-BA3B-8393E74F4D6C}"/>
          </ac:spMkLst>
        </pc:spChg>
        <pc:inkChg chg="add del">
          <ac:chgData name="伊健 杜" userId="e69aded81da48593" providerId="LiveId" clId="{AB477AC8-EB35-44F9-96E6-075FF2823CC8}" dt="2023-03-02T11:08:47.477" v="5133" actId="478"/>
          <ac:inkMkLst>
            <pc:docMk/>
            <pc:sldMk cId="1212189098" sldId="2188"/>
            <ac:inkMk id="4" creationId="{DA18049A-723E-C506-5DB7-4C1001FA8F5B}"/>
          </ac:inkMkLst>
        </pc:inkChg>
      </pc:sldChg>
      <pc:sldChg chg="add">
        <pc:chgData name="伊健 杜" userId="e69aded81da48593" providerId="LiveId" clId="{AB477AC8-EB35-44F9-96E6-075FF2823CC8}" dt="2023-03-02T08:17:55.762" v="3535"/>
        <pc:sldMkLst>
          <pc:docMk/>
          <pc:sldMk cId="2669719062" sldId="2189"/>
        </pc:sldMkLst>
      </pc:sldChg>
      <pc:sldChg chg="delSp add mod">
        <pc:chgData name="伊健 杜" userId="e69aded81da48593" providerId="LiveId" clId="{AB477AC8-EB35-44F9-96E6-075FF2823CC8}" dt="2023-03-02T08:18:20.596" v="3539" actId="478"/>
        <pc:sldMkLst>
          <pc:docMk/>
          <pc:sldMk cId="3104156791" sldId="2190"/>
        </pc:sldMkLst>
        <pc:spChg chg="del">
          <ac:chgData name="伊健 杜" userId="e69aded81da48593" providerId="LiveId" clId="{AB477AC8-EB35-44F9-96E6-075FF2823CC8}" dt="2023-03-02T08:18:20.596" v="3539" actId="478"/>
          <ac:spMkLst>
            <pc:docMk/>
            <pc:sldMk cId="3104156791" sldId="2190"/>
            <ac:spMk id="4" creationId="{23686FE8-7DAE-D5A6-BA3B-8393E74F4D6C}"/>
          </ac:spMkLst>
        </pc:spChg>
      </pc:sldChg>
      <pc:sldChg chg="delSp add del mod">
        <pc:chgData name="伊健 杜" userId="e69aded81da48593" providerId="LiveId" clId="{AB477AC8-EB35-44F9-96E6-075FF2823CC8}" dt="2023-03-02T08:18:25.661" v="3541" actId="47"/>
        <pc:sldMkLst>
          <pc:docMk/>
          <pc:sldMk cId="274016501" sldId="2191"/>
        </pc:sldMkLst>
        <pc:spChg chg="del">
          <ac:chgData name="伊健 杜" userId="e69aded81da48593" providerId="LiveId" clId="{AB477AC8-EB35-44F9-96E6-075FF2823CC8}" dt="2023-03-02T08:18:23.869" v="3540" actId="478"/>
          <ac:spMkLst>
            <pc:docMk/>
            <pc:sldMk cId="274016501" sldId="2191"/>
            <ac:spMk id="4" creationId="{23686FE8-7DAE-D5A6-BA3B-8393E74F4D6C}"/>
          </ac:spMkLst>
        </pc:spChg>
      </pc:sldChg>
      <pc:sldChg chg="add del">
        <pc:chgData name="伊健 杜" userId="e69aded81da48593" providerId="LiveId" clId="{AB477AC8-EB35-44F9-96E6-075FF2823CC8}" dt="2023-03-02T08:18:32.125" v="3542" actId="47"/>
        <pc:sldMkLst>
          <pc:docMk/>
          <pc:sldMk cId="1255184968" sldId="2192"/>
        </pc:sldMkLst>
      </pc:sldChg>
      <pc:sldChg chg="add del">
        <pc:chgData name="伊健 杜" userId="e69aded81da48593" providerId="LiveId" clId="{AB477AC8-EB35-44F9-96E6-075FF2823CC8}" dt="2023-03-02T08:19:28.486" v="3543" actId="47"/>
        <pc:sldMkLst>
          <pc:docMk/>
          <pc:sldMk cId="1805811556" sldId="224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36170169" sldId="232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03400219" sldId="234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858040621" sldId="234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33272005" sldId="234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16832105" sldId="234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493928718" sldId="235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9392642" sldId="235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718126479" sldId="235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339173318" sldId="235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63418672" sldId="235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1256880" sldId="235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367474799" sldId="235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154476316" sldId="235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311888" sldId="235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59361875" sldId="236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28620034" sldId="236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30053611" sldId="236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5873167" sldId="236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02240963" sldId="236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595698323" sldId="236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5070460" sldId="236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96650295" sldId="236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87563545" sldId="236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164497695" sldId="237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94069032" sldId="237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70088997" sldId="237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47619762" sldId="237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69143549" sldId="237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299091750" sldId="237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11015641" sldId="237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35282236" sldId="237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41850011" sldId="237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481782367" sldId="2380"/>
        </pc:sldMkLst>
      </pc:sldChg>
      <pc:sldChg chg="addSp delSp modSp mod ord">
        <pc:chgData name="伊健 杜" userId="e69aded81da48593" providerId="LiveId" clId="{AB477AC8-EB35-44F9-96E6-075FF2823CC8}" dt="2023-03-02T11:54:42.123" v="5167" actId="14100"/>
        <pc:sldMkLst>
          <pc:docMk/>
          <pc:sldMk cId="3154943659" sldId="238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14:59.856" v="3517" actId="1076"/>
          <ac:spMkLst>
            <pc:docMk/>
            <pc:sldMk cId="3154943659" sldId="2381"/>
            <ac:spMk id="5" creationId="{E7287B0E-EF55-E721-8EFA-9A9183C0EDF9}"/>
          </ac:spMkLst>
        </pc:spChg>
        <pc:picChg chg="del">
          <ac:chgData name="伊健 杜" userId="e69aded81da48593" providerId="LiveId" clId="{AB477AC8-EB35-44F9-96E6-075FF2823CC8}" dt="2023-03-02T07:20:46.559" v="2050" actId="478"/>
          <ac:picMkLst>
            <pc:docMk/>
            <pc:sldMk cId="3154943659" sldId="2381"/>
            <ac:picMk id="3" creationId="{195198EA-7228-4402-2B45-0A9CF7D21941}"/>
          </ac:picMkLst>
        </pc:picChg>
        <pc:picChg chg="add mod">
          <ac:chgData name="伊健 杜" userId="e69aded81da48593" providerId="LiveId" clId="{AB477AC8-EB35-44F9-96E6-075FF2823CC8}" dt="2023-03-02T11:54:42.123" v="5167" actId="14100"/>
          <ac:picMkLst>
            <pc:docMk/>
            <pc:sldMk cId="3154943659" sldId="2381"/>
            <ac:picMk id="3" creationId="{BD9447F7-E5D3-78B1-CC93-8A9D3B5958DA}"/>
          </ac:picMkLst>
        </pc:picChg>
        <pc:picChg chg="add mod">
          <ac:chgData name="伊健 杜" userId="e69aded81da48593" providerId="LiveId" clId="{AB477AC8-EB35-44F9-96E6-075FF2823CC8}" dt="2023-03-02T10:13:23.507" v="4970" actId="14100"/>
          <ac:picMkLst>
            <pc:docMk/>
            <pc:sldMk cId="3154943659" sldId="2381"/>
            <ac:picMk id="7" creationId="{FFAE904B-7105-A9C4-F67A-87AA5CB04B06}"/>
          </ac:picMkLst>
        </pc:picChg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923825496" sldId="2387"/>
        </pc:sldMkLst>
      </pc:sldChg>
      <pc:sldChg chg="addSp delSp mod">
        <pc:chgData name="伊健 杜" userId="e69aded81da48593" providerId="LiveId" clId="{AB477AC8-EB35-44F9-96E6-075FF2823CC8}" dt="2023-03-02T11:09:18.292" v="5134" actId="478"/>
        <pc:sldMkLst>
          <pc:docMk/>
          <pc:sldMk cId="4130767050" sldId="2389"/>
        </pc:sldMkLst>
        <pc:inkChg chg="add del">
          <ac:chgData name="伊健 杜" userId="e69aded81da48593" providerId="LiveId" clId="{AB477AC8-EB35-44F9-96E6-075FF2823CC8}" dt="2023-03-02T11:09:18.292" v="5134" actId="478"/>
          <ac:inkMkLst>
            <pc:docMk/>
            <pc:sldMk cId="4130767050" sldId="2389"/>
            <ac:inkMk id="3" creationId="{A904BEAB-12DC-2EA9-66F8-49105943A666}"/>
          </ac:inkMkLst>
        </pc:inkChg>
      </pc:sldChg>
      <pc:sldChg chg="addSp delSp modSp mod">
        <pc:chgData name="伊健 杜" userId="e69aded81da48593" providerId="LiveId" clId="{AB477AC8-EB35-44F9-96E6-075FF2823CC8}" dt="2023-03-02T11:11:24.809" v="5164" actId="20577"/>
        <pc:sldMkLst>
          <pc:docMk/>
          <pc:sldMk cId="3829797887" sldId="2390"/>
        </pc:sldMkLst>
        <pc:spChg chg="add mod">
          <ac:chgData name="伊健 杜" userId="e69aded81da48593" providerId="LiveId" clId="{AB477AC8-EB35-44F9-96E6-075FF2823CC8}" dt="2023-03-02T11:11:24.809" v="5164" actId="20577"/>
          <ac:spMkLst>
            <pc:docMk/>
            <pc:sldMk cId="3829797887" sldId="2390"/>
            <ac:spMk id="3" creationId="{193AA224-389D-7918-D8B7-B921B3B47F25}"/>
          </ac:spMkLst>
        </pc:spChg>
        <pc:spChg chg="mod">
          <ac:chgData name="伊健 杜" userId="e69aded81da48593" providerId="LiveId" clId="{AB477AC8-EB35-44F9-96E6-075FF2823CC8}" dt="2023-03-02T10:34:39.950" v="4988"/>
          <ac:spMkLst>
            <pc:docMk/>
            <pc:sldMk cId="3829797887" sldId="2390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36.677" v="4982" actId="478"/>
          <ac:inkMkLst>
            <pc:docMk/>
            <pc:sldMk cId="3829797887" sldId="2390"/>
            <ac:inkMk id="3" creationId="{E8E91674-2250-6C16-5191-693F6F9EF899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648397201" sldId="239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6:05.250" v="3576" actId="1076"/>
          <ac:picMkLst>
            <pc:docMk/>
            <pc:sldMk cId="3648397201" sldId="2393"/>
            <ac:picMk id="7170" creationId="{621FAFE4-AC99-6007-7FD9-2720230681FA}"/>
          </ac:picMkLst>
        </pc:picChg>
        <pc:picChg chg="del">
          <ac:chgData name="伊健 杜" userId="e69aded81da48593" providerId="LiveId" clId="{AB477AC8-EB35-44F9-96E6-075FF2823CC8}" dt="2023-03-02T04:32:05.303" v="13" actId="478"/>
          <ac:picMkLst>
            <pc:docMk/>
            <pc:sldMk cId="3648397201" sldId="2393"/>
            <ac:picMk id="20482" creationId="{3327FAAA-3DD5-CDA4-F180-2E0F2D86C4E6}"/>
          </ac:picMkLst>
        </pc:picChg>
      </pc:sldChg>
      <pc:sldChg chg="addSp delSp modSp add mod ord">
        <pc:chgData name="伊健 杜" userId="e69aded81da48593" providerId="LiveId" clId="{AB477AC8-EB35-44F9-96E6-075FF2823CC8}" dt="2023-03-02T10:34:20.082" v="4979" actId="478"/>
        <pc:sldMkLst>
          <pc:docMk/>
          <pc:sldMk cId="2751488196" sldId="239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8:23:52.804" v="3560" actId="478"/>
          <ac:picMkLst>
            <pc:docMk/>
            <pc:sldMk cId="2751488196" sldId="2394"/>
            <ac:picMk id="5122" creationId="{593ADA83-EEB2-365D-DFA5-B7E72F3D32D1}"/>
          </ac:picMkLst>
        </pc:picChg>
        <pc:picChg chg="add del">
          <ac:chgData name="伊健 杜" userId="e69aded81da48593" providerId="LiveId" clId="{AB477AC8-EB35-44F9-96E6-075FF2823CC8}" dt="2023-03-02T08:24:09.645" v="3562" actId="478"/>
          <ac:picMkLst>
            <pc:docMk/>
            <pc:sldMk cId="2751488196" sldId="2394"/>
            <ac:picMk id="5124" creationId="{7BF2F767-8E9C-A76D-3627-DF44CE2713CA}"/>
          </ac:picMkLst>
        </pc:picChg>
        <pc:picChg chg="add mod">
          <ac:chgData name="伊健 杜" userId="e69aded81da48593" providerId="LiveId" clId="{AB477AC8-EB35-44F9-96E6-075FF2823CC8}" dt="2023-03-02T08:24:26.886" v="3567" actId="1076"/>
          <ac:picMkLst>
            <pc:docMk/>
            <pc:sldMk cId="2751488196" sldId="2394"/>
            <ac:picMk id="5126" creationId="{3D1F828C-4AB3-20C1-47BD-CDA6288B72BF}"/>
          </ac:picMkLst>
        </pc:picChg>
        <pc:inkChg chg="add del">
          <ac:chgData name="伊健 杜" userId="e69aded81da48593" providerId="LiveId" clId="{AB477AC8-EB35-44F9-96E6-075FF2823CC8}" dt="2023-03-02T10:34:20.082" v="4979" actId="478"/>
          <ac:inkMkLst>
            <pc:docMk/>
            <pc:sldMk cId="2751488196" sldId="2394"/>
            <ac:inkMk id="3" creationId="{B65956AB-663A-F91D-046E-5E5DD4AD8081}"/>
          </ac:inkMkLst>
        </pc:inkChg>
      </pc:sldChg>
      <pc:sldChg chg="addSp delSp modSp add mod">
        <pc:chgData name="伊健 杜" userId="e69aded81da48593" providerId="LiveId" clId="{AB477AC8-EB35-44F9-96E6-075FF2823CC8}" dt="2023-03-02T11:48:14.189" v="5165" actId="478"/>
        <pc:sldMkLst>
          <pc:docMk/>
          <pc:sldMk cId="2893989547" sldId="239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7:13:23.588" v="1938" actId="478"/>
          <ac:picMkLst>
            <pc:docMk/>
            <pc:sldMk cId="2893989547" sldId="2395"/>
            <ac:picMk id="1026" creationId="{147879EC-B24D-DC81-E88E-E87B4EBD6F67}"/>
          </ac:picMkLst>
        </pc:picChg>
        <pc:picChg chg="add mod">
          <ac:chgData name="伊健 杜" userId="e69aded81da48593" providerId="LiveId" clId="{AB477AC8-EB35-44F9-96E6-075FF2823CC8}" dt="2023-03-02T07:13:25.567" v="1940" actId="1076"/>
          <ac:picMkLst>
            <pc:docMk/>
            <pc:sldMk cId="2893989547" sldId="2395"/>
            <ac:picMk id="1028" creationId="{121611C8-1960-979B-84A5-9A287E4D7CF4}"/>
          </ac:picMkLst>
        </pc:picChg>
        <pc:inkChg chg="add del">
          <ac:chgData name="伊健 杜" userId="e69aded81da48593" providerId="LiveId" clId="{AB477AC8-EB35-44F9-96E6-075FF2823CC8}" dt="2023-03-02T11:48:14.189" v="5165" actId="478"/>
          <ac:inkMkLst>
            <pc:docMk/>
            <pc:sldMk cId="2893989547" sldId="2395"/>
            <ac:inkMk id="3" creationId="{70A1FE8B-4DF6-35A1-DC53-8A490D01D4A5}"/>
          </ac:inkMkLst>
        </pc:inkChg>
      </pc:sldChg>
      <pc:sldChg chg="addSp delSp modSp add mod ord">
        <pc:chgData name="伊健 杜" userId="e69aded81da48593" providerId="LiveId" clId="{AB477AC8-EB35-44F9-96E6-075FF2823CC8}" dt="2023-03-02T10:34:07.120" v="4976" actId="478"/>
        <pc:sldMkLst>
          <pc:docMk/>
          <pc:sldMk cId="2187273062" sldId="239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9:05.486" v="3592" actId="1076"/>
          <ac:picMkLst>
            <pc:docMk/>
            <pc:sldMk cId="2187273062" sldId="2396"/>
            <ac:picMk id="10242" creationId="{ACBDCF6D-443D-A3CE-2DF6-18C9C51C5277}"/>
          </ac:picMkLst>
        </pc:picChg>
        <pc:inkChg chg="add del">
          <ac:chgData name="伊健 杜" userId="e69aded81da48593" providerId="LiveId" clId="{AB477AC8-EB35-44F9-96E6-075FF2823CC8}" dt="2023-03-02T10:34:07.120" v="4976" actId="478"/>
          <ac:inkMkLst>
            <pc:docMk/>
            <pc:sldMk cId="2187273062" sldId="2396"/>
            <ac:inkMk id="3" creationId="{406592D5-76AE-234A-9078-6EB6005447D3}"/>
          </ac:inkMkLst>
        </pc:inkChg>
      </pc:sldChg>
      <pc:sldChg chg="addSp modSp add mod ord">
        <pc:chgData name="伊健 杜" userId="e69aded81da48593" providerId="LiveId" clId="{AB477AC8-EB35-44F9-96E6-075FF2823CC8}" dt="2023-03-02T08:45:59.780" v="4961"/>
        <pc:sldMkLst>
          <pc:docMk/>
          <pc:sldMk cId="3975697474" sldId="239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0:08.696" v="3547" actId="1076"/>
          <ac:picMkLst>
            <pc:docMk/>
            <pc:sldMk cId="3975697474" sldId="2397"/>
            <ac:picMk id="2050" creationId="{A5E6FAB7-7969-84D3-8BC3-988F7773B269}"/>
          </ac:picMkLst>
        </pc:picChg>
      </pc:sldChg>
      <pc:sldChg chg="addSp delSp modSp add mod ord">
        <pc:chgData name="伊健 杜" userId="e69aded81da48593" providerId="LiveId" clId="{AB477AC8-EB35-44F9-96E6-075FF2823CC8}" dt="2023-03-02T08:45:59.780" v="4961"/>
        <pc:sldMkLst>
          <pc:docMk/>
          <pc:sldMk cId="2851851377" sldId="239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32:55.963" v="3597" actId="478"/>
          <ac:spMkLst>
            <pc:docMk/>
            <pc:sldMk cId="2851851377" sldId="2398"/>
            <ac:spMk id="3" creationId="{A8572EF8-A4B9-7061-C860-B1D03AE9D0E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02.285" v="3599" actId="1076"/>
          <ac:picMkLst>
            <pc:docMk/>
            <pc:sldMk cId="2851851377" sldId="2398"/>
            <ac:picMk id="6" creationId="{2CE8684A-969B-A23D-FFCC-89F400CEA957}"/>
          </ac:picMkLst>
        </pc:picChg>
      </pc:sldChg>
      <pc:sldChg chg="addSp delSp modSp add mod">
        <pc:chgData name="伊健 杜" userId="e69aded81da48593" providerId="LiveId" clId="{AB477AC8-EB35-44F9-96E6-075FF2823CC8}" dt="2023-03-02T10:34:31.206" v="4981" actId="478"/>
        <pc:sldMkLst>
          <pc:docMk/>
          <pc:sldMk cId="2209848964" sldId="239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15.010" v="3550" actId="1076"/>
          <ac:picMkLst>
            <pc:docMk/>
            <pc:sldMk cId="2209848964" sldId="2399"/>
            <ac:picMk id="3074" creationId="{4CD402B1-3300-2126-6578-DED92F5C3332}"/>
          </ac:picMkLst>
        </pc:picChg>
        <pc:inkChg chg="add del">
          <ac:chgData name="伊健 杜" userId="e69aded81da48593" providerId="LiveId" clId="{AB477AC8-EB35-44F9-96E6-075FF2823CC8}" dt="2023-03-02T10:34:31.206" v="4981" actId="478"/>
          <ac:inkMkLst>
            <pc:docMk/>
            <pc:sldMk cId="2209848964" sldId="2399"/>
            <ac:inkMk id="3" creationId="{A10EA2F6-CE29-423F-1D9B-AC9D52CF0571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790647379" sldId="2400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2" creationId="{10304424-DB4A-36E7-9E0D-D32A5DD0F26C}"/>
          </ac:spMkLst>
        </pc:spChg>
        <pc:spChg chg="add del mod">
          <ac:chgData name="伊健 杜" userId="e69aded81da48593" providerId="LiveId" clId="{AB477AC8-EB35-44F9-96E6-075FF2823CC8}" dt="2023-03-02T08:21:53.960" v="3553" actId="478"/>
          <ac:spMkLst>
            <pc:docMk/>
            <pc:sldMk cId="3790647379" sldId="2400"/>
            <ac:spMk id="4" creationId="{C6E39DF6-D0F7-EDE1-0FDC-07664C728A7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59.416" v="3556" actId="1076"/>
          <ac:picMkLst>
            <pc:docMk/>
            <pc:sldMk cId="3790647379" sldId="2400"/>
            <ac:picMk id="4098" creationId="{12026E59-2774-C40A-4E76-CEC3CF23DAFA}"/>
          </ac:picMkLst>
        </pc:picChg>
      </pc:sldChg>
      <pc:sldChg chg="addSp delSp modSp add mod">
        <pc:chgData name="伊健 杜" userId="e69aded81da48593" providerId="LiveId" clId="{AB477AC8-EB35-44F9-96E6-075FF2823CC8}" dt="2023-03-02T10:34:27.601" v="4980" actId="478"/>
        <pc:sldMkLst>
          <pc:docMk/>
          <pc:sldMk cId="2980636346" sldId="240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980636346" sldId="2401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27.601" v="4980" actId="478"/>
          <ac:inkMkLst>
            <pc:docMk/>
            <pc:sldMk cId="2980636346" sldId="2401"/>
            <ac:inkMk id="2" creationId="{91D67CF0-40B1-732B-A2EC-B57F3E35E585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74874758" sldId="240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7:16.598" v="3581" actId="1076"/>
          <ac:picMkLst>
            <pc:docMk/>
            <pc:sldMk cId="474874758" sldId="2402"/>
            <ac:picMk id="8194" creationId="{2C3261C2-90FB-2C15-7E48-A88AC36B5D1F}"/>
          </ac:picMkLst>
        </pc:picChg>
        <pc:picChg chg="add mod">
          <ac:chgData name="伊健 杜" userId="e69aded81da48593" providerId="LiveId" clId="{AB477AC8-EB35-44F9-96E6-075FF2823CC8}" dt="2023-03-02T08:27:41.421" v="3585" actId="1076"/>
          <ac:picMkLst>
            <pc:docMk/>
            <pc:sldMk cId="474874758" sldId="2402"/>
            <ac:picMk id="8196" creationId="{E4734DAD-3669-8C20-091D-E676A62BC84A}"/>
          </ac:picMkLst>
        </pc:picChg>
      </pc:sldChg>
      <pc:sldChg chg="addSp delSp modSp add mod">
        <pc:chgData name="伊健 杜" userId="e69aded81da48593" providerId="LiveId" clId="{AB477AC8-EB35-44F9-96E6-075FF2823CC8}" dt="2023-03-02T10:34:09.299" v="4977" actId="478"/>
        <pc:sldMkLst>
          <pc:docMk/>
          <pc:sldMk cId="847133223" sldId="240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8:50.238" v="3588" actId="1076"/>
          <ac:picMkLst>
            <pc:docMk/>
            <pc:sldMk cId="847133223" sldId="2403"/>
            <ac:picMk id="9218" creationId="{FB73BE30-B867-A92E-23BB-4CD8BC586451}"/>
          </ac:picMkLst>
        </pc:picChg>
        <pc:picChg chg="add mod">
          <ac:chgData name="伊健 杜" userId="e69aded81da48593" providerId="LiveId" clId="{AB477AC8-EB35-44F9-96E6-075FF2823CC8}" dt="2023-03-02T08:28:51.966" v="3590" actId="1076"/>
          <ac:picMkLst>
            <pc:docMk/>
            <pc:sldMk cId="847133223" sldId="2403"/>
            <ac:picMk id="9220" creationId="{374CCF39-3FE5-ABC3-3D1A-C0DE36B7B4E7}"/>
          </ac:picMkLst>
        </pc:picChg>
        <pc:inkChg chg="add del">
          <ac:chgData name="伊健 杜" userId="e69aded81da48593" providerId="LiveId" clId="{AB477AC8-EB35-44F9-96E6-075FF2823CC8}" dt="2023-03-02T10:34:09.299" v="4977" actId="478"/>
          <ac:inkMkLst>
            <pc:docMk/>
            <pc:sldMk cId="847133223" sldId="2403"/>
            <ac:inkMk id="3" creationId="{B90EFADB-024E-65A8-F138-067F5ED77202}"/>
          </ac:inkMkLst>
        </pc:inkChg>
      </pc:sldChg>
      <pc:sldChg chg="modSp add del mod">
        <pc:chgData name="伊健 杜" userId="e69aded81da48593" providerId="LiveId" clId="{AB477AC8-EB35-44F9-96E6-075FF2823CC8}" dt="2023-03-02T07:10:16.217" v="1692" actId="47"/>
        <pc:sldMkLst>
          <pc:docMk/>
          <pc:sldMk cId="1427622321" sldId="2404"/>
        </pc:sldMkLst>
        <pc:spChg chg="mod">
          <ac:chgData name="伊健 杜" userId="e69aded81da48593" providerId="LiveId" clId="{AB477AC8-EB35-44F9-96E6-075FF2823CC8}" dt="2023-03-02T07:09:43.378" v="1686" actId="20577"/>
          <ac:spMkLst>
            <pc:docMk/>
            <pc:sldMk cId="1427622321" sldId="240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1543698883" sldId="240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25:26.955" v="3569" actId="478"/>
          <ac:spMkLst>
            <pc:docMk/>
            <pc:sldMk cId="1543698883" sldId="2405"/>
            <ac:spMk id="3" creationId="{E834608A-3C2D-7329-ED8D-CD48666A0B5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5:40.097" v="3573" actId="1076"/>
          <ac:picMkLst>
            <pc:docMk/>
            <pc:sldMk cId="1543698883" sldId="2405"/>
            <ac:picMk id="6" creationId="{EBB76CD1-6914-046B-AF24-75C9365C8ED2}"/>
          </ac:picMkLst>
        </pc:picChg>
      </pc:sldChg>
      <pc:sldChg chg="modSp add mod ord">
        <pc:chgData name="伊健 杜" userId="e69aded81da48593" providerId="LiveId" clId="{AB477AC8-EB35-44F9-96E6-075FF2823CC8}" dt="2023-03-02T08:45:59.780" v="4961"/>
        <pc:sldMkLst>
          <pc:docMk/>
          <pc:sldMk cId="2695497273" sldId="240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695497273" sldId="240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10:34:17.404" v="4978" actId="478"/>
        <pc:sldMkLst>
          <pc:docMk/>
          <pc:sldMk cId="279886821" sldId="240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9886821" sldId="2407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17.404" v="4978" actId="478"/>
          <ac:inkMkLst>
            <pc:docMk/>
            <pc:sldMk cId="279886821" sldId="2407"/>
            <ac:inkMk id="2" creationId="{D858F8A7-FD95-2045-7780-23B4887B9233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101132583" sldId="240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5:20.587" v="3619" actId="1076"/>
          <ac:picMkLst>
            <pc:docMk/>
            <pc:sldMk cId="4101132583" sldId="2408"/>
            <ac:picMk id="14338" creationId="{F4BAA93B-3E46-9559-6964-708210B0848C}"/>
          </ac:picMkLst>
        </pc:picChg>
      </pc:sldChg>
      <pc:sldChg chg="add del">
        <pc:chgData name="伊健 杜" userId="e69aded81da48593" providerId="LiveId" clId="{AB477AC8-EB35-44F9-96E6-075FF2823CC8}" dt="2023-03-02T07:21:26.290" v="2069" actId="47"/>
        <pc:sldMkLst>
          <pc:docMk/>
          <pc:sldMk cId="2329799133" sldId="2409"/>
        </pc:sldMkLst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3799016291" sldId="240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2:05.656" v="3595" actId="1076"/>
          <ac:picMkLst>
            <pc:docMk/>
            <pc:sldMk cId="3799016291" sldId="2409"/>
            <ac:picMk id="4" creationId="{F5ED28E8-02A0-3D1D-F12B-EBDF54CAD84C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3799016291" sldId="2409"/>
            <ac:inkMk id="3" creationId="{C9922316-88AC-B8F9-940B-670B25E633C1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1950456382" sldId="2410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5" creationId="{E7287B0E-EF55-E721-8EFA-9A9183C0EDF9}"/>
          </ac:spMkLst>
        </pc:spChg>
      </pc:sldChg>
      <pc:sldChg chg="delSp modSp add del mod">
        <pc:chgData name="伊健 杜" userId="e69aded81da48593" providerId="LiveId" clId="{AB477AC8-EB35-44F9-96E6-075FF2823CC8}" dt="2023-03-02T07:40:12.462" v="2853" actId="47"/>
        <pc:sldMkLst>
          <pc:docMk/>
          <pc:sldMk cId="2979924543" sldId="2411"/>
        </pc:sldMkLst>
        <pc:spChg chg="del">
          <ac:chgData name="伊健 杜" userId="e69aded81da48593" providerId="LiveId" clId="{AB477AC8-EB35-44F9-96E6-075FF2823CC8}" dt="2023-03-02T07:39:04.419" v="2581" actId="478"/>
          <ac:spMkLst>
            <pc:docMk/>
            <pc:sldMk cId="2979924543" sldId="2411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7:40:10.023" v="2852" actId="20577"/>
          <ac:spMkLst>
            <pc:docMk/>
            <pc:sldMk cId="2979924543" sldId="2411"/>
            <ac:spMk id="5" creationId="{E7287B0E-EF55-E721-8EFA-9A9183C0EDF9}"/>
          </ac:spMkLst>
        </pc:sp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1581505895" sldId="241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81505895" sldId="241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2447963049" sldId="241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2" creationId="{10304424-DB4A-36E7-9E0D-D32A5DD0F26C}"/>
          </ac:spMkLst>
        </pc:spChg>
        <pc:spChg chg="add mod">
          <ac:chgData name="伊健 杜" userId="e69aded81da48593" providerId="LiveId" clId="{AB477AC8-EB35-44F9-96E6-075FF2823CC8}" dt="2023-03-02T08:33:56.655" v="3612" actId="1076"/>
          <ac:spMkLst>
            <pc:docMk/>
            <pc:sldMk cId="2447963049" sldId="2413"/>
            <ac:spMk id="3" creationId="{32547853-4802-00E5-F04E-99EA0C0F7FBD}"/>
          </ac:spMkLst>
        </pc:spChg>
        <pc:spChg chg="add mod">
          <ac:chgData name="伊健 杜" userId="e69aded81da48593" providerId="LiveId" clId="{AB477AC8-EB35-44F9-96E6-075FF2823CC8}" dt="2023-03-02T08:33:58.077" v="3613" actId="1076"/>
          <ac:spMkLst>
            <pc:docMk/>
            <pc:sldMk cId="2447963049" sldId="2413"/>
            <ac:spMk id="4" creationId="{95177FD2-201E-F8E2-24D7-21D00AD72A93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59.502" v="3614" actId="1076"/>
          <ac:picMkLst>
            <pc:docMk/>
            <pc:sldMk cId="2447963049" sldId="2413"/>
            <ac:picMk id="12290" creationId="{00EC2113-0B5B-6626-2D12-93989E49FFAD}"/>
          </ac:picMkLst>
        </pc:pic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4063308967" sldId="241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063308967" sldId="241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668223940" sldId="241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4:20.734" v="3616" actId="1076"/>
          <ac:picMkLst>
            <pc:docMk/>
            <pc:sldMk cId="668223940" sldId="2415"/>
            <ac:picMk id="13314" creationId="{CC0CA94C-29B2-C9E8-CCAC-C09DE9FFD021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668223940" sldId="2415"/>
            <ac:inkMk id="3" creationId="{AE85676C-A071-3A56-95B5-0F674ADED156}"/>
          </ac:inkMkLst>
        </pc:inkChg>
      </pc:sldChg>
      <pc:sldChg chg="addSp delSp modSp add mod">
        <pc:chgData name="伊健 杜" userId="e69aded81da48593" providerId="LiveId" clId="{AB477AC8-EB35-44F9-96E6-075FF2823CC8}" dt="2023-03-02T08:16:36.284" v="3524" actId="1076"/>
        <pc:sldMkLst>
          <pc:docMk/>
          <pc:sldMk cId="2637368538" sldId="2416"/>
        </pc:sldMkLst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4" creationId="{0D56E891-3F4A-4A78-FD58-765215674675}"/>
          </ac:spMkLst>
        </pc:spChg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16:36.284" v="3524" actId="1076"/>
          <ac:picMkLst>
            <pc:docMk/>
            <pc:sldMk cId="2637368538" sldId="2416"/>
            <ac:picMk id="3" creationId="{366C78F0-EC3A-9D0F-8D4B-4A3AFAB92E2D}"/>
          </ac:picMkLst>
        </pc:pic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1508327596" sldId="2417"/>
        </pc:sldMkLst>
        <pc:spChg chg="mod">
          <ac:chgData name="伊健 杜" userId="e69aded81da48593" providerId="LiveId" clId="{AB477AC8-EB35-44F9-96E6-075FF2823CC8}" dt="2023-03-02T08:35:49.742" v="3621" actId="1076"/>
          <ac:spMkLst>
            <pc:docMk/>
            <pc:sldMk cId="1508327596" sldId="2417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08327596" sldId="2417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14.616" v="3858"/>
          <ac:spMkLst>
            <pc:docMk/>
            <pc:sldMk cId="1508327596" sldId="2417"/>
            <ac:spMk id="4" creationId="{8B0E0DB5-91DA-AF61-E04D-C46986CED456}"/>
          </ac:spMkLst>
        </pc:spChg>
        <pc:spChg chg="mod">
          <ac:chgData name="伊健 杜" userId="e69aded81da48593" providerId="LiveId" clId="{AB477AC8-EB35-44F9-96E6-075FF2823CC8}" dt="2023-03-02T08:43:02.036" v="4606" actId="1076"/>
          <ac:spMkLst>
            <pc:docMk/>
            <pc:sldMk cId="1508327596" sldId="2417"/>
            <ac:spMk id="5" creationId="{E7287B0E-EF55-E721-8EFA-9A9183C0EDF9}"/>
          </ac:spMkLst>
        </pc:spChg>
        <pc:spChg chg="add del">
          <ac:chgData name="伊健 杜" userId="e69aded81da48593" providerId="LiveId" clId="{AB477AC8-EB35-44F9-96E6-075FF2823CC8}" dt="2023-03-02T08:41:26.452" v="4490" actId="22"/>
          <ac:spMkLst>
            <pc:docMk/>
            <pc:sldMk cId="1508327596" sldId="2417"/>
            <ac:spMk id="7" creationId="{AA00D976-7FD3-3519-BE06-C4067E02F6C2}"/>
          </ac:spMkLst>
        </pc:spChg>
        <pc:picChg chg="add mod">
          <ac:chgData name="伊健 杜" userId="e69aded81da48593" providerId="LiveId" clId="{AB477AC8-EB35-44F9-96E6-075FF2823CC8}" dt="2023-03-02T10:14:22.390" v="4972"/>
          <ac:picMkLst>
            <pc:docMk/>
            <pc:sldMk cId="1508327596" sldId="2417"/>
            <ac:picMk id="6" creationId="{4F19FB44-E26D-D345-7DB4-549E448D47D2}"/>
          </ac:picMkLst>
        </pc:picChg>
        <pc:picChg chg="del">
          <ac:chgData name="伊健 杜" userId="e69aded81da48593" providerId="LiveId" clId="{AB477AC8-EB35-44F9-96E6-075FF2823CC8}" dt="2023-03-02T08:35:30.168" v="3620" actId="478"/>
          <ac:picMkLst>
            <pc:docMk/>
            <pc:sldMk cId="1508327596" sldId="2417"/>
            <ac:picMk id="13314" creationId="{F9D13F11-C2B2-8A4E-009F-1A137510BC14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1645852067" sldId="241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645852067" sldId="2418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04.463" v="3855" actId="1076"/>
          <ac:spMkLst>
            <pc:docMk/>
            <pc:sldMk cId="1645852067" sldId="2418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13:56.113" v="4971"/>
          <ac:picMkLst>
            <pc:docMk/>
            <pc:sldMk cId="1645852067" sldId="2418"/>
            <ac:picMk id="6" creationId="{42C9AC3E-AB55-E622-0799-8F7CE0BBDBDB}"/>
          </ac:picMkLst>
        </pc:picChg>
      </pc:sldChg>
      <pc:sldChg chg="addSp delSp modSp add mod ord">
        <pc:chgData name="伊健 杜" userId="e69aded81da48593" providerId="LiveId" clId="{AB477AC8-EB35-44F9-96E6-075FF2823CC8}" dt="2023-03-02T12:20:07.282" v="5170"/>
        <pc:sldMkLst>
          <pc:docMk/>
          <pc:sldMk cId="4100540751" sldId="2419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2" creationId="{12485610-DD29-AB4C-ABA7-190F8DFB09BB}"/>
          </ac:spMkLst>
        </pc:spChg>
        <pc:spChg chg="add mod">
          <ac:chgData name="伊健 杜" userId="e69aded81da48593" providerId="LiveId" clId="{AB477AC8-EB35-44F9-96E6-075FF2823CC8}" dt="2023-03-02T12:20:07.282" v="5170"/>
          <ac:spMkLst>
            <pc:docMk/>
            <pc:sldMk cId="4100540751" sldId="2419"/>
            <ac:spMk id="3" creationId="{D35645A8-5C40-B642-331A-62229E3B6CA8}"/>
          </ac:spMkLst>
        </pc:spChg>
        <pc:spChg chg="del">
          <ac:chgData name="伊健 杜" userId="e69aded81da48593" providerId="LiveId" clId="{AB477AC8-EB35-44F9-96E6-075FF2823CC8}" dt="2023-03-02T08:39:37.428" v="4312" actId="478"/>
          <ac:spMkLst>
            <pc:docMk/>
            <pc:sldMk cId="4100540751" sldId="2419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504543119" sldId="2420"/>
        </pc:sldMkLst>
        <pc:spChg chg="del">
          <ac:chgData name="伊健 杜" userId="e69aded81da48593" providerId="LiveId" clId="{AB477AC8-EB35-44F9-96E6-075FF2823CC8}" dt="2023-03-02T08:40:38.861" v="4470" actId="478"/>
          <ac:spMkLst>
            <pc:docMk/>
            <pc:sldMk cId="3504543119" sldId="2420"/>
            <ac:spMk id="3" creationId="{D2C5C566-75E5-BE1C-DFFC-65AA0A5B5929}"/>
          </ac:spMkLst>
        </pc:spChg>
        <pc:spChg chg="add del mod">
          <ac:chgData name="伊健 杜" userId="e69aded81da48593" providerId="LiveId" clId="{AB477AC8-EB35-44F9-96E6-075FF2823CC8}" dt="2023-03-02T08:40:42.675" v="4474" actId="478"/>
          <ac:spMkLst>
            <pc:docMk/>
            <pc:sldMk cId="3504543119" sldId="2420"/>
            <ac:spMk id="6" creationId="{7BF36825-CFF2-4491-893A-643C2CEB8CFE}"/>
          </ac:spMkLst>
        </pc:spChg>
        <pc:spChg chg="add mod">
          <ac:chgData name="伊健 杜" userId="e69aded81da48593" providerId="LiveId" clId="{AB477AC8-EB35-44F9-96E6-075FF2823CC8}" dt="2023-03-02T08:40:44.965" v="4475" actId="1076"/>
          <ac:spMkLst>
            <pc:docMk/>
            <pc:sldMk cId="3504543119" sldId="2420"/>
            <ac:spMk id="7" creationId="{5B93540A-B563-032C-D24C-34521A88D42F}"/>
          </ac:spMkLst>
        </pc:spChg>
        <pc:spChg chg="add mod">
          <ac:chgData name="伊健 杜" userId="e69aded81da48593" providerId="LiveId" clId="{AB477AC8-EB35-44F9-96E6-075FF2823CC8}" dt="2023-03-02T08:40:49.272" v="4478" actId="20577"/>
          <ac:spMkLst>
            <pc:docMk/>
            <pc:sldMk cId="3504543119" sldId="2420"/>
            <ac:spMk id="8" creationId="{FF29156F-88DD-C5D5-775F-A626FC8637D3}"/>
          </ac:spMkLst>
        </pc:spChg>
        <pc:spChg chg="add mod">
          <ac:chgData name="伊健 杜" userId="e69aded81da48593" providerId="LiveId" clId="{AB477AC8-EB35-44F9-96E6-075FF2823CC8}" dt="2023-03-02T08:41:04.143" v="4486" actId="20577"/>
          <ac:spMkLst>
            <pc:docMk/>
            <pc:sldMk cId="3504543119" sldId="2420"/>
            <ac:spMk id="9" creationId="{124A5DAD-C14D-19F5-C5D3-2A118AB4CB67}"/>
          </ac:spMkLst>
        </pc:spChg>
        <pc:spChg chg="add del mod">
          <ac:chgData name="伊健 杜" userId="e69aded81da48593" providerId="LiveId" clId="{AB477AC8-EB35-44F9-96E6-075FF2823CC8}" dt="2023-03-02T08:43:01.923" v="4605"/>
          <ac:spMkLst>
            <pc:docMk/>
            <pc:sldMk cId="3504543119" sldId="2420"/>
            <ac:spMk id="10" creationId="{2222D4D2-5897-BB58-3D77-16707AA37AA5}"/>
          </ac:spMkLst>
        </pc:spChg>
        <pc:spChg chg="add del mod">
          <ac:chgData name="伊健 杜" userId="e69aded81da48593" providerId="LiveId" clId="{AB477AC8-EB35-44F9-96E6-075FF2823CC8}" dt="2023-03-02T08:42:55.443" v="4595"/>
          <ac:spMkLst>
            <pc:docMk/>
            <pc:sldMk cId="3504543119" sldId="2420"/>
            <ac:spMk id="11" creationId="{563EAD9B-2206-BA31-9861-CD29EF17C8DB}"/>
          </ac:spMkLst>
        </pc:spChg>
        <pc:spChg chg="add mod">
          <ac:chgData name="伊健 杜" userId="e69aded81da48593" providerId="LiveId" clId="{AB477AC8-EB35-44F9-96E6-075FF2823CC8}" dt="2023-03-02T08:43:09.862" v="4624"/>
          <ac:spMkLst>
            <pc:docMk/>
            <pc:sldMk cId="3504543119" sldId="2420"/>
            <ac:spMk id="12" creationId="{C7714A18-E312-8ABB-DDB5-8D1593FFBEC8}"/>
          </ac:spMkLst>
        </pc:spChg>
        <pc:spChg chg="add mod">
          <ac:chgData name="伊健 杜" userId="e69aded81da48593" providerId="LiveId" clId="{AB477AC8-EB35-44F9-96E6-075FF2823CC8}" dt="2023-03-02T08:43:12.828" v="4626" actId="1076"/>
          <ac:spMkLst>
            <pc:docMk/>
            <pc:sldMk cId="3504543119" sldId="2420"/>
            <ac:spMk id="13" creationId="{407C164D-AD26-1343-2947-37C03CFC8613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607935131" sldId="2421"/>
        </pc:sldMkLst>
        <pc:spChg chg="mod">
          <ac:chgData name="伊健 杜" userId="e69aded81da48593" providerId="LiveId" clId="{AB477AC8-EB35-44F9-96E6-075FF2823CC8}" dt="2023-03-02T10:46:15.474" v="5000"/>
          <ac:spMkLst>
            <pc:docMk/>
            <pc:sldMk cId="3607935131" sldId="2421"/>
            <ac:spMk id="3" creationId="{D2C5C566-75E5-BE1C-DFFC-65AA0A5B5929}"/>
          </ac:spMkLst>
        </pc:spChg>
        <pc:spChg chg="mod">
          <ac:chgData name="伊健 杜" userId="e69aded81da48593" providerId="LiveId" clId="{AB477AC8-EB35-44F9-96E6-075FF2823CC8}" dt="2023-03-02T08:43:41.831" v="4655"/>
          <ac:spMkLst>
            <pc:docMk/>
            <pc:sldMk cId="3607935131" sldId="2421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46:12.982" v="4994" actId="1076"/>
          <ac:picMkLst>
            <pc:docMk/>
            <pc:sldMk cId="3607935131" sldId="2421"/>
            <ac:picMk id="6" creationId="{0BA07BFE-B305-3270-F09E-216D6D5C439F}"/>
          </ac:picMkLst>
        </pc:picChg>
        <pc:picChg chg="add del mod">
          <ac:chgData name="伊健 杜" userId="e69aded81da48593" providerId="LiveId" clId="{AB477AC8-EB35-44F9-96E6-075FF2823CC8}" dt="2023-03-02T10:45:39.881" v="4989" actId="21"/>
          <ac:picMkLst>
            <pc:docMk/>
            <pc:sldMk cId="3607935131" sldId="2421"/>
            <ac:picMk id="1026" creationId="{ABA27ACF-CBD0-31B3-2E33-952EDD5917A1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2734081382" sldId="2422"/>
        </pc:sldMkLst>
        <pc:spChg chg="mod">
          <ac:chgData name="伊健 杜" userId="e69aded81da48593" providerId="LiveId" clId="{AB477AC8-EB35-44F9-96E6-075FF2823CC8}" dt="2023-03-02T08:45:32.687" v="4956"/>
          <ac:spMkLst>
            <pc:docMk/>
            <pc:sldMk cId="2734081382" sldId="2422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34081382" sldId="2422"/>
            <ac:spMk id="3" creationId="{D2C5C566-75E5-BE1C-DFFC-65AA0A5B5929}"/>
          </ac:spMkLst>
        </pc:spChg>
        <pc:picChg chg="add mod">
          <ac:chgData name="伊健 杜" userId="e69aded81da48593" providerId="LiveId" clId="{AB477AC8-EB35-44F9-96E6-075FF2823CC8}" dt="2023-03-02T10:45:40.595" v="4990"/>
          <ac:picMkLst>
            <pc:docMk/>
            <pc:sldMk cId="2734081382" sldId="2422"/>
            <ac:picMk id="6" creationId="{FFBC4C20-C798-0A84-CF19-C23F5684F3D4}"/>
          </ac:picMkLst>
        </pc:picChg>
      </pc:sldChg>
      <pc:sldChg chg="delSp modSp add mod ord">
        <pc:chgData name="伊健 杜" userId="e69aded81da48593" providerId="LiveId" clId="{AB477AC8-EB35-44F9-96E6-075FF2823CC8}" dt="2023-03-02T12:27:03.938" v="5171"/>
        <pc:sldMkLst>
          <pc:docMk/>
          <pc:sldMk cId="32954566" sldId="2423"/>
        </pc:sldMkLst>
        <pc:spChg chg="del">
          <ac:chgData name="伊健 杜" userId="e69aded81da48593" providerId="LiveId" clId="{AB477AC8-EB35-44F9-96E6-075FF2823CC8}" dt="2023-03-02T10:47:09.898" v="5130" actId="478"/>
          <ac:spMkLst>
            <pc:docMk/>
            <pc:sldMk cId="32954566" sldId="2423"/>
            <ac:spMk id="2" creationId="{12485610-DD29-AB4C-ABA7-190F8DFB09BB}"/>
          </ac:spMkLst>
        </pc:spChg>
        <pc:spChg chg="mod">
          <ac:chgData name="伊健 杜" userId="e69aded81da48593" providerId="LiveId" clId="{AB477AC8-EB35-44F9-96E6-075FF2823CC8}" dt="2023-03-02T12:27:03.938" v="5171"/>
          <ac:spMkLst>
            <pc:docMk/>
            <pc:sldMk cId="32954566" sldId="242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3-15T13:35:29.7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11188 4362 0,'0'28'47,"-28"27"-47,1-55 0,27 28 0,-28-1 0,0 1 0,1 27 16,-1-27-16,28-1 0,-83 29 0,28-1 0,0 0 0,55 0 0,-56-27 0,-26 27 15,26-27-15,-27 27 0,56 0 0,-56-27 0,-28 55 0,56-56 0,-28 28 0,-27 28 16,55-83-16,-56 83 0,28 0 0,28-55 0,-28 27 0,0 28 0,-82 27 0,82-110 16,0 83-16,28-56 0,-28 56 0,0-27 0,-28 26 0,56-26 0,-55-29 15,54 28-15,-27 1 0,1-29 0,-1 1 0,27 27 0,1 0 0,0-27 0,-28 27 16,28-27-16,27-28 0,1 27 0,-56 1 0,83 0 0,-56-28 0,29 0 16,-1 27-16,1-27 0,27-27 31,0-1-31,27 28 15,1-55-15,-1 55 0,1 0 0,0-28 0,-1-55 0</inkml:trace>
  <inkml:trace contextRef="#ctx0" brushRef="#br0" timeOffset="352.27">9945 5908 0,'0'28'0,"0"27"0,0-27 0,0 27 0,0-27 16,0 27-16,0 0 0,0-27 0,0 27 0,0-27 0,-28 27 16,28 0-16,0 28 0,0-56 0,0 29 0,0 27 0,0-28 0,0 28 15,0-1-15,0-26 0,0 54 0,0-27 0,0 0 0,0 27 0,0 1 0,0-56 16,0-28-16,-27 29 0,-1-56 0,28 55 0,0-28 0,-28 29 0,28-29 15,0 28-15,0-27 0,-27 0 0,27 55 0,-28-1 0,28 1 0,0 0 16,0 55-16,0 0 0,0 28 0,0-111 0,0 0 0,0-27 0,-28-1 0,1 1 16,27 0-16,0 27 0,0-28 0,-28-27 0,1 0 15,54-110-15,-27 82 0,0 222 0,0-167 0,0-54 47,0-1-31,0-27-16</inkml:trace>
  <inkml:trace contextRef="#ctx0" brushRef="#br0" timeOffset="1134.66">13591 4804 0,'0'28'0,"-28"-28"16,1 0-16,-1 0 0,1 27 15,27 1-15,0 0 0,-28-28 0,0 0 0,1 27 16,27 1-16,-28-28 0,0 27 0,1 1 15,27 0-15,-28-28 0,1 0 0,-29 55 0,29-28 0,-29-27 16,29 56-16,-1-29 0,1 1 0,-1-28 0,0 27 0,1 1 0,-1-28 0,-27 55 16,0-27-16,55 0 0,-56-1 0,1 1 0,27-1 0,1 1 15,-1-28-15,1 28 0,-1-1 0,0 1 0,1-1 0,-1 1 0,1 27 16,27 0-16,-56-27 0,56 27 0,-27-27 0,27 27 16,0-27-16,-28-1 0,0 56 0,28-28 0,-27 1 0,-1-1 0,28-28 0,-55 29 15,55 26-15,0-54 0,0 0 0,0-1 0,0 28 0,0-27 0,0 0 16,0 55-16,0-28 0,0 0 0,0-27 0,0-1 0,0 28 0,0-27 15,0 0-15,0 27 0,0 0 0,0 28 0,0-56 0,0 1 0,0 27 16,0-27-16,0 27 0,0 28 0,0-28 0,0-27 0,0 55 0,0-28 16,0 0-16,0 0 0,0 0 0,0-27 0,0 27 0,0 1 0,0-1 15,0 0-15,0-27 0,0-1 0,-28 1 0,1-28 0,-1 27 16,28 1-16,-28-28 0,28 28 0,-27-28 0,-1 27 16,28 1-16,-27-28 15,27-28 16,27 28 1,1 0-32,27 0 0,-27-27 0,-1 27 0,1 0 0,0 0 0,-1 0 15,1 0-15,-1 0 0,29 0 0,-1 0 16,-27 0-16,-1 0 0,1 0 0,-1 0 0,29 0 16,-29 0-16,1 0 0,-1 0 0,1 0 15,0 0-15,-28-28 31,0 0-31,0 1 0,0-28 0,-28-1 16,28 1-16</inkml:trace>
  <inkml:trace contextRef="#ctx0" brushRef="#br0" timeOffset="1468.73">12210 6571 0,'28'0'31,"27"0"-31,0 28 16,0-28-16,-27 0 0,27 27 0,-27-27 0,-1 0 0,56 0 0,-55 0 15,-1 0-15,1 0 0,27 0 0,1 0 0,-29 0 0,28 0 0,-27 0 0,27 0 16,28 0-16,-55 0 0,55 0 0,-56 0 0,29 0 0,-29-27 0,1 27 0,-1 0 15,56-28-15,-55 28 0,0-28 0,27 1 0,0 27 0,-27 0 0,-1-28 0,29 28 16,-1-55-16,0 27 0,0 1 0,-27 27 0,0 0 0,-1-28 16,1 28-16,27-27 0,-27-1 15,-1 0-15,-27 1 0,28 27 0,0 0 0,-28-28 16,27 28-16,-27-27 0,0-1 0,0-27 16,28 55-16,-28-28 0,0 1 0,0-1 0,27 0 0,1-27 0,-28-28 15,28 28-15</inkml:trace>
  <inkml:trace contextRef="#ctx0" brushRef="#br0" timeOffset="1851.11">13177 5108 0,'0'83'0,"0"-28"0,27 0 0,-27 0 0,0-27 0,0 55 15,28-28-15,27 28 0,-27 0 0,-28-28 0,27 0 0,1 28 0,0-28 16,-28 0-16,27 28 0,1 0 0,0-28 0,-1-27 0,1 27 0,-1 28 0,-27-56 16,28 56-16,0-28 0,-1 1 0,1-29 0,0 29 0,-1 26 0,1-54 0,-1 0 15,29 54-15,-29-26 0,29 26 0,-29-82 0,-27 28 0,0 27 0,55-27 0,1-1 16,-29 29-16,-27-29 0,28 1 0,-28 0 0,28-1 0,-1 1 0,1 27 0,-28-27 15,27-28-15,1 55 0,0-55 0,-28 27 0,27 29 0,1-29 16,0-27-16,-1 28 0,-27 27 0,55-55 0,-55 28 0,0-1 0,56 1 16,-29-1-16,1-27 0,0 28 0,-1 0 0,-27-1 15,28-27-15,-1 0 0,1 0 0,-28 28 16,0 0-16,28-28 0,-1 0 0,1 0 16,0 0-16,-1 0 15</inkml:trace>
  <inkml:trace contextRef="#ctx0" brushRef="#br0" timeOffset="2802.77">12956 9139 0,'27'0'62,"1"0"-46,0 0-16,-1 0 0,1 0 0,-1 0 16,29 0-16,-29 0 0,29 0 0,-29 0 0,1 0 0,27 0 15,-27-56-15,-1 56 0,29 0 0,-29-27 0,28-1 0,-55 1 0,83-1 0,-55 0 16,27 28-16,56-27 0,-84-28 0,29 27 0,-29-27 0,28 55 0,28 0 0,-83-28 15,28 28-15,27-27 0,-27 27 0,-1 0 0,1 0 16,0-28-16,-1 28 0,-27 28 31,0-1-31</inkml:trace>
  <inkml:trace contextRef="#ctx0" brushRef="#br0" timeOffset="3719.72">17845 5329 0,'28'0'0,"-1"55"0,1-27 0,0-28 0,-1 27 16,1-27-16,-1 28 0,-27 27 0,56-27 0,-29-1 0,1 28 0,27-27 15,0 0-15,-55-1 0,56 1 0,-29-28 0,1 27 0,27 1 16,-27 0-16,-1-1 0,29 28 0,-29-55 0,-27 28 0,56 0 0,-29-28 16,1 27-16,-1-27 0,1 56 0,0-29 0,-1-27 0,1 0 0,0 28 15,-28-1-15,27-27 0,-27 28 0,28-28 16,-1 0-16,1 0 0,-28 28 0,28-1 0,-1 1 16,-27-1-1</inkml:trace>
  <inkml:trace contextRef="#ctx0" brushRef="#br0" timeOffset="4021.5">17983 6820 0,'0'27'32,"0"1"-32,0-1 0,0 1 15,0 0-15,55-1 0,-27 1 0,-28-1 0,28 56 16,-1-83-16,1 0 0,0 55 0,-1-55 16,-27 28-16,28-28 0,27 28 0,-55-1 0,0 1 0,55-28 15,-27 0-15,-28 55 0,28-27 0,-1-28 0,1 27 16,-1-27-16,-27 28 0,28-28 0,0 0 15,-28 28-15,27-28 0,-27 27 0,28 1 0,0-1 16,-28 1-16,27-28 0,-27 28 0,28-28 16</inkml:trace>
  <inkml:trace contextRef="#ctx0" brushRef="#br0" timeOffset="4354.97">17735 9884 0,'0'-27'31,"0"-1"-16,27 28-15,-27-28 0,0 1 0,28 27 16,27 0-16,-55-28 0,0 0 0,0 1 0,0-1 0,55 28 0,-27-55 16,-28 27-16,0 1 0,28 27 0,-28-28 0,27 1 0,-27-29 0,28 56 0,-28-27 15,0-1-15,27-27 0,1 55 0,0 0 0,-28-28 0,27-54 16,1 82-16,0 0 0,-28-56 0,27 29 0,-27-1 16,28-27-16,27 27 0,-55 1 0,28-29 15,-1 56-15,-27-55 0,28 0 0,0 27 0,-1 28 16,-27-27-16,28-1 0,-28 1 0,27 27 0,-27-83 0</inkml:trace>
  <inkml:trace contextRef="#ctx0" brushRef="#br0" timeOffset="4888.74">20414 5384 0,'0'28'31,"28"27"-31,-28-28 0,0 1 0,0 27 0,0 0 16,0 1-16,0-1 0,0-28 0,0 1 0,0 27 0,0-27 0,0 27 15,0 0-15,0 1 0,0 26 0,0-26 0,-28-1 0,28 0 0,0 0 0,-27 28 16,27 0-16,0-28 0,-28 0 0,28 28 0,-28-28 0,1 1 0,27-1 0,0-28 16,-28 29-16,28-1 0,-28-28 0,28 1 0,-27 0 0,27 54 0,0-26 15,-28-56-15,28 27 0,0 1 0,0 0 0,0-1 0,0 1 0,0-1 16,-27-27-16,-1 0 0,56 0 31,-28-27-15,0-1-16,0 1 0,0-1 0,0 0 0,27 28 15,-27-55-15,0 27 0,0-27 0,0 0 0,0 27 0,28 1 16,-28-1-16,0-82 0,0 55 0,27-1 0,-27 1 0,0 0 0</inkml:trace>
  <inkml:trace contextRef="#ctx0" brushRef="#br0" timeOffset="5629.15">20608 5273 0,'27'0'16,"1"0"-16,-1 0 16,1 0-16,0 0 0,-1 0 0,1 0 15,-1 0-15,29 0 0,-29 28 0,29-28 0,-29 0 0,28 0 0,28 0 16,28 0-16,-56 0 0,0 0 0,1 0 0,54 0 0,1 28 0,-1-28 16,-55 0-16,28 0 0,55 0 0,-27 0 0,27 0 0,-28 0 0,-27 0 15,55 0-15,56 0 0,-111 0 0,82 0 0,-54-28 0,-1 28 0,1 0 0,27 0 16,-55 0-16,0 0 0,0 0 0,-28 0 0,0 0 0,28 0 0,-55 0 0,-1 0 15,1 0-15,-1 0 0,1 0 0,0 0 0,-28 28 79,0-1-79,0 1 15,0 0-15,0-1 0,0 1 0,0-1 0,0 1 16,0 0-16,0-1 0,0 1 0,0 27 0,-28-55 0,28 55 15,0 0-15,-28-55 0,28 56 0,0-1 16,0-28-16,0 1 0,0 0 0,0-1 0,0 1 0,0 27 0,0-27 0,-27 27 16,27-27-16,0-1 0,-28 1 0,28-1 0,-27-27 0,27 56 0,0-29 15,0 1-15,0-1 0,0 1 0,0 0 0,0-1 0,0 1 16,0-1-16,0 1 0,0 0 0,0-1 16,0 29-16,0-29 0,0 1 15,0-1-15,0 1 0,0 0 16,0-1-16,0 1 15,55-28 95,0 0-110,-27 0 0,-1 0 15,1 0-15,0 0 0,-1 0 0,1 0 0,-1 0 16,29 0-16,-29 0 0,1 0 0,0 0 16,-1 0-16,1 0 0,-1 0 15,1 0-15,0 0 16,-1 0-16,1 0 0,0 0 16,-1 0-16</inkml:trace>
  <inkml:trace contextRef="#ctx0" brushRef="#br0" timeOffset="6410.05">22099 7013 0,'-27'0'47,"-29"0"-47,56 27 15,-27-27-15,-1 0 0,0 0 16,1 28-16,-1-28 15,1 0-15,27 28 0,-28-28 0,0 0 0,1 0 16,27 27 0,0 1-16,-28-28 0,28 27 0,0 1 15,0 0-15,0-1 0,0 1 0,-28 0 0,28-1 16,-27 1-16,27-1 0,0 29 0,-28-29 0,28 1 16,0-1-16,0 1 0,0 0 0,-27 27 0,27 0 0,0-27 0,-56-1 15,29 28-15,27-27 0,0 27 0,-56 1 0,29-1 0,-56 28 16,28-28-16,27 0 0,0 0 0,1 28 0,-28-55 0,27-1 0,0 28 15,1 28-15,-56-27 0,83 26 0,-28-82 0,-110-165 0,110 220 0,-54-27 16,26 27-16,1-28 0,55 1 0,-27 27 0,-1-55 16,138-83-16,1 166 0,-139-28 0,28-27 0,-27 0 0,-84-1 0,111 1 15,-27 27-15,-1-55 0,0 28 0,1-28 0,-56 0 0,83 55 0,-28-55 16,1 55-16,-1-55 0,-27 28 0,55-1 0,0 29 0,-83-56 16,83 27-16,0 1 0,-55-28 0,27 0 0,-27 27 0,27 1 15,0-28-15,1 0 16,27 28-16,0-56 47,0 0-32,27 28-15</inkml:trace>
  <inkml:trace contextRef="#ctx0" brushRef="#br0" timeOffset="7474.26">23121 6902 0,'0'28'16,"0"27"-16,0-27 16,0-1-16,0 1 0,0 0 0,0-1 15,0 1-15,-27-1 0,27 29 0,0-29 0,0 1 0,0 0 16,0-1-16,0 1 0,-28 27 0,28-27 0,0 27 0,-28-55 0,28 55 15,0-27-15,-27 27 0,27-28 0,0 1 0,0 27 0,0-27 0,0-1 16,0 1-16,0 27 0,0-27 0,0 0 0,0 54 0,-28 1 16,28-28-16,0-27 0,0 0 0,0-1 0,0 1 0,0-1 0,-27 1 15,27 0-15,0 27 0,0 0 0,0 0 0,0-27 0,0 0 16,0-1-16,0 28 0,-28 1 0,28-1 0,0-28 16,0 1-16,0 0 0,0-1 0,0 1 0,0-1 0,0 1 15,0 0-15,0-1 0,0 1 0,28-1 16,-28 1-16,0 0 0,0-1 0,27-27 15,1 0-15,-28 28 0,0 0 0,0-1 0,55-27 0,-55 28 0,0-1 16,28 1-16,-28 0 0,27-1 0,1-27 0,-28 28 16,28-28-16,-28 27 0,27 1 0,1-28 0,-28 55 0,27-55 15,1 28-15,0-1 0,27-27 0,-55 28 0,27 0 0,29-28 16,-1 27-16,0 1 0,0 27 0,-27-55 16,27 0-16,-27 0 0,0 0 0,-1 0 0,28 0 0,1 28 0,-29-28 15,29 0-15,-1 0 0,-28 0 0,1 0 0,55 0 0,0-28 16,-56 83-16,29-55 0,-1 0 0,0-27 0,28 27 0,-28-28 0,1 0 15,-1 1-15,-28-28 0,56 55 0,-83-28 0,83 28 0,-28 0 16,-55-55-16,0 27 0,56 28 0,-29 0 0,-27-27 0,28 27 0,0 0 0,-28-28 16,27 28-16,1-55 0,-1 55 0,1 0 15,0 0-15,-28-28 16,27 1-16,1 27 0,27 0 0,-27-28 16,-1 0-16,1 28 0,0-27 0,-1 27 0,1 0 0,0 0 15,-1 0-15,1-28 0,27 28 0,-55-27 0,0-1 125,28 28-109,-1 0-16,-27-28 0,0 1 0,28-29 15,-28 29-15,0-1 16,0 1-16,0-1 0,0 0 16,0 1-16,0-1 15,0 1-15,0-1 16,0 0-16,0 1 16,0-1-1,0 1-15,0-1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2023/3/15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5384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7436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2795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472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043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70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126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394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9943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7380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9951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830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2023/3/15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2023/3/15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2023/3/15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2023/3/15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2023/3/15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2023/3/15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2023/3/15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2023/3/15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2023/3/15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2023/3/15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2023/3/15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2023/3/15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错误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他觉得在披萨上面放菠萝是一个错误的事情</a:t>
            </a:r>
            <a:endParaRPr lang="en-US" altLang="zh-TW" sz="3600" dirty="0"/>
          </a:p>
        </p:txBody>
      </p:sp>
      <p:pic>
        <p:nvPicPr>
          <p:cNvPr id="2050" name="Picture 2" descr="笑死！台灣新出奇葩披薩嚇傻網友：義大利人連夜向台灣宣戰！ | 大時代娛樂圈greatage.net">
            <a:extLst>
              <a:ext uri="{FF2B5EF4-FFF2-40B4-BE49-F238E27FC236}">
                <a16:creationId xmlns:a16="http://schemas.microsoft.com/office/drawing/2014/main" id="{A1C53714-EA9B-D685-29A8-0EFEE273E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71" y="1792447"/>
            <a:ext cx="58007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5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F9058A-5366-3453-6914-C04E1E78C2E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进行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pic>
        <p:nvPicPr>
          <p:cNvPr id="2050" name="Picture 2" descr="征服面試官，你該把握的三個重點- 今周刊">
            <a:extLst>
              <a:ext uri="{FF2B5EF4-FFF2-40B4-BE49-F238E27FC236}">
                <a16:creationId xmlns:a16="http://schemas.microsoft.com/office/drawing/2014/main" id="{0812CE7E-B7F9-586E-1E4F-325C8FAC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545" y="1907996"/>
            <a:ext cx="7118910" cy="47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754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F9058A-5366-3453-6914-C04E1E78C2E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进行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pic>
        <p:nvPicPr>
          <p:cNvPr id="3074" name="Picture 2" descr="線上（遠距）實習生招募- Skyline，走出海外、自我發展、串聯全球菁英、國際人才養成">
            <a:extLst>
              <a:ext uri="{FF2B5EF4-FFF2-40B4-BE49-F238E27FC236}">
                <a16:creationId xmlns:a16="http://schemas.microsoft.com/office/drawing/2014/main" id="{41762326-CE21-4507-75FD-4A82E174C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311400"/>
            <a:ext cx="6819900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828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37" y="2517548"/>
            <a:ext cx="9959926" cy="295386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讨论一下</a:t>
            </a:r>
            <a:r>
              <a:rPr lang="en-US" altLang="zh-TW" dirty="0"/>
              <a:t>:</a:t>
            </a:r>
            <a:br>
              <a:rPr lang="en-US" altLang="zh-TW" dirty="0"/>
            </a:br>
            <a:r>
              <a:rPr lang="zh-TW" altLang="en-US" dirty="0"/>
              <a:t>世界上有什么事情正在进行呢</a:t>
            </a:r>
            <a:r>
              <a:rPr lang="en-US" altLang="zh-TW" dirty="0"/>
              <a:t>?</a:t>
            </a:r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你是怎么知道这件事的呢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4236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十分</a:t>
            </a:r>
            <a:r>
              <a:rPr lang="en-US" altLang="zh-TW" sz="5400" dirty="0"/>
              <a:t>.ADV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有空的时候去酒吧喝酒是这里十分常见的一种习惯</a:t>
            </a:r>
            <a:endParaRPr lang="en-US" altLang="zh-TW" sz="3600" dirty="0"/>
          </a:p>
        </p:txBody>
      </p:sp>
      <p:pic>
        <p:nvPicPr>
          <p:cNvPr id="7170" name="Picture 2" descr="NFT 現身全球頂尖酒吧– CIO Taiwan">
            <a:extLst>
              <a:ext uri="{FF2B5EF4-FFF2-40B4-BE49-F238E27FC236}">
                <a16:creationId xmlns:a16="http://schemas.microsoft.com/office/drawing/2014/main" id="{3CA7A24A-86EC-9F8F-99DF-E321BB0AE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485" y="2039451"/>
            <a:ext cx="7113030" cy="47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8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十分</a:t>
            </a:r>
            <a:r>
              <a:rPr lang="en-US" altLang="zh-TW" sz="5400" dirty="0"/>
              <a:t>.ADV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他很早就起床打扫房间了，这对于很懒的他来说，十分难得</a:t>
            </a:r>
            <a:endParaRPr lang="en-US" altLang="zh-TW" sz="3600" dirty="0"/>
          </a:p>
        </p:txBody>
      </p:sp>
      <p:pic>
        <p:nvPicPr>
          <p:cNvPr id="8194" name="Picture 2" descr="打扫房间插画图片下载-正版图片400126858-摄图网">
            <a:extLst>
              <a:ext uri="{FF2B5EF4-FFF2-40B4-BE49-F238E27FC236}">
                <a16:creationId xmlns:a16="http://schemas.microsoft.com/office/drawing/2014/main" id="{8C756672-5610-21C1-2A6E-F32B385F8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431" y="1986395"/>
            <a:ext cx="7125137" cy="48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186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28" y="2202755"/>
            <a:ext cx="12020343" cy="295386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有什么生活习惯在这里你觉得是十分常见的呢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2979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37" y="2517548"/>
            <a:ext cx="9959926" cy="295386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要当演员有什么地方是十分重要的呢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B756E807-DC0A-0CE4-EBC2-F319E9247B09}"/>
                  </a:ext>
                </a:extLst>
              </p14:cNvPr>
              <p14:cNvContentPartPr/>
              <p14:nvPr/>
            </p14:nvContentPartPr>
            <p14:xfrm>
              <a:off x="2844360" y="1570320"/>
              <a:ext cx="6414480" cy="1988280"/>
            </p14:xfrm>
          </p:contentPart>
        </mc:Choice>
        <mc:Fallback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B756E807-DC0A-0CE4-EBC2-F319E9247B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5000" y="1560960"/>
                <a:ext cx="6433200" cy="200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3661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普遍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喜欢好吃的东西是人类普遍拥有的爱好</a:t>
            </a:r>
            <a:endParaRPr lang="en-US" altLang="zh-TW" sz="3600" dirty="0"/>
          </a:p>
        </p:txBody>
      </p:sp>
      <p:pic>
        <p:nvPicPr>
          <p:cNvPr id="9218" name="Picture 2" descr="小心情緒飲食！為什麼「一個人」孤獨的時候會想吃東西？ | ETtoday健康雲| ETtoday新聞雲">
            <a:extLst>
              <a:ext uri="{FF2B5EF4-FFF2-40B4-BE49-F238E27FC236}">
                <a16:creationId xmlns:a16="http://schemas.microsoft.com/office/drawing/2014/main" id="{EE816F20-30C6-B2BC-7BFB-71B4BAC08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291885"/>
            <a:ext cx="5715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660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普遍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台湾人普遍喜欢喝饮料</a:t>
            </a:r>
            <a:endParaRPr lang="en-US" altLang="zh-TW" sz="3600" dirty="0"/>
          </a:p>
        </p:txBody>
      </p:sp>
      <p:pic>
        <p:nvPicPr>
          <p:cNvPr id="10242" name="Picture 2" descr="在地人推薦8間高雄手搖飲料店，你喝過幾間？ - GOMAJI夠麻吉">
            <a:extLst>
              <a:ext uri="{FF2B5EF4-FFF2-40B4-BE49-F238E27FC236}">
                <a16:creationId xmlns:a16="http://schemas.microsoft.com/office/drawing/2014/main" id="{4B570592-3D74-094C-A58E-DE6EE4E2D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409825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356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37" y="1783029"/>
            <a:ext cx="9959926" cy="295386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你觉得人类有什么普遍的爱好吗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603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错误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40157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他在互联网上学了很多错误的知识</a:t>
            </a:r>
            <a:endParaRPr lang="en-US" altLang="zh-TW" sz="3600" dirty="0"/>
          </a:p>
        </p:txBody>
      </p:sp>
      <p:pic>
        <p:nvPicPr>
          <p:cNvPr id="5122" name="Picture 2" descr="网络错误图片_网络错误素材_网络错误高清图片_摄图网图片下载">
            <a:extLst>
              <a:ext uri="{FF2B5EF4-FFF2-40B4-BE49-F238E27FC236}">
                <a16:creationId xmlns:a16="http://schemas.microsoft.com/office/drawing/2014/main" id="{066BB952-64EB-C942-0ABE-8DEB369D9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641" y="2763061"/>
            <a:ext cx="5848717" cy="390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25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8" y="1952069"/>
            <a:ext cx="11075963" cy="295386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讨论一下</a:t>
            </a:r>
            <a:r>
              <a:rPr lang="en-US" altLang="zh-TW" dirty="0"/>
              <a:t>:</a:t>
            </a:r>
            <a:br>
              <a:rPr lang="en-US" altLang="zh-TW" dirty="0"/>
            </a:br>
            <a:r>
              <a:rPr lang="zh-TW" altLang="en-US" dirty="0"/>
              <a:t>你觉得好看的电视、小说、戏剧有什么普遍相同的地方呢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0927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部分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对世界大部分国家而言，台湾是中国的一部分</a:t>
            </a:r>
            <a:endParaRPr lang="en-US" altLang="zh-TW" sz="3600" dirty="0"/>
          </a:p>
        </p:txBody>
      </p:sp>
      <p:pic>
        <p:nvPicPr>
          <p:cNvPr id="11266" name="Picture 2" descr="中国地图Diagram | Quizlet">
            <a:extLst>
              <a:ext uri="{FF2B5EF4-FFF2-40B4-BE49-F238E27FC236}">
                <a16:creationId xmlns:a16="http://schemas.microsoft.com/office/drawing/2014/main" id="{A438120F-96AE-F8EE-5331-DF8978FF1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2165850"/>
            <a:ext cx="5149417" cy="4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93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部分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喝酒是捷克生活中不可缺少的一部分</a:t>
            </a:r>
            <a:endParaRPr lang="en-US" altLang="zh-TW" sz="3600" dirty="0"/>
          </a:p>
        </p:txBody>
      </p:sp>
      <p:pic>
        <p:nvPicPr>
          <p:cNvPr id="13314" name="Picture 2" descr="日本「下班來一杯」文化式微？年輕世代「脫酒精」：就這樣做不會喝酒的自己也沒關係｜張卉青Olivia／奧莉放送株式会社｜換日線">
            <a:extLst>
              <a:ext uri="{FF2B5EF4-FFF2-40B4-BE49-F238E27FC236}">
                <a16:creationId xmlns:a16="http://schemas.microsoft.com/office/drawing/2014/main" id="{3914D4C2-3B5B-EAC6-E109-D2919FE1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01" y="1886268"/>
            <a:ext cx="8057197" cy="497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97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部分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这是他整部电影最喜欢的部分</a:t>
            </a:r>
            <a:endParaRPr lang="en-US" altLang="zh-TW" sz="3600" dirty="0"/>
          </a:p>
        </p:txBody>
      </p:sp>
      <p:pic>
        <p:nvPicPr>
          <p:cNvPr id="14338" name="Picture 2" descr="預購】《魔戒》護戒小隊灰袍甘道夫1/2全身像/ 開天- 模物館M5G （扭蛋｜潮玩｜景品｜GK｜盲盒｜可動）模型預購">
            <a:extLst>
              <a:ext uri="{FF2B5EF4-FFF2-40B4-BE49-F238E27FC236}">
                <a16:creationId xmlns:a16="http://schemas.microsoft.com/office/drawing/2014/main" id="{01C5437C-36B6-5527-D0F7-F3E53988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3200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39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952069"/>
            <a:ext cx="11197883" cy="295386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你喜欢的戏剧、小说、电影和动画里面，</a:t>
            </a:r>
            <a:br>
              <a:rPr lang="en-US" altLang="zh-TW" dirty="0"/>
            </a:br>
            <a:r>
              <a:rPr lang="zh-TW" altLang="en-US" dirty="0"/>
              <a:t>哪一部份是你最喜欢的呢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7216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952069"/>
            <a:ext cx="11197883" cy="295386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有什么事情是你生活中不考缺少的一部份呢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6840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稍微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他觉得自己不是很穷，只是稍微有点穷</a:t>
            </a:r>
            <a:endParaRPr lang="en-US" altLang="zh-TW" sz="3600" dirty="0"/>
          </a:p>
        </p:txBody>
      </p:sp>
      <p:pic>
        <p:nvPicPr>
          <p:cNvPr id="15364" name="Picture 4" descr="窮人的習慣@ Pauline 玲儿の維瑪VeMMA 在家工作系統:: 痞客邦::">
            <a:extLst>
              <a:ext uri="{FF2B5EF4-FFF2-40B4-BE49-F238E27FC236}">
                <a16:creationId xmlns:a16="http://schemas.microsoft.com/office/drawing/2014/main" id="{CAFF535C-00B0-942D-511C-65BDF3C0C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94" y="2545081"/>
            <a:ext cx="2282552" cy="22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小學窮人-插圖素材[1569551] - PIXTA圖庫">
            <a:extLst>
              <a:ext uri="{FF2B5EF4-FFF2-40B4-BE49-F238E27FC236}">
                <a16:creationId xmlns:a16="http://schemas.microsoft.com/office/drawing/2014/main" id="{C9CA2934-D0B9-FE6D-F58A-ACA3C1997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293" y="2571750"/>
            <a:ext cx="32861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加號 2">
            <a:extLst>
              <a:ext uri="{FF2B5EF4-FFF2-40B4-BE49-F238E27FC236}">
                <a16:creationId xmlns:a16="http://schemas.microsoft.com/office/drawing/2014/main" id="{F2EBF08D-A171-4548-C3A4-37DD039A4DE7}"/>
              </a:ext>
            </a:extLst>
          </p:cNvPr>
          <p:cNvSpPr/>
          <p:nvPr/>
        </p:nvSpPr>
        <p:spPr>
          <a:xfrm rot="18943408">
            <a:off x="2318394" y="2194361"/>
            <a:ext cx="1295400" cy="12039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59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苦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215274" y="856105"/>
            <a:ext cx="1176145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这两款咖啡不一样，这杯咖啡的味道稍微苦一点，但是喝下去后会回甘</a:t>
            </a:r>
            <a:r>
              <a:rPr lang="en-US" altLang="zh-TW" sz="3600" dirty="0"/>
              <a:t>(</a:t>
            </a:r>
            <a:r>
              <a:rPr lang="en-US" altLang="zh-TW" sz="3600" dirty="0" err="1"/>
              <a:t>Huí</a:t>
            </a:r>
            <a:r>
              <a:rPr lang="en-US" altLang="zh-TW" sz="3600" dirty="0"/>
              <a:t> </a:t>
            </a:r>
            <a:r>
              <a:rPr lang="en-US" altLang="zh-TW" sz="3600" dirty="0" err="1"/>
              <a:t>gān</a:t>
            </a:r>
            <a:r>
              <a:rPr lang="en-US" altLang="zh-TW" sz="3600" dirty="0"/>
              <a:t>)</a:t>
            </a:r>
          </a:p>
        </p:txBody>
      </p:sp>
      <p:pic>
        <p:nvPicPr>
          <p:cNvPr id="16386" name="Picture 2" descr="咖啡| 咖啡粉| 濾掛咖啡| 研磨咖啡| Nescafe Taiwan">
            <a:extLst>
              <a:ext uri="{FF2B5EF4-FFF2-40B4-BE49-F238E27FC236}">
                <a16:creationId xmlns:a16="http://schemas.microsoft.com/office/drawing/2014/main" id="{CE0257FC-5210-943F-2A42-488EB86C2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2778061"/>
            <a:ext cx="11064240" cy="407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38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952069"/>
            <a:ext cx="11197883" cy="295386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你喜欢喝的饮料有什么味道呢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ABBB3F8-8EDD-C776-02F7-DC0A79CC6725}"/>
              </a:ext>
            </a:extLst>
          </p:cNvPr>
          <p:cNvSpPr txBox="1">
            <a:spLocks/>
          </p:cNvSpPr>
          <p:nvPr/>
        </p:nvSpPr>
        <p:spPr>
          <a:xfrm>
            <a:off x="5105400" y="3994479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稍微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127220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省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中国有三十四个省，其中比较有名的是四川省和广东省等</a:t>
            </a:r>
            <a:endParaRPr lang="en-US" altLang="zh-TW" sz="3600" dirty="0"/>
          </a:p>
        </p:txBody>
      </p:sp>
      <p:pic>
        <p:nvPicPr>
          <p:cNvPr id="3" name="Picture 2" descr="中国地图Diagram | Quizlet">
            <a:extLst>
              <a:ext uri="{FF2B5EF4-FFF2-40B4-BE49-F238E27FC236}">
                <a16:creationId xmlns:a16="http://schemas.microsoft.com/office/drawing/2014/main" id="{A5F4DA67-BBDF-C023-970F-594C2AB4F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2165850"/>
            <a:ext cx="5149417" cy="4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3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37" y="2517548"/>
            <a:ext cx="9959926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你觉得世界上有什么错误的事情呢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2525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952069"/>
            <a:ext cx="11197883" cy="295386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如果你去中国，你想去中国哪一个省玩呢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3305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2C1390D-8BF2-080E-6243-D934E7302B7B}"/>
              </a:ext>
            </a:extLst>
          </p:cNvPr>
          <p:cNvSpPr txBox="1">
            <a:spLocks/>
          </p:cNvSpPr>
          <p:nvPr/>
        </p:nvSpPr>
        <p:spPr>
          <a:xfrm>
            <a:off x="237309" y="1330864"/>
            <a:ext cx="1171738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随着经济发展，这个国家大部分的人生活都变好了</a:t>
            </a:r>
            <a:endParaRPr lang="en-US" altLang="zh-TW" sz="36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212771" y="0"/>
            <a:ext cx="3766457" cy="1859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随着</a:t>
            </a:r>
            <a:r>
              <a:rPr lang="en-US" altLang="zh-TW" sz="5400" dirty="0"/>
              <a:t>.prep</a:t>
            </a:r>
            <a:endParaRPr lang="zh-TW" altLang="en-US" sz="5400" dirty="0"/>
          </a:p>
        </p:txBody>
      </p:sp>
      <p:pic>
        <p:nvPicPr>
          <p:cNvPr id="17410" name="Picture 2" descr="經濟學知識入門1 – 什麼是經濟學- NAI 500">
            <a:extLst>
              <a:ext uri="{FF2B5EF4-FFF2-40B4-BE49-F238E27FC236}">
                <a16:creationId xmlns:a16="http://schemas.microsoft.com/office/drawing/2014/main" id="{D086C012-B999-2A51-2989-DAE5F166A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41" y="3048000"/>
            <a:ext cx="609511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025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1286691" y="2164080"/>
            <a:ext cx="2370909" cy="17068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随着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7D6AF16-A480-14A9-F01E-62AD1CCC8969}"/>
              </a:ext>
            </a:extLst>
          </p:cNvPr>
          <p:cNvSpPr txBox="1">
            <a:spLocks/>
          </p:cNvSpPr>
          <p:nvPr/>
        </p:nvSpPr>
        <p:spPr>
          <a:xfrm>
            <a:off x="3657600" y="2164080"/>
            <a:ext cx="2370909" cy="17068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5400" dirty="0"/>
              <a:t>A</a:t>
            </a: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4D97BC91-C146-47BF-15B0-D38961601FC8}"/>
              </a:ext>
            </a:extLst>
          </p:cNvPr>
          <p:cNvSpPr txBox="1">
            <a:spLocks/>
          </p:cNvSpPr>
          <p:nvPr/>
        </p:nvSpPr>
        <p:spPr>
          <a:xfrm>
            <a:off x="7833360" y="2164080"/>
            <a:ext cx="2370909" cy="17068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5400" dirty="0"/>
              <a:t>B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F7F2352-A255-3C76-9627-55F0141B56F8}"/>
              </a:ext>
            </a:extLst>
          </p:cNvPr>
          <p:cNvSpPr txBox="1">
            <a:spLocks/>
          </p:cNvSpPr>
          <p:nvPr/>
        </p:nvSpPr>
        <p:spPr>
          <a:xfrm>
            <a:off x="1075509" y="1958340"/>
            <a:ext cx="1171738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8800" dirty="0"/>
              <a:t>，</a:t>
            </a:r>
            <a:endParaRPr lang="en-US" altLang="zh-TW" sz="88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9C4036F2-375E-9922-89D4-2B0ABD758D4B}"/>
              </a:ext>
            </a:extLst>
          </p:cNvPr>
          <p:cNvSpPr txBox="1">
            <a:spLocks/>
          </p:cNvSpPr>
          <p:nvPr/>
        </p:nvSpPr>
        <p:spPr>
          <a:xfrm>
            <a:off x="2995749" y="4432958"/>
            <a:ext cx="2370909" cy="17306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5400" dirty="0"/>
              <a:t>A</a:t>
            </a:r>
            <a:endParaRPr lang="zh-TW" altLang="en-US" sz="5400" dirty="0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9CB0DD64-8985-1D5F-E5D9-C7AE34EBA30C}"/>
              </a:ext>
            </a:extLst>
          </p:cNvPr>
          <p:cNvSpPr/>
          <p:nvPr/>
        </p:nvSpPr>
        <p:spPr>
          <a:xfrm>
            <a:off x="5601789" y="4860620"/>
            <a:ext cx="1097280" cy="899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E60590A-838E-8CF5-2E05-DBE0A9AA6BD1}"/>
              </a:ext>
            </a:extLst>
          </p:cNvPr>
          <p:cNvSpPr txBox="1">
            <a:spLocks/>
          </p:cNvSpPr>
          <p:nvPr/>
        </p:nvSpPr>
        <p:spPr>
          <a:xfrm>
            <a:off x="6934200" y="4456760"/>
            <a:ext cx="2370909" cy="17068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5400" dirty="0"/>
              <a:t>B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564782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2C1390D-8BF2-080E-6243-D934E7302B7B}"/>
              </a:ext>
            </a:extLst>
          </p:cNvPr>
          <p:cNvSpPr txBox="1">
            <a:spLocks/>
          </p:cNvSpPr>
          <p:nvPr/>
        </p:nvSpPr>
        <p:spPr>
          <a:xfrm>
            <a:off x="237308" y="1605184"/>
            <a:ext cx="1171738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随着他对中国茶的认识增加，他越来越想喝了</a:t>
            </a:r>
            <a:endParaRPr lang="en-US" altLang="zh-TW" sz="36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212771" y="0"/>
            <a:ext cx="3766457" cy="1859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随着</a:t>
            </a:r>
            <a:r>
              <a:rPr lang="en-US" altLang="zh-TW" sz="5400" dirty="0"/>
              <a:t>.prep</a:t>
            </a:r>
            <a:endParaRPr lang="zh-TW" altLang="en-US" sz="5400" dirty="0"/>
          </a:p>
        </p:txBody>
      </p:sp>
      <p:pic>
        <p:nvPicPr>
          <p:cNvPr id="18434" name="Picture 2" descr="讓知識變得有趣又有挑戰性｜親子天下">
            <a:extLst>
              <a:ext uri="{FF2B5EF4-FFF2-40B4-BE49-F238E27FC236}">
                <a16:creationId xmlns:a16="http://schemas.microsoft.com/office/drawing/2014/main" id="{8A502C34-F646-92AB-5E70-E323496E6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20" y="3292793"/>
            <a:ext cx="6065520" cy="341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你知道嗎？茶有六色各具不同養生功效| 烏龍茶| 紅茶| 綠茶| 大紀元">
            <a:extLst>
              <a:ext uri="{FF2B5EF4-FFF2-40B4-BE49-F238E27FC236}">
                <a16:creationId xmlns:a16="http://schemas.microsoft.com/office/drawing/2014/main" id="{D4EE171C-8BF0-0CCE-58FF-B65D62B83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40" y="3784696"/>
            <a:ext cx="2202180" cy="14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204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2C1390D-8BF2-080E-6243-D934E7302B7B}"/>
              </a:ext>
            </a:extLst>
          </p:cNvPr>
          <p:cNvSpPr txBox="1">
            <a:spLocks/>
          </p:cNvSpPr>
          <p:nvPr/>
        </p:nvSpPr>
        <p:spPr>
          <a:xfrm>
            <a:off x="237308" y="1605184"/>
            <a:ext cx="1171738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随着时间的接近，死线也越来越近了</a:t>
            </a:r>
            <a:endParaRPr lang="en-US" altLang="zh-TW" sz="36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212771" y="0"/>
            <a:ext cx="3766457" cy="1859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随着</a:t>
            </a:r>
            <a:r>
              <a:rPr lang="en-US" altLang="zh-TW" sz="5400" dirty="0"/>
              <a:t>.prep</a:t>
            </a:r>
            <a:endParaRPr lang="zh-TW" altLang="en-US" sz="5400" dirty="0"/>
          </a:p>
        </p:txBody>
      </p:sp>
      <p:pic>
        <p:nvPicPr>
          <p:cNvPr id="19458" name="Picture 2" descr="Deadline快到了好崩潰！」掌握這５點，幫你的工作「死線」找出活路- Cheers快樂工作人">
            <a:extLst>
              <a:ext uri="{FF2B5EF4-FFF2-40B4-BE49-F238E27FC236}">
                <a16:creationId xmlns:a16="http://schemas.microsoft.com/office/drawing/2014/main" id="{2C9E9E9B-94B3-F2DC-F69E-8A81595A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7" y="3208021"/>
            <a:ext cx="53435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eadline 截止日期，爲什麼是“死線”？ - 雪花新闻">
            <a:extLst>
              <a:ext uri="{FF2B5EF4-FFF2-40B4-BE49-F238E27FC236}">
                <a16:creationId xmlns:a16="http://schemas.microsoft.com/office/drawing/2014/main" id="{F2A8AD6C-7248-D479-F2FA-CEF7893CF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70" y="3208021"/>
            <a:ext cx="28575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87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952069"/>
            <a:ext cx="11197883" cy="295386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讨论一下</a:t>
            </a:r>
            <a:r>
              <a:rPr lang="en-US" altLang="zh-TW" dirty="0"/>
              <a:t>:</a:t>
            </a:r>
            <a:br>
              <a:rPr lang="en-US" altLang="zh-TW" dirty="0"/>
            </a:br>
            <a:r>
              <a:rPr lang="zh-TW" altLang="en-US" dirty="0"/>
              <a:t>现在歌剧跟以前比发生了很多变化，也出现了很多新的戏剧和电影，你觉得随着时间的变化，未来戏剧会有什么变化呢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3031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7B1A054-80D0-D300-AC04-BDC6BCB0D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286F209-12C5-873A-BC3B-466DF9C44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259" y="365125"/>
            <a:ext cx="9707481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3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2C1390D-8BF2-080E-6243-D934E7302B7B}"/>
              </a:ext>
            </a:extLst>
          </p:cNvPr>
          <p:cNvSpPr txBox="1">
            <a:spLocks/>
          </p:cNvSpPr>
          <p:nvPr/>
        </p:nvSpPr>
        <p:spPr>
          <a:xfrm>
            <a:off x="237309" y="1330864"/>
            <a:ext cx="1171738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公司正在进行的这个生意非常重要，关系到公司的未来</a:t>
            </a:r>
            <a:endParaRPr lang="en-US" altLang="zh-TW" sz="36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进行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pic>
        <p:nvPicPr>
          <p:cNvPr id="4098" name="Picture 2" descr="設計實習生Design Intern (台南/Tainan)｜凱鈿行動科技｜台南市－104 人力銀行">
            <a:extLst>
              <a:ext uri="{FF2B5EF4-FFF2-40B4-BE49-F238E27FC236}">
                <a16:creationId xmlns:a16="http://schemas.microsoft.com/office/drawing/2014/main" id="{75792AEF-AA86-3AA4-56D8-A949638BC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846" y="2999414"/>
            <a:ext cx="5814308" cy="385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6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057" y="2158808"/>
            <a:ext cx="2880360" cy="138684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5400" dirty="0"/>
              <a:t>进行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0E21DBCF-0F08-CCCC-30D4-3FC6526CD655}"/>
              </a:ext>
            </a:extLst>
          </p:cNvPr>
          <p:cNvSpPr txBox="1">
            <a:spLocks/>
          </p:cNvSpPr>
          <p:nvPr/>
        </p:nvSpPr>
        <p:spPr>
          <a:xfrm>
            <a:off x="6552655" y="2158808"/>
            <a:ext cx="4655276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两个字的</a:t>
            </a:r>
            <a:r>
              <a:rPr lang="en-US" altLang="zh-TW" sz="5400" dirty="0" err="1"/>
              <a:t>VorN</a:t>
            </a:r>
            <a:endParaRPr lang="zh-TW" altLang="en-US" sz="54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2C1390D-8BF2-080E-6243-D934E7302B7B}"/>
              </a:ext>
            </a:extLst>
          </p:cNvPr>
          <p:cNvSpPr txBox="1">
            <a:spLocks/>
          </p:cNvSpPr>
          <p:nvPr/>
        </p:nvSpPr>
        <p:spPr>
          <a:xfrm>
            <a:off x="5017225" y="1801127"/>
            <a:ext cx="1107621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+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06B1102-E949-06C6-5825-A933E7FAFBE4}"/>
              </a:ext>
            </a:extLst>
          </p:cNvPr>
          <p:cNvSpPr txBox="1">
            <a:spLocks/>
          </p:cNvSpPr>
          <p:nvPr/>
        </p:nvSpPr>
        <p:spPr>
          <a:xfrm>
            <a:off x="7099663" y="4446363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进行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8BC86A8-5052-E0F4-5AD0-F5CBCC696B8D}"/>
              </a:ext>
            </a:extLst>
          </p:cNvPr>
          <p:cNvSpPr txBox="1">
            <a:spLocks/>
          </p:cNvSpPr>
          <p:nvPr/>
        </p:nvSpPr>
        <p:spPr>
          <a:xfrm>
            <a:off x="274321" y="4446363"/>
            <a:ext cx="4432116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两个字的</a:t>
            </a:r>
            <a:r>
              <a:rPr lang="en-US" altLang="zh-TW" sz="5400" dirty="0" err="1"/>
              <a:t>VorN</a:t>
            </a:r>
            <a:endParaRPr lang="zh-TW" altLang="en-US" sz="54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3809C249-C3C4-C040-6EDC-6536C3984E33}"/>
              </a:ext>
            </a:extLst>
          </p:cNvPr>
          <p:cNvSpPr txBox="1">
            <a:spLocks/>
          </p:cNvSpPr>
          <p:nvPr/>
        </p:nvSpPr>
        <p:spPr>
          <a:xfrm>
            <a:off x="5017224" y="4005344"/>
            <a:ext cx="1107621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+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进行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25998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0E21DBCF-0F08-CCCC-30D4-3FC6526CD655}"/>
              </a:ext>
            </a:extLst>
          </p:cNvPr>
          <p:cNvSpPr txBox="1">
            <a:spLocks/>
          </p:cNvSpPr>
          <p:nvPr/>
        </p:nvSpPr>
        <p:spPr>
          <a:xfrm>
            <a:off x="400048" y="2197997"/>
            <a:ext cx="5452112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两个字的</a:t>
            </a:r>
            <a:r>
              <a:rPr lang="en-US" altLang="zh-TW" sz="5400" dirty="0" err="1"/>
              <a:t>VorN</a:t>
            </a:r>
            <a:endParaRPr lang="zh-TW" altLang="en-US" sz="54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进行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10" name="標題 9">
            <a:extLst>
              <a:ext uri="{FF2B5EF4-FFF2-40B4-BE49-F238E27FC236}">
                <a16:creationId xmlns:a16="http://schemas.microsoft.com/office/drawing/2014/main" id="{EF095144-AF62-26BB-CCA5-821E18C2F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40" y="4084628"/>
            <a:ext cx="10515600" cy="1325563"/>
          </a:xfrm>
        </p:spPr>
        <p:txBody>
          <a:bodyPr/>
          <a:lstStyle/>
          <a:p>
            <a:r>
              <a:rPr lang="zh-TW" altLang="en-US" dirty="0"/>
              <a:t>正式的、严肃的、要花一些时间的事情</a:t>
            </a:r>
          </a:p>
        </p:txBody>
      </p:sp>
    </p:spTree>
    <p:extLst>
      <p:ext uri="{BB962C8B-B14F-4D97-AF65-F5344CB8AC3E}">
        <p14:creationId xmlns:p14="http://schemas.microsoft.com/office/powerpoint/2010/main" val="356193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2C1390D-8BF2-080E-6243-D934E7302B7B}"/>
              </a:ext>
            </a:extLst>
          </p:cNvPr>
          <p:cNvSpPr txBox="1">
            <a:spLocks/>
          </p:cNvSpPr>
          <p:nvPr/>
        </p:nvSpPr>
        <p:spPr>
          <a:xfrm>
            <a:off x="237309" y="1330864"/>
            <a:ext cx="1171738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为了了解穷人的状况，政府进行了一场调查</a:t>
            </a:r>
            <a:endParaRPr lang="en-US" altLang="zh-TW" sz="36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进行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pic>
        <p:nvPicPr>
          <p:cNvPr id="5122" name="Picture 2" descr="如何做市場調查？3大常見方法解析，掌握市調抓住市場脈動- Digital PR">
            <a:extLst>
              <a:ext uri="{FF2B5EF4-FFF2-40B4-BE49-F238E27FC236}">
                <a16:creationId xmlns:a16="http://schemas.microsoft.com/office/drawing/2014/main" id="{CAD711AE-3541-2790-72B5-176BC3F28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37" y="2990065"/>
            <a:ext cx="5898573" cy="39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投書】我們活在「窮窮相逼」的社會？一項英國社會研究帶來的省思｜ 葉乃爾／ 多元發聲．讀者投書｜ 獨立評論">
            <a:extLst>
              <a:ext uri="{FF2B5EF4-FFF2-40B4-BE49-F238E27FC236}">
                <a16:creationId xmlns:a16="http://schemas.microsoft.com/office/drawing/2014/main" id="{B9309967-8EBB-C704-C160-BBC6AE9A2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36" y="2990065"/>
            <a:ext cx="5898573" cy="393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79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2C1390D-8BF2-080E-6243-D934E7302B7B}"/>
              </a:ext>
            </a:extLst>
          </p:cNvPr>
          <p:cNvSpPr txBox="1">
            <a:spLocks/>
          </p:cNvSpPr>
          <p:nvPr/>
        </p:nvSpPr>
        <p:spPr>
          <a:xfrm>
            <a:off x="237309" y="1330864"/>
            <a:ext cx="1171738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他们休息一下后，继续进行会议</a:t>
            </a:r>
            <a:endParaRPr lang="en-US" altLang="zh-TW" sz="36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进行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pic>
        <p:nvPicPr>
          <p:cNvPr id="6146" name="Picture 2" descr="科學證實：改掉這4 種開會壞習慣，會議更快更準！ - 今周刊">
            <a:extLst>
              <a:ext uri="{FF2B5EF4-FFF2-40B4-BE49-F238E27FC236}">
                <a16:creationId xmlns:a16="http://schemas.microsoft.com/office/drawing/2014/main" id="{92BB6D0B-261D-0EDE-807A-EF92CE7F1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96" y="2861193"/>
            <a:ext cx="8264208" cy="399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98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F9058A-5366-3453-6914-C04E1E78C2E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进行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pic>
        <p:nvPicPr>
          <p:cNvPr id="1026" name="Picture 2" descr="1,965,543 張討論圖片、庫存照片和向量圖| Shutterstock">
            <a:extLst>
              <a:ext uri="{FF2B5EF4-FFF2-40B4-BE49-F238E27FC236}">
                <a16:creationId xmlns:a16="http://schemas.microsoft.com/office/drawing/2014/main" id="{DA0D403D-A245-62AF-64AD-1634B34CC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22" y="2149523"/>
            <a:ext cx="6318156" cy="45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3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16559</TotalTime>
  <Words>677</Words>
  <Application>Microsoft Office PowerPoint</Application>
  <PresentationFormat>寬螢幕</PresentationFormat>
  <Paragraphs>79</Paragraphs>
  <Slides>36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佈景主題</vt:lpstr>
      <vt:lpstr>错误.ADJ</vt:lpstr>
      <vt:lpstr>错误.ADJ</vt:lpstr>
      <vt:lpstr>你觉得世界上有什么错误的事情呢?</vt:lpstr>
      <vt:lpstr>PowerPoint 簡報</vt:lpstr>
      <vt:lpstr>进行</vt:lpstr>
      <vt:lpstr>正式的、严肃的、要花一些时间的事情</vt:lpstr>
      <vt:lpstr>PowerPoint 簡報</vt:lpstr>
      <vt:lpstr>PowerPoint 簡報</vt:lpstr>
      <vt:lpstr>PowerPoint 簡報</vt:lpstr>
      <vt:lpstr>PowerPoint 簡報</vt:lpstr>
      <vt:lpstr>PowerPoint 簡報</vt:lpstr>
      <vt:lpstr>讨论一下: 世界上有什么事情正在进行呢?  你是怎么知道这件事的呢?</vt:lpstr>
      <vt:lpstr>十分.ADV</vt:lpstr>
      <vt:lpstr>十分.ADV</vt:lpstr>
      <vt:lpstr>有什么生活习惯在这里你觉得是十分常见的呢?</vt:lpstr>
      <vt:lpstr>要当演员有什么地方是十分重要的呢?</vt:lpstr>
      <vt:lpstr>普遍.ADJ</vt:lpstr>
      <vt:lpstr>普遍.ADJ</vt:lpstr>
      <vt:lpstr>你觉得人类有什么普遍的爱好吗?</vt:lpstr>
      <vt:lpstr>讨论一下: 你觉得好看的电视、小说、戏剧有什么普遍相同的地方呢?</vt:lpstr>
      <vt:lpstr>部分.N</vt:lpstr>
      <vt:lpstr>部分.N</vt:lpstr>
      <vt:lpstr>部分.N</vt:lpstr>
      <vt:lpstr>你喜欢的戏剧、小说、电影和动画里面， 哪一部份是你最喜欢的呢?</vt:lpstr>
      <vt:lpstr>有什么事情是你生活中不考缺少的一部份呢?</vt:lpstr>
      <vt:lpstr>稍微.N</vt:lpstr>
      <vt:lpstr>苦.N</vt:lpstr>
      <vt:lpstr>你喜欢喝的饮料有什么味道呢?</vt:lpstr>
      <vt:lpstr>省.N</vt:lpstr>
      <vt:lpstr>如果你去中国，你想去中国哪一个省玩呢?</vt:lpstr>
      <vt:lpstr>PowerPoint 簡報</vt:lpstr>
      <vt:lpstr>PowerPoint 簡報</vt:lpstr>
      <vt:lpstr>PowerPoint 簡報</vt:lpstr>
      <vt:lpstr>PowerPoint 簡報</vt:lpstr>
      <vt:lpstr>讨论一下: 现在歌剧跟以前比发生了很多变化，也出现了很多新的戏剧和电影，你觉得随着时间的变化，未来戏剧会有什么变化呢?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22</cp:revision>
  <dcterms:created xsi:type="dcterms:W3CDTF">2021-11-24T06:42:27Z</dcterms:created>
  <dcterms:modified xsi:type="dcterms:W3CDTF">2023-03-15T13:39:50Z</dcterms:modified>
</cp:coreProperties>
</file>